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autoCompressPictures="0">
  <p:sldMasterIdLst>
    <p:sldMasterId id="2147483955" r:id="rId1"/>
  </p:sldMasterIdLst>
  <p:notesMasterIdLst>
    <p:notesMasterId r:id="rId15"/>
  </p:notesMasterIdLst>
  <p:handoutMasterIdLst>
    <p:handoutMasterId r:id="rId16"/>
  </p:handoutMasterIdLst>
  <p:sldIdLst>
    <p:sldId id="261" r:id="rId2"/>
    <p:sldId id="274" r:id="rId3"/>
    <p:sldId id="266" r:id="rId4"/>
    <p:sldId id="267" r:id="rId5"/>
    <p:sldId id="268" r:id="rId6"/>
    <p:sldId id="269" r:id="rId7"/>
    <p:sldId id="270" r:id="rId8"/>
    <p:sldId id="276" r:id="rId9"/>
    <p:sldId id="319" r:id="rId10"/>
    <p:sldId id="275" r:id="rId11"/>
    <p:sldId id="320" r:id="rId12"/>
    <p:sldId id="272" r:id="rId13"/>
    <p:sldId id="321" r:id="rId14"/>
  </p:sldIdLst>
  <p:sldSz cx="12192000" cy="6858000"/>
  <p:notesSz cx="6797675" cy="9872663"/>
  <p:embeddedFontLst>
    <p:embeddedFont>
      <p:font typeface="Corbel" panose="020B0503020204020204" pitchFamily="34" charset="0"/>
      <p:regular r:id="rId17"/>
      <p:bold r:id="rId18"/>
      <p:italic r:id="rId19"/>
      <p:boldItalic r:id="rId20"/>
    </p:embeddedFont>
  </p:embeddedFontLst>
  <p:custDataLst>
    <p:tags r:id="rId21"/>
  </p:custDataLst>
  <p:defaultTextStyle>
    <a:defPPr>
      <a:defRPr lang="nl-NL"/>
    </a:defPPr>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1828800" algn="l" rtl="0" fontAlgn="base">
      <a:spcBef>
        <a:spcPct val="0"/>
      </a:spcBef>
      <a:spcAft>
        <a:spcPct val="0"/>
      </a:spcAft>
      <a:defRPr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defaultTextStyle>
  <p:extLst>
    <p:ext uri="{521415D9-36F7-43E2-AB2F-B90AF26B5E84}">
      <p14:sectionLst xmlns:p14="http://schemas.microsoft.com/office/powerpoint/2010/main">
        <p14:section name="Default Section" id="{9376EF4B-216E-4D06-889B-0C7FBEDE423D}">
          <p14:sldIdLst/>
        </p14:section>
        <p14:section name="Default Section" id="{413DEC7E-2F52-4231-AD61-8066F22D7A5D}">
          <p14:sldIdLst>
            <p14:sldId id="261"/>
          </p14:sldIdLst>
        </p14:section>
        <p14:section name="Carrierepad" id="{CD96BC79-52C2-482C-81F6-DB174758C426}">
          <p14:sldIdLst>
            <p14:sldId id="274"/>
            <p14:sldId id="266"/>
            <p14:sldId id="267"/>
            <p14:sldId id="268"/>
            <p14:sldId id="269"/>
            <p14:sldId id="270"/>
            <p14:sldId id="276"/>
            <p14:sldId id="319"/>
          </p14:sldIdLst>
        </p14:section>
        <p14:section name="Appraisals" id="{D913D0A4-1FA3-4E53-9822-B39EB83FC37F}">
          <p14:sldIdLst>
            <p14:sldId id="275"/>
            <p14:sldId id="320"/>
            <p14:sldId id="272"/>
            <p14:sldId id="32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F2F2"/>
    <a:srgbClr val="FFE8BA"/>
    <a:srgbClr val="CFE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125" autoAdjust="0"/>
  </p:normalViewPr>
  <p:slideViewPr>
    <p:cSldViewPr snapToGrid="0">
      <p:cViewPr varScale="1">
        <p:scale>
          <a:sx n="83" d="100"/>
          <a:sy n="83" d="100"/>
        </p:scale>
        <p:origin x="686" y="-154"/>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72" d="100"/>
          <a:sy n="72" d="100"/>
        </p:scale>
        <p:origin x="409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233464"/>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dirty="0"/>
          </a:p>
        </p:txBody>
      </p:sp>
      <p:sp>
        <p:nvSpPr>
          <p:cNvPr id="4" name="Tijdelijke aanduiding voor voettekst 3"/>
          <p:cNvSpPr>
            <a:spLocks noGrp="1"/>
          </p:cNvSpPr>
          <p:nvPr>
            <p:ph type="ftr" sz="quarter" idx="2"/>
          </p:nvPr>
        </p:nvSpPr>
        <p:spPr>
          <a:xfrm>
            <a:off x="1" y="9637483"/>
            <a:ext cx="2945659" cy="23346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5" name="Tijdelijke aanduiding voor dianummer 4"/>
          <p:cNvSpPr>
            <a:spLocks noGrp="1"/>
          </p:cNvSpPr>
          <p:nvPr>
            <p:ph type="sldNum" sz="quarter" idx="3"/>
          </p:nvPr>
        </p:nvSpPr>
        <p:spPr>
          <a:xfrm>
            <a:off x="3850443" y="9637483"/>
            <a:ext cx="2945659" cy="233465"/>
          </a:xfrm>
          <a:prstGeom prst="rect">
            <a:avLst/>
          </a:prstGeom>
        </p:spPr>
        <p:txBody>
          <a:bodyPr vert="horz" wrap="square" lIns="91440" tIns="45720" rIns="91440" bIns="45720" numCol="1" anchor="b" anchorCtr="0" compatLnSpc="1">
            <a:prstTxWarp prst="textNoShape">
              <a:avLst/>
            </a:prstTxWarp>
          </a:bodyPr>
          <a:lstStyle>
            <a:lvl1pPr algn="r">
              <a:defRPr sz="1200">
                <a:latin typeface="Corbel" panose="020B0503020204020204" pitchFamily="34" charset="0"/>
              </a:defRPr>
            </a:lvl1pPr>
          </a:lstStyle>
          <a:p>
            <a:fld id="{105BA4F0-4399-43FC-95AF-A89BF753ED41}" type="slidenum">
              <a:rPr lang="nl-NL" altLang="en-US"/>
              <a:pPr/>
              <a:t>‹#›</a:t>
            </a:fld>
            <a:endParaRPr lang="nl-NL" altLang="en-US"/>
          </a:p>
        </p:txBody>
      </p:sp>
    </p:spTree>
    <p:extLst>
      <p:ext uri="{BB962C8B-B14F-4D97-AF65-F5344CB8AC3E}">
        <p14:creationId xmlns:p14="http://schemas.microsoft.com/office/powerpoint/2010/main" val="2304620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2571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dirty="0"/>
          </a:p>
        </p:txBody>
      </p:sp>
      <p:sp>
        <p:nvSpPr>
          <p:cNvPr id="3" name="Tijdelijke aanduiding voor datum 2"/>
          <p:cNvSpPr>
            <a:spLocks noGrp="1"/>
          </p:cNvSpPr>
          <p:nvPr>
            <p:ph type="dt" idx="1"/>
          </p:nvPr>
        </p:nvSpPr>
        <p:spPr>
          <a:xfrm>
            <a:off x="3850443" y="0"/>
            <a:ext cx="2945659" cy="2571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C5868DF-D8BD-409C-B6DB-626CBFA20D94}" type="datetimeFigureOut">
              <a:rPr lang="nl-NL"/>
              <a:pPr>
                <a:defRPr/>
              </a:pPr>
              <a:t>14-4-2022</a:t>
            </a:fld>
            <a:endParaRPr lang="nl-NL" dirty="0"/>
          </a:p>
        </p:txBody>
      </p:sp>
      <p:sp>
        <p:nvSpPr>
          <p:cNvPr id="4" name="Tijdelijke aanduiding voor dia-afbeelding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106363" y="4689515"/>
            <a:ext cx="6584950" cy="4442699"/>
          </a:xfrm>
          <a:prstGeom prst="rect">
            <a:avLst/>
          </a:prstGeom>
        </p:spPr>
        <p:txBody>
          <a:bodyPr vert="horz" lIns="91440" tIns="45720" rIns="91440" bIns="45720" rtlCol="0">
            <a:normAutofit/>
          </a:bodyPr>
          <a:lstStyle/>
          <a:p>
            <a:pPr lvl="0"/>
            <a:r>
              <a:rPr lang="nl-NL" noProof="0" dirty="0"/>
              <a:t>Klik om de modelstijlen te bewerken</a:t>
            </a:r>
          </a:p>
          <a:p>
            <a:pPr lvl="0"/>
            <a:r>
              <a:rPr lang="nl-NL" noProof="0" dirty="0"/>
              <a:t>Tweede niveau</a:t>
            </a:r>
          </a:p>
          <a:p>
            <a:pPr lvl="0"/>
            <a:r>
              <a:rPr lang="nl-NL" noProof="0" dirty="0"/>
              <a:t>Derde niveau</a:t>
            </a:r>
          </a:p>
          <a:p>
            <a:pPr lvl="0"/>
            <a:r>
              <a:rPr lang="nl-NL" noProof="0" dirty="0"/>
              <a:t>Vierde niveau</a:t>
            </a:r>
          </a:p>
          <a:p>
            <a:pPr lvl="0"/>
            <a:r>
              <a:rPr lang="nl-NL" noProof="0" dirty="0"/>
              <a:t>Vijfde niveau</a:t>
            </a:r>
          </a:p>
        </p:txBody>
      </p:sp>
      <p:sp>
        <p:nvSpPr>
          <p:cNvPr id="6" name="Tijdelijke aanduiding voor voettekst 5"/>
          <p:cNvSpPr>
            <a:spLocks noGrp="1"/>
          </p:cNvSpPr>
          <p:nvPr>
            <p:ph type="ftr" sz="quarter" idx="4"/>
          </p:nvPr>
        </p:nvSpPr>
        <p:spPr>
          <a:xfrm>
            <a:off x="1" y="9613774"/>
            <a:ext cx="2945659" cy="2571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50443" y="9613774"/>
            <a:ext cx="2945659" cy="257175"/>
          </a:xfrm>
          <a:prstGeom prst="rect">
            <a:avLst/>
          </a:prstGeom>
        </p:spPr>
        <p:txBody>
          <a:bodyPr vert="horz" wrap="square" lIns="91440" tIns="45720" rIns="91440" bIns="45720" numCol="1" anchor="b" anchorCtr="0" compatLnSpc="1">
            <a:prstTxWarp prst="textNoShape">
              <a:avLst/>
            </a:prstTxWarp>
          </a:bodyPr>
          <a:lstStyle>
            <a:lvl1pPr algn="r">
              <a:defRPr sz="1200">
                <a:latin typeface="Corbel" panose="020B0503020204020204" pitchFamily="34" charset="0"/>
              </a:defRPr>
            </a:lvl1pPr>
          </a:lstStyle>
          <a:p>
            <a:fld id="{3894C14A-43FC-4077-9BE3-59190B437372}" type="slidenum">
              <a:rPr lang="nl-NL" altLang="en-US"/>
              <a:pPr/>
              <a:t>‹#›</a:t>
            </a:fld>
            <a:endParaRPr lang="nl-NL" altLang="en-US"/>
          </a:p>
        </p:txBody>
      </p:sp>
    </p:spTree>
    <p:extLst>
      <p:ext uri="{BB962C8B-B14F-4D97-AF65-F5344CB8AC3E}">
        <p14:creationId xmlns:p14="http://schemas.microsoft.com/office/powerpoint/2010/main" val="147431080"/>
      </p:ext>
    </p:extLst>
  </p:cSld>
  <p:clrMap bg1="lt1" tx1="dk1" bg2="lt2" tx2="dk2" accent1="accent1" accent2="accent2" accent3="accent3" accent4="accent4" accent5="accent5" accent6="accent6" hlink="hlink" folHlink="folHlink"/>
  <p:notesStyle>
    <a:lvl1pPr marL="1714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1pPr>
    <a:lvl2pPr marL="6286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2pPr>
    <a:lvl3pPr marL="10858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3pPr>
    <a:lvl4pPr marL="15430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4pPr>
    <a:lvl5pPr marL="20002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2.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2.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16.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2.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image" Target="../media/image2.emf"/><Relationship Id="rId5" Type="http://schemas.openxmlformats.org/officeDocument/2006/relationships/oleObject" Target="../embeddings/oleObject18.bin"/><Relationship Id="rId4"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2.emf"/><Relationship Id="rId5" Type="http://schemas.openxmlformats.org/officeDocument/2006/relationships/oleObject" Target="../embeddings/oleObject19.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2.emf"/><Relationship Id="rId5" Type="http://schemas.openxmlformats.org/officeDocument/2006/relationships/oleObject" Target="../embeddings/oleObject20.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2.emf"/><Relationship Id="rId5" Type="http://schemas.openxmlformats.org/officeDocument/2006/relationships/oleObject" Target="../embeddings/oleObject21.bin"/><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2.vml"/><Relationship Id="rId6" Type="http://schemas.openxmlformats.org/officeDocument/2006/relationships/image" Target="../media/image2.emf"/><Relationship Id="rId5" Type="http://schemas.openxmlformats.org/officeDocument/2006/relationships/oleObject" Target="../embeddings/oleObject22.bin"/><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2.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vmlDrawing" Target="../drawings/vmlDrawing25.vml"/><Relationship Id="rId6" Type="http://schemas.openxmlformats.org/officeDocument/2006/relationships/image" Target="../media/image2.emf"/><Relationship Id="rId5" Type="http://schemas.openxmlformats.org/officeDocument/2006/relationships/oleObject" Target="../embeddings/oleObject25.bin"/><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26.vml"/><Relationship Id="rId6" Type="http://schemas.openxmlformats.org/officeDocument/2006/relationships/image" Target="../media/image2.emf"/><Relationship Id="rId5" Type="http://schemas.openxmlformats.org/officeDocument/2006/relationships/oleObject" Target="../embeddings/oleObject26.bin"/><Relationship Id="rId4"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4.xml"/><Relationship Id="rId1" Type="http://schemas.openxmlformats.org/officeDocument/2006/relationships/vmlDrawing" Target="../drawings/vmlDrawing27.v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5.xml"/><Relationship Id="rId1" Type="http://schemas.openxmlformats.org/officeDocument/2006/relationships/vmlDrawing" Target="../drawings/vmlDrawing28.vml"/><Relationship Id="rId5" Type="http://schemas.openxmlformats.org/officeDocument/2006/relationships/image" Target="../media/image2.emf"/><Relationship Id="rId4" Type="http://schemas.openxmlformats.org/officeDocument/2006/relationships/oleObject" Target="../embeddings/oleObject28.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vmlDrawing" Target="../drawings/vmlDrawing29.vml"/><Relationship Id="rId5" Type="http://schemas.openxmlformats.org/officeDocument/2006/relationships/image" Target="../media/image2.emf"/><Relationship Id="rId4" Type="http://schemas.openxmlformats.org/officeDocument/2006/relationships/oleObject" Target="../embeddings/oleObject29.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7.xml"/><Relationship Id="rId1" Type="http://schemas.openxmlformats.org/officeDocument/2006/relationships/vmlDrawing" Target="../drawings/vmlDrawing30.v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31.vml"/><Relationship Id="rId6" Type="http://schemas.openxmlformats.org/officeDocument/2006/relationships/image" Target="../media/image2.emf"/><Relationship Id="rId5" Type="http://schemas.openxmlformats.org/officeDocument/2006/relationships/oleObject" Target="../embeddings/oleObject31.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32.vml"/><Relationship Id="rId6" Type="http://schemas.openxmlformats.org/officeDocument/2006/relationships/image" Target="../media/image2.emf"/><Relationship Id="rId5" Type="http://schemas.openxmlformats.org/officeDocument/2006/relationships/oleObject" Target="../embeddings/oleObject32.bin"/><Relationship Id="rId4"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vmlDrawing" Target="../drawings/vmlDrawing33.vml"/><Relationship Id="rId6" Type="http://schemas.openxmlformats.org/officeDocument/2006/relationships/image" Target="../media/image2.emf"/><Relationship Id="rId5" Type="http://schemas.openxmlformats.org/officeDocument/2006/relationships/oleObject" Target="../embeddings/oleObject33.bin"/><Relationship Id="rId4"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4.xml"/><Relationship Id="rId1" Type="http://schemas.openxmlformats.org/officeDocument/2006/relationships/vmlDrawing" Target="../drawings/vmlDrawing34.vml"/><Relationship Id="rId5" Type="http://schemas.openxmlformats.org/officeDocument/2006/relationships/image" Target="../media/image2.emf"/><Relationship Id="rId4" Type="http://schemas.openxmlformats.org/officeDocument/2006/relationships/oleObject" Target="../embeddings/oleObject34.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5.xml"/><Relationship Id="rId1" Type="http://schemas.openxmlformats.org/officeDocument/2006/relationships/vmlDrawing" Target="../drawings/vmlDrawing35.vml"/><Relationship Id="rId5" Type="http://schemas.openxmlformats.org/officeDocument/2006/relationships/image" Target="../media/image2.emf"/><Relationship Id="rId4" Type="http://schemas.openxmlformats.org/officeDocument/2006/relationships/oleObject" Target="../embeddings/oleObject35.bin"/></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vmlDrawing" Target="../drawings/vmlDrawing36.vml"/><Relationship Id="rId6" Type="http://schemas.openxmlformats.org/officeDocument/2006/relationships/image" Target="../media/image2.emf"/><Relationship Id="rId5" Type="http://schemas.openxmlformats.org/officeDocument/2006/relationships/oleObject" Target="../embeddings/oleObject36.bin"/><Relationship Id="rId4"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vmlDrawing" Target="../drawings/vmlDrawing37.vml"/><Relationship Id="rId6" Type="http://schemas.openxmlformats.org/officeDocument/2006/relationships/image" Target="../media/image2.emf"/><Relationship Id="rId5" Type="http://schemas.openxmlformats.org/officeDocument/2006/relationships/oleObject" Target="../embeddings/oleObject37.bin"/><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70.xml"/><Relationship Id="rId1" Type="http://schemas.openxmlformats.org/officeDocument/2006/relationships/vmlDrawing" Target="../drawings/vmlDrawing38.vml"/><Relationship Id="rId6" Type="http://schemas.openxmlformats.org/officeDocument/2006/relationships/hyperlink" Target="http://www.itspublic.nl/" TargetMode="External"/><Relationship Id="rId5" Type="http://schemas.openxmlformats.org/officeDocument/2006/relationships/image" Target="../media/image2.emf"/><Relationship Id="rId10" Type="http://schemas.openxmlformats.org/officeDocument/2006/relationships/image" Target="../media/image6.svg"/><Relationship Id="rId4" Type="http://schemas.openxmlformats.org/officeDocument/2006/relationships/oleObject" Target="../embeddings/oleObject38.bin"/><Relationship Id="rId9"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as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DEBDC05-ABC9-4568-A800-EE35C41B4087}"/>
              </a:ext>
            </a:extLst>
          </p:cNvPr>
          <p:cNvGraphicFramePr>
            <a:graphicFrameLocks noChangeAspect="1"/>
          </p:cNvGraphicFramePr>
          <p:nvPr userDrawn="1">
            <p:custDataLst>
              <p:tags r:id="rId2"/>
            </p:custDataLst>
            <p:extLst>
              <p:ext uri="{D42A27DB-BD31-4B8C-83A1-F6EECF244321}">
                <p14:modId xmlns:p14="http://schemas.microsoft.com/office/powerpoint/2010/main" val="18912532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3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6CBF5AF-FE35-4852-AB2D-AFF76F72E251}"/>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6" name="Background"/>
          <p:cNvSpPr/>
          <p:nvPr userDrawn="1"/>
        </p:nvSpPr>
        <p:spPr>
          <a:xfrm>
            <a:off x="658813" y="0"/>
            <a:ext cx="11533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8" name="Subtitle placeholde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6403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x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userDrawn="1">
            <p:custDataLst>
              <p:tags r:id="rId2"/>
            </p:custDataLst>
            <p:extLst>
              <p:ext uri="{D42A27DB-BD31-4B8C-83A1-F6EECF244321}">
                <p14:modId xmlns:p14="http://schemas.microsoft.com/office/powerpoint/2010/main" val="2431227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4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3">
            <a:extLst>
              <a:ext uri="{FF2B5EF4-FFF2-40B4-BE49-F238E27FC236}">
                <a16:creationId xmlns:a16="http://schemas.microsoft.com/office/drawing/2014/main" id="{0EAFE620-8887-4F48-A5BF-E20C916D748C}"/>
              </a:ext>
            </a:extLst>
          </p:cNvPr>
          <p:cNvSpPr>
            <a:spLocks noGrp="1"/>
          </p:cNvSpPr>
          <p:nvPr>
            <p:ph sz="quarter" idx="39" hasCustomPrompt="1"/>
          </p:nvPr>
        </p:nvSpPr>
        <p:spPr>
          <a:xfrm>
            <a:off x="809482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2">
            <a:extLst>
              <a:ext uri="{FF2B5EF4-FFF2-40B4-BE49-F238E27FC236}">
                <a16:creationId xmlns:a16="http://schemas.microsoft.com/office/drawing/2014/main" id="{50212735-0863-428B-BA0A-6AD10859D58E}"/>
              </a:ext>
            </a:extLst>
          </p:cNvPr>
          <p:cNvSpPr>
            <a:spLocks noGrp="1"/>
          </p:cNvSpPr>
          <p:nvPr>
            <p:ph sz="quarter" idx="35" hasCustomPrompt="1"/>
          </p:nvPr>
        </p:nvSpPr>
        <p:spPr>
          <a:xfrm>
            <a:off x="437880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1">
            <a:extLst>
              <a:ext uri="{FF2B5EF4-FFF2-40B4-BE49-F238E27FC236}">
                <a16:creationId xmlns:a16="http://schemas.microsoft.com/office/drawing/2014/main" id="{FEC2B090-24D3-45A6-8CF3-3AEBF9D7AFC0}"/>
              </a:ext>
            </a:extLst>
          </p:cNvPr>
          <p:cNvSpPr>
            <a:spLocks noGrp="1"/>
          </p:cNvSpPr>
          <p:nvPr>
            <p:ph sz="quarter" idx="31"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8" name="Subtitle placeholder">
            <a:extLst>
              <a:ext uri="{FF2B5EF4-FFF2-40B4-BE49-F238E27FC236}">
                <a16:creationId xmlns:a16="http://schemas.microsoft.com/office/drawing/2014/main" id="{FE478FCF-3ADB-4717-B8FE-C5A67239D58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9" name="Title Placeholder">
            <a:extLst>
              <a:ext uri="{FF2B5EF4-FFF2-40B4-BE49-F238E27FC236}">
                <a16:creationId xmlns:a16="http://schemas.microsoft.com/office/drawing/2014/main" id="{3561E1E3-7454-47A1-B76C-7647441BD690}"/>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2" name="Footnote">
            <a:extLst>
              <a:ext uri="{FF2B5EF4-FFF2-40B4-BE49-F238E27FC236}">
                <a16:creationId xmlns:a16="http://schemas.microsoft.com/office/drawing/2014/main" id="{9AE1DBF7-A560-4C8C-B0C2-F6E1CEC9ECF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3" name="Footer Placeholder">
            <a:extLst>
              <a:ext uri="{FF2B5EF4-FFF2-40B4-BE49-F238E27FC236}">
                <a16:creationId xmlns:a16="http://schemas.microsoft.com/office/drawing/2014/main" id="{2CDB8301-D768-4A63-9722-8E4A18EF91C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6" name="Slide Number Placeholder">
            <a:extLst>
              <a:ext uri="{FF2B5EF4-FFF2-40B4-BE49-F238E27FC236}">
                <a16:creationId xmlns:a16="http://schemas.microsoft.com/office/drawing/2014/main" id="{88D35255-5967-45E1-992B-07410B7E462E}"/>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92394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ox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userDrawn="1">
            <p:custDataLst>
              <p:tags r:id="rId2"/>
            </p:custDataLst>
            <p:extLst>
              <p:ext uri="{D42A27DB-BD31-4B8C-83A1-F6EECF244321}">
                <p14:modId xmlns:p14="http://schemas.microsoft.com/office/powerpoint/2010/main" val="1342574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70"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CCA0E4F8-64A5-495E-8C7F-2DE000984D91}"/>
              </a:ext>
            </a:extLst>
          </p:cNvPr>
          <p:cNvSpPr>
            <a:spLocks noGrp="1"/>
          </p:cNvSpPr>
          <p:nvPr>
            <p:ph sz="quarter" idx="40" hasCustomPrompt="1"/>
          </p:nvPr>
        </p:nvSpPr>
        <p:spPr>
          <a:xfrm>
            <a:off x="9023621"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3">
            <a:extLst>
              <a:ext uri="{FF2B5EF4-FFF2-40B4-BE49-F238E27FC236}">
                <a16:creationId xmlns:a16="http://schemas.microsoft.com/office/drawing/2014/main" id="{4C2C5EBF-E20C-440F-9621-B2461261E89E}"/>
              </a:ext>
            </a:extLst>
          </p:cNvPr>
          <p:cNvSpPr>
            <a:spLocks noGrp="1"/>
          </p:cNvSpPr>
          <p:nvPr>
            <p:ph sz="quarter" idx="39" hasCustomPrompt="1"/>
          </p:nvPr>
        </p:nvSpPr>
        <p:spPr>
          <a:xfrm>
            <a:off x="6236674"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2">
            <a:extLst>
              <a:ext uri="{FF2B5EF4-FFF2-40B4-BE49-F238E27FC236}">
                <a16:creationId xmlns:a16="http://schemas.microsoft.com/office/drawing/2014/main" id="{D6D7BDA6-45CE-4F5C-9300-22CB68F7A466}"/>
              </a:ext>
            </a:extLst>
          </p:cNvPr>
          <p:cNvSpPr>
            <a:spLocks noGrp="1"/>
          </p:cNvSpPr>
          <p:nvPr>
            <p:ph sz="quarter" idx="35" hasCustomPrompt="1"/>
          </p:nvPr>
        </p:nvSpPr>
        <p:spPr>
          <a:xfrm>
            <a:off x="3449727"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1">
            <a:extLst>
              <a:ext uri="{FF2B5EF4-FFF2-40B4-BE49-F238E27FC236}">
                <a16:creationId xmlns:a16="http://schemas.microsoft.com/office/drawing/2014/main" id="{434B69B7-245C-4FA2-9E38-5AA958528CD7}"/>
              </a:ext>
            </a:extLst>
          </p:cNvPr>
          <p:cNvSpPr>
            <a:spLocks noGrp="1"/>
          </p:cNvSpPr>
          <p:nvPr>
            <p:ph sz="quarter" idx="31" hasCustomPrompt="1"/>
          </p:nvPr>
        </p:nvSpPr>
        <p:spPr>
          <a:xfrm>
            <a:off x="662780"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C09227F2-CF9F-4178-8005-26CEDE4E22A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0AC9BFD8-AB16-43AC-B3ED-B1943FEDE1C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AC97D24F-BEA1-4929-BE7A-B69D61FB979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9394AB8E-84F7-44D9-872B-D3757FD85A7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E2EAF53B-741A-4ABC-868E-198897A7D0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52140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x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EDDF32-DAB8-455B-BF39-0DC55F97C8D3}"/>
              </a:ext>
            </a:extLst>
          </p:cNvPr>
          <p:cNvGraphicFramePr>
            <a:graphicFrameLocks noChangeAspect="1"/>
          </p:cNvGraphicFramePr>
          <p:nvPr userDrawn="1">
            <p:custDataLst>
              <p:tags r:id="rId2"/>
            </p:custDataLst>
            <p:extLst>
              <p:ext uri="{D42A27DB-BD31-4B8C-83A1-F6EECF244321}">
                <p14:modId xmlns:p14="http://schemas.microsoft.com/office/powerpoint/2010/main" val="19182945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9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0C7FBF4-D2FA-45D5-BDBE-FC3284A7FF1B}"/>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45529C77-3D18-4B6D-8B54-7F32C02D85F8}"/>
              </a:ext>
            </a:extLst>
          </p:cNvPr>
          <p:cNvSpPr>
            <a:spLocks noGrp="1"/>
          </p:cNvSpPr>
          <p:nvPr>
            <p:ph sz="quarter" idx="40" hasCustomPrompt="1"/>
          </p:nvPr>
        </p:nvSpPr>
        <p:spPr>
          <a:xfrm>
            <a:off x="6237221"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4" name="Content 3">
            <a:extLst>
              <a:ext uri="{FF2B5EF4-FFF2-40B4-BE49-F238E27FC236}">
                <a16:creationId xmlns:a16="http://schemas.microsoft.com/office/drawing/2014/main" id="{9C8DFDF2-AEE3-4AE0-BD83-0D94F0A64068}"/>
              </a:ext>
            </a:extLst>
          </p:cNvPr>
          <p:cNvSpPr>
            <a:spLocks noGrp="1"/>
          </p:cNvSpPr>
          <p:nvPr>
            <p:ph sz="quarter" idx="39" hasCustomPrompt="1"/>
          </p:nvPr>
        </p:nvSpPr>
        <p:spPr>
          <a:xfrm>
            <a:off x="662780"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2">
            <a:extLst>
              <a:ext uri="{FF2B5EF4-FFF2-40B4-BE49-F238E27FC236}">
                <a16:creationId xmlns:a16="http://schemas.microsoft.com/office/drawing/2014/main" id="{F34622E0-C589-4839-BD4C-09DF53904746}"/>
              </a:ext>
            </a:extLst>
          </p:cNvPr>
          <p:cNvSpPr>
            <a:spLocks noGrp="1"/>
          </p:cNvSpPr>
          <p:nvPr>
            <p:ph sz="quarter" idx="35" hasCustomPrompt="1"/>
          </p:nvPr>
        </p:nvSpPr>
        <p:spPr>
          <a:xfrm>
            <a:off x="6237221"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Content 1">
            <a:extLst>
              <a:ext uri="{FF2B5EF4-FFF2-40B4-BE49-F238E27FC236}">
                <a16:creationId xmlns:a16="http://schemas.microsoft.com/office/drawing/2014/main" id="{3C784BE0-47AC-4AE4-A5B7-28DCA64C2C82}"/>
              </a:ext>
            </a:extLst>
          </p:cNvPr>
          <p:cNvSpPr>
            <a:spLocks noGrp="1"/>
          </p:cNvSpPr>
          <p:nvPr>
            <p:ph sz="quarter" idx="41" hasCustomPrompt="1"/>
          </p:nvPr>
        </p:nvSpPr>
        <p:spPr>
          <a:xfrm>
            <a:off x="662780"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E23FC25F-587A-4862-8A3B-86867D8E73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4B3923F1-16F9-4407-9C31-A26195137EE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92312DF9-3D0C-413D-8E9C-525927F25EB9}"/>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41A6EC92-D17C-4D0A-A2F3-14862669EF8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D928C528-D9E8-4076-9136-82FD6074BF48}"/>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20007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x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F3A4FEF-EE10-4694-9706-AFADBFD2C80A}"/>
              </a:ext>
            </a:extLst>
          </p:cNvPr>
          <p:cNvGraphicFramePr>
            <a:graphicFrameLocks noChangeAspect="1"/>
          </p:cNvGraphicFramePr>
          <p:nvPr userDrawn="1">
            <p:custDataLst>
              <p:tags r:id="rId2"/>
            </p:custDataLst>
            <p:extLst>
              <p:ext uri="{D42A27DB-BD31-4B8C-83A1-F6EECF244321}">
                <p14:modId xmlns:p14="http://schemas.microsoft.com/office/powerpoint/2010/main" val="14606146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41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DC6412B-273E-4A97-991E-C8ACF7B35EA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6">
            <a:extLst>
              <a:ext uri="{FF2B5EF4-FFF2-40B4-BE49-F238E27FC236}">
                <a16:creationId xmlns:a16="http://schemas.microsoft.com/office/drawing/2014/main" id="{59422353-3E45-42D5-AF5F-307CFB224AB6}"/>
              </a:ext>
            </a:extLst>
          </p:cNvPr>
          <p:cNvSpPr>
            <a:spLocks noGrp="1"/>
          </p:cNvSpPr>
          <p:nvPr>
            <p:ph sz="quarter" idx="41" hasCustomPrompt="1"/>
          </p:nvPr>
        </p:nvSpPr>
        <p:spPr>
          <a:xfrm>
            <a:off x="809482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5">
            <a:extLst>
              <a:ext uri="{FF2B5EF4-FFF2-40B4-BE49-F238E27FC236}">
                <a16:creationId xmlns:a16="http://schemas.microsoft.com/office/drawing/2014/main" id="{12735F86-18C5-4F77-9631-C6B2E2B35C9F}"/>
              </a:ext>
            </a:extLst>
          </p:cNvPr>
          <p:cNvSpPr>
            <a:spLocks noGrp="1"/>
          </p:cNvSpPr>
          <p:nvPr>
            <p:ph sz="quarter" idx="37" hasCustomPrompt="1"/>
          </p:nvPr>
        </p:nvSpPr>
        <p:spPr>
          <a:xfrm>
            <a:off x="437880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4">
            <a:extLst>
              <a:ext uri="{FF2B5EF4-FFF2-40B4-BE49-F238E27FC236}">
                <a16:creationId xmlns:a16="http://schemas.microsoft.com/office/drawing/2014/main" id="{8F33D68D-1C70-42C1-BA6C-07651FA599F8}"/>
              </a:ext>
            </a:extLst>
          </p:cNvPr>
          <p:cNvSpPr>
            <a:spLocks noGrp="1"/>
          </p:cNvSpPr>
          <p:nvPr>
            <p:ph sz="quarter" idx="33" hasCustomPrompt="1"/>
          </p:nvPr>
        </p:nvSpPr>
        <p:spPr>
          <a:xfrm>
            <a:off x="66278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1F967C38-5950-4D56-8125-9E01E20B311C}"/>
              </a:ext>
            </a:extLst>
          </p:cNvPr>
          <p:cNvSpPr>
            <a:spLocks noGrp="1"/>
          </p:cNvSpPr>
          <p:nvPr>
            <p:ph sz="quarter" idx="39" hasCustomPrompt="1"/>
          </p:nvPr>
        </p:nvSpPr>
        <p:spPr>
          <a:xfrm>
            <a:off x="809482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2">
            <a:extLst>
              <a:ext uri="{FF2B5EF4-FFF2-40B4-BE49-F238E27FC236}">
                <a16:creationId xmlns:a16="http://schemas.microsoft.com/office/drawing/2014/main" id="{6AB5B9EF-A037-41D9-866A-7F44BBCC2E60}"/>
              </a:ext>
            </a:extLst>
          </p:cNvPr>
          <p:cNvSpPr>
            <a:spLocks noGrp="1"/>
          </p:cNvSpPr>
          <p:nvPr>
            <p:ph sz="quarter" idx="35" hasCustomPrompt="1"/>
          </p:nvPr>
        </p:nvSpPr>
        <p:spPr>
          <a:xfrm>
            <a:off x="437880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1">
            <a:extLst>
              <a:ext uri="{FF2B5EF4-FFF2-40B4-BE49-F238E27FC236}">
                <a16:creationId xmlns:a16="http://schemas.microsoft.com/office/drawing/2014/main" id="{FD379A00-C076-450A-9EA0-27815401E37A}"/>
              </a:ext>
            </a:extLst>
          </p:cNvPr>
          <p:cNvSpPr>
            <a:spLocks noGrp="1"/>
          </p:cNvSpPr>
          <p:nvPr>
            <p:ph sz="quarter" idx="31" hasCustomPrompt="1"/>
          </p:nvPr>
        </p:nvSpPr>
        <p:spPr>
          <a:xfrm>
            <a:off x="66278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41" name="Subtitle placeholder">
            <a:extLst>
              <a:ext uri="{FF2B5EF4-FFF2-40B4-BE49-F238E27FC236}">
                <a16:creationId xmlns:a16="http://schemas.microsoft.com/office/drawing/2014/main" id="{2BD8DDCD-1C43-49E4-A3BA-F4EB0B8B7F70}"/>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CB2D0051-3856-46CB-A946-B24400185C35}"/>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8" name="Footnote">
            <a:extLst>
              <a:ext uri="{FF2B5EF4-FFF2-40B4-BE49-F238E27FC236}">
                <a16:creationId xmlns:a16="http://schemas.microsoft.com/office/drawing/2014/main" id="{15A9BCE1-0FAE-4309-B88E-A9A1C194227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9" name="Footer Placeholder">
            <a:extLst>
              <a:ext uri="{FF2B5EF4-FFF2-40B4-BE49-F238E27FC236}">
                <a16:creationId xmlns:a16="http://schemas.microsoft.com/office/drawing/2014/main" id="{0FADD92A-DD38-4FDC-B8B7-E5F8F8F7F63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1" name="Slide Number Placeholder">
            <a:extLst>
              <a:ext uri="{FF2B5EF4-FFF2-40B4-BE49-F238E27FC236}">
                <a16:creationId xmlns:a16="http://schemas.microsoft.com/office/drawing/2014/main" id="{46FE9ADA-C6BF-4A67-851A-238DECAEE1B7}"/>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664513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x (2)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01D2AC7-6A3E-426A-8612-0BA7C1668AF7}"/>
              </a:ext>
            </a:extLst>
          </p:cNvPr>
          <p:cNvGraphicFramePr>
            <a:graphicFrameLocks noChangeAspect="1"/>
          </p:cNvGraphicFramePr>
          <p:nvPr userDrawn="1">
            <p:custDataLst>
              <p:tags r:id="rId2"/>
            </p:custDataLst>
            <p:extLst>
              <p:ext uri="{D42A27DB-BD31-4B8C-83A1-F6EECF244321}">
                <p14:modId xmlns:p14="http://schemas.microsoft.com/office/powerpoint/2010/main" val="1021989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44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D5CE3E1-B575-4EE0-91DE-906FE2A36E05}"/>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6D039888-10D9-4286-BC96-3A29B41C020B}"/>
              </a:ext>
            </a:extLst>
          </p:cNvPr>
          <p:cNvSpPr>
            <a:spLocks noGrp="1"/>
          </p:cNvSpPr>
          <p:nvPr>
            <p:ph sz="quarter" idx="35" hasCustomPrompt="1"/>
          </p:nvPr>
        </p:nvSpPr>
        <p:spPr>
          <a:xfrm>
            <a:off x="6237221"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Content 1">
            <a:extLst>
              <a:ext uri="{FF2B5EF4-FFF2-40B4-BE49-F238E27FC236}">
                <a16:creationId xmlns:a16="http://schemas.microsoft.com/office/drawing/2014/main" id="{E02495AE-61B8-4A5F-BC71-1C3B92FEB1B0}"/>
              </a:ext>
            </a:extLst>
          </p:cNvPr>
          <p:cNvSpPr>
            <a:spLocks noGrp="1"/>
          </p:cNvSpPr>
          <p:nvPr>
            <p:ph sz="quarter" idx="31" hasCustomPrompt="1"/>
          </p:nvPr>
        </p:nvSpPr>
        <p:spPr>
          <a:xfrm>
            <a:off x="662780"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Subheading 2">
            <a:extLst>
              <a:ext uri="{FF2B5EF4-FFF2-40B4-BE49-F238E27FC236}">
                <a16:creationId xmlns:a16="http://schemas.microsoft.com/office/drawing/2014/main" id="{0B72D6E1-B9B2-4BD1-BDDA-11D93CF91564}"/>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0" name="Subheading 1">
            <a:extLst>
              <a:ext uri="{FF2B5EF4-FFF2-40B4-BE49-F238E27FC236}">
                <a16:creationId xmlns:a16="http://schemas.microsoft.com/office/drawing/2014/main" id="{6305C3D1-023D-4904-A8E0-8676AE27FF8A}"/>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title placeholder">
            <a:extLst>
              <a:ext uri="{FF2B5EF4-FFF2-40B4-BE49-F238E27FC236}">
                <a16:creationId xmlns:a16="http://schemas.microsoft.com/office/drawing/2014/main" id="{154567BB-34F8-432B-8D44-AE1DBB52F60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0" name="Title Placeholder">
            <a:extLst>
              <a:ext uri="{FF2B5EF4-FFF2-40B4-BE49-F238E27FC236}">
                <a16:creationId xmlns:a16="http://schemas.microsoft.com/office/drawing/2014/main" id="{657299A2-0754-4D76-BFC4-0A15843404F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B189C55-81A0-4532-AA9B-C92BFCE2EA7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129D93DB-D302-4294-9247-D99C5E554C2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6" name="Slide Number Placeholder">
            <a:extLst>
              <a:ext uri="{FF2B5EF4-FFF2-40B4-BE49-F238E27FC236}">
                <a16:creationId xmlns:a16="http://schemas.microsoft.com/office/drawing/2014/main" id="{7891F146-9383-4DA9-AC7B-6CC755A2848C}"/>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287982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ox (3)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79F105D-8288-4E4F-9D85-F98601BDBC92}"/>
              </a:ext>
            </a:extLst>
          </p:cNvPr>
          <p:cNvGraphicFramePr>
            <a:graphicFrameLocks noChangeAspect="1"/>
          </p:cNvGraphicFramePr>
          <p:nvPr userDrawn="1">
            <p:custDataLst>
              <p:tags r:id="rId2"/>
            </p:custDataLst>
            <p:extLst>
              <p:ext uri="{D42A27DB-BD31-4B8C-83A1-F6EECF244321}">
                <p14:modId xmlns:p14="http://schemas.microsoft.com/office/powerpoint/2010/main" val="1911614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6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EDE0E-99D4-48B8-A333-537F0C851A38}"/>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1" name="Content 3">
            <a:extLst>
              <a:ext uri="{FF2B5EF4-FFF2-40B4-BE49-F238E27FC236}">
                <a16:creationId xmlns:a16="http://schemas.microsoft.com/office/drawing/2014/main" id="{7C00D001-CA9B-4213-B077-2EA835FEB792}"/>
              </a:ext>
            </a:extLst>
          </p:cNvPr>
          <p:cNvSpPr>
            <a:spLocks noGrp="1"/>
          </p:cNvSpPr>
          <p:nvPr>
            <p:ph sz="quarter" idx="39" hasCustomPrompt="1"/>
          </p:nvPr>
        </p:nvSpPr>
        <p:spPr>
          <a:xfrm>
            <a:off x="809482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Content 2">
            <a:extLst>
              <a:ext uri="{FF2B5EF4-FFF2-40B4-BE49-F238E27FC236}">
                <a16:creationId xmlns:a16="http://schemas.microsoft.com/office/drawing/2014/main" id="{F1FA2502-4D64-4775-A9A2-E0C5F3C579DD}"/>
              </a:ext>
            </a:extLst>
          </p:cNvPr>
          <p:cNvSpPr>
            <a:spLocks noGrp="1"/>
          </p:cNvSpPr>
          <p:nvPr>
            <p:ph sz="quarter" idx="35" hasCustomPrompt="1"/>
          </p:nvPr>
        </p:nvSpPr>
        <p:spPr>
          <a:xfrm>
            <a:off x="437880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CF611EC0-224C-4BB7-9B53-6719C04091C1}"/>
              </a:ext>
            </a:extLst>
          </p:cNvPr>
          <p:cNvSpPr>
            <a:spLocks noGrp="1"/>
          </p:cNvSpPr>
          <p:nvPr>
            <p:ph sz="quarter" idx="31" hasCustomPrompt="1"/>
          </p:nvPr>
        </p:nvSpPr>
        <p:spPr>
          <a:xfrm>
            <a:off x="66278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8" name="Subheading 3">
            <a:extLst>
              <a:ext uri="{FF2B5EF4-FFF2-40B4-BE49-F238E27FC236}">
                <a16:creationId xmlns:a16="http://schemas.microsoft.com/office/drawing/2014/main" id="{4EC9E371-1BD9-46EB-A3E7-15F2FFA58844}"/>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heading 2">
            <a:extLst>
              <a:ext uri="{FF2B5EF4-FFF2-40B4-BE49-F238E27FC236}">
                <a16:creationId xmlns:a16="http://schemas.microsoft.com/office/drawing/2014/main" id="{A4A5C16B-80BA-4185-B475-56E3FB5908B5}"/>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0" name="Subheading 1">
            <a:extLst>
              <a:ext uri="{FF2B5EF4-FFF2-40B4-BE49-F238E27FC236}">
                <a16:creationId xmlns:a16="http://schemas.microsoft.com/office/drawing/2014/main" id="{9574A16E-A1EF-4DAA-AE6B-B006E84B00D0}"/>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4" name="Subtitle placeholder">
            <a:extLst>
              <a:ext uri="{FF2B5EF4-FFF2-40B4-BE49-F238E27FC236}">
                <a16:creationId xmlns:a16="http://schemas.microsoft.com/office/drawing/2014/main" id="{83DD0F77-6711-4BDD-80EA-CBB56D866CF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310DC377-2484-48C3-962C-2B31A5B7C73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396A5EF7-3BDF-4F59-8DFB-91580C19E92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0EB2A53F-6875-4466-9BBE-3A769D299AF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7" name="Slide Number Placeholder">
            <a:extLst>
              <a:ext uri="{FF2B5EF4-FFF2-40B4-BE49-F238E27FC236}">
                <a16:creationId xmlns:a16="http://schemas.microsoft.com/office/drawing/2014/main" id="{E802CD86-DC63-4FD7-BB42-7A4E3AF76E0C}"/>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392901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ox (4) FRAME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userDrawn="1">
            <p:custDataLst>
              <p:tags r:id="rId2"/>
            </p:custDataLst>
            <p:extLst>
              <p:ext uri="{D42A27DB-BD31-4B8C-83A1-F6EECF244321}">
                <p14:modId xmlns:p14="http://schemas.microsoft.com/office/powerpoint/2010/main" val="2563571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9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A077C6B-A722-42D2-AB95-D1D2C7D3E05E}"/>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9" name="Content 4">
            <a:extLst>
              <a:ext uri="{FF2B5EF4-FFF2-40B4-BE49-F238E27FC236}">
                <a16:creationId xmlns:a16="http://schemas.microsoft.com/office/drawing/2014/main" id="{79672B7F-857F-4D88-896A-E1E5B5C58946}"/>
              </a:ext>
            </a:extLst>
          </p:cNvPr>
          <p:cNvSpPr>
            <a:spLocks noGrp="1"/>
          </p:cNvSpPr>
          <p:nvPr>
            <p:ph sz="quarter" idx="40" hasCustomPrompt="1"/>
          </p:nvPr>
        </p:nvSpPr>
        <p:spPr>
          <a:xfrm>
            <a:off x="9023621"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A09A8B0D-672F-4166-9BF7-A3E4B0692517}"/>
              </a:ext>
            </a:extLst>
          </p:cNvPr>
          <p:cNvSpPr>
            <a:spLocks noGrp="1"/>
          </p:cNvSpPr>
          <p:nvPr>
            <p:ph sz="quarter" idx="39" hasCustomPrompt="1"/>
          </p:nvPr>
        </p:nvSpPr>
        <p:spPr>
          <a:xfrm>
            <a:off x="6236674"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ECF1BEF3-59F8-485E-A476-2D69B0B31BC8}"/>
              </a:ext>
            </a:extLst>
          </p:cNvPr>
          <p:cNvSpPr>
            <a:spLocks noGrp="1"/>
          </p:cNvSpPr>
          <p:nvPr>
            <p:ph sz="quarter" idx="35" hasCustomPrompt="1"/>
          </p:nvPr>
        </p:nvSpPr>
        <p:spPr>
          <a:xfrm>
            <a:off x="3449727"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2045B865-5D18-4B87-8A44-F551BACDE6BD}"/>
              </a:ext>
            </a:extLst>
          </p:cNvPr>
          <p:cNvSpPr>
            <a:spLocks noGrp="1"/>
          </p:cNvSpPr>
          <p:nvPr>
            <p:ph sz="quarter" idx="31" hasCustomPrompt="1"/>
          </p:nvPr>
        </p:nvSpPr>
        <p:spPr>
          <a:xfrm>
            <a:off x="662780"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Subheading 4">
            <a:extLst>
              <a:ext uri="{FF2B5EF4-FFF2-40B4-BE49-F238E27FC236}">
                <a16:creationId xmlns:a16="http://schemas.microsoft.com/office/drawing/2014/main" id="{545892AC-9083-4868-84C4-75667EE5098A}"/>
              </a:ext>
            </a:extLst>
          </p:cNvPr>
          <p:cNvSpPr>
            <a:spLocks noGrp="1"/>
          </p:cNvSpPr>
          <p:nvPr>
            <p:ph type="body" sz="quarter" idx="41" hasCustomPrompt="1"/>
          </p:nvPr>
        </p:nvSpPr>
        <p:spPr>
          <a:xfrm>
            <a:off x="9023621"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1" name="Subheading 3">
            <a:extLst>
              <a:ext uri="{FF2B5EF4-FFF2-40B4-BE49-F238E27FC236}">
                <a16:creationId xmlns:a16="http://schemas.microsoft.com/office/drawing/2014/main" id="{136D5BEE-CFD7-4030-9D2C-FA8EF1D06678}"/>
              </a:ext>
            </a:extLst>
          </p:cNvPr>
          <p:cNvSpPr>
            <a:spLocks noGrp="1"/>
          </p:cNvSpPr>
          <p:nvPr>
            <p:ph type="body" sz="quarter" idx="38" hasCustomPrompt="1"/>
          </p:nvPr>
        </p:nvSpPr>
        <p:spPr>
          <a:xfrm>
            <a:off x="6236674"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6" name="Subheading 2">
            <a:extLst>
              <a:ext uri="{FF2B5EF4-FFF2-40B4-BE49-F238E27FC236}">
                <a16:creationId xmlns:a16="http://schemas.microsoft.com/office/drawing/2014/main" id="{4FD7CCE2-7ACB-4AA3-8DD5-5A0DCD67C470}"/>
              </a:ext>
            </a:extLst>
          </p:cNvPr>
          <p:cNvSpPr>
            <a:spLocks noGrp="1"/>
          </p:cNvSpPr>
          <p:nvPr>
            <p:ph type="body" sz="quarter" idx="34" hasCustomPrompt="1"/>
          </p:nvPr>
        </p:nvSpPr>
        <p:spPr>
          <a:xfrm>
            <a:off x="3449727"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7" name="Subheading 1">
            <a:extLst>
              <a:ext uri="{FF2B5EF4-FFF2-40B4-BE49-F238E27FC236}">
                <a16:creationId xmlns:a16="http://schemas.microsoft.com/office/drawing/2014/main" id="{E65752C8-3061-4291-9930-955B1A448AA0}"/>
              </a:ext>
            </a:extLst>
          </p:cNvPr>
          <p:cNvSpPr>
            <a:spLocks noGrp="1"/>
          </p:cNvSpPr>
          <p:nvPr>
            <p:ph type="body" sz="quarter" idx="30" hasCustomPrompt="1"/>
          </p:nvPr>
        </p:nvSpPr>
        <p:spPr>
          <a:xfrm>
            <a:off x="662780"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D87F8492-41C0-44C6-A2FF-0FFB2F2F44B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DC479A9B-EBE4-439B-A777-BD9567C8467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9F9B1299-C6A0-4902-8A1B-F05B2A34C0AD}"/>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DF2BD536-37C9-4704-A523-80185702B09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3" name="Slide Number Placeholder">
            <a:extLst>
              <a:ext uri="{FF2B5EF4-FFF2-40B4-BE49-F238E27FC236}">
                <a16:creationId xmlns:a16="http://schemas.microsoft.com/office/drawing/2014/main" id="{B9E826F1-75B6-44C7-8F73-6007C01D8449}"/>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960961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x (4)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51CC33-3F60-4394-8565-6CE19EED84E5}"/>
              </a:ext>
            </a:extLst>
          </p:cNvPr>
          <p:cNvGraphicFramePr>
            <a:graphicFrameLocks noChangeAspect="1"/>
          </p:cNvGraphicFramePr>
          <p:nvPr userDrawn="1">
            <p:custDataLst>
              <p:tags r:id="rId2"/>
            </p:custDataLst>
            <p:extLst>
              <p:ext uri="{D42A27DB-BD31-4B8C-83A1-F6EECF244321}">
                <p14:modId xmlns:p14="http://schemas.microsoft.com/office/powerpoint/2010/main" val="28070997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51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030640B-63C0-4A36-B9ED-2F930F231BF7}"/>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7" name="Content 4">
            <a:extLst>
              <a:ext uri="{FF2B5EF4-FFF2-40B4-BE49-F238E27FC236}">
                <a16:creationId xmlns:a16="http://schemas.microsoft.com/office/drawing/2014/main" id="{ABB09AD9-E1C2-425B-9FBB-01148400B970}"/>
              </a:ext>
            </a:extLst>
          </p:cNvPr>
          <p:cNvSpPr>
            <a:spLocks noGrp="1"/>
          </p:cNvSpPr>
          <p:nvPr>
            <p:ph sz="quarter" idx="40" hasCustomPrompt="1"/>
          </p:nvPr>
        </p:nvSpPr>
        <p:spPr>
          <a:xfrm>
            <a:off x="6237221"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3">
            <a:extLst>
              <a:ext uri="{FF2B5EF4-FFF2-40B4-BE49-F238E27FC236}">
                <a16:creationId xmlns:a16="http://schemas.microsoft.com/office/drawing/2014/main" id="{FD988B28-1662-42AD-AF92-BD0432A18177}"/>
              </a:ext>
            </a:extLst>
          </p:cNvPr>
          <p:cNvSpPr>
            <a:spLocks noGrp="1"/>
          </p:cNvSpPr>
          <p:nvPr>
            <p:ph sz="quarter" idx="39" hasCustomPrompt="1"/>
          </p:nvPr>
        </p:nvSpPr>
        <p:spPr>
          <a:xfrm>
            <a:off x="662780"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Content 2">
            <a:extLst>
              <a:ext uri="{FF2B5EF4-FFF2-40B4-BE49-F238E27FC236}">
                <a16:creationId xmlns:a16="http://schemas.microsoft.com/office/drawing/2014/main" id="{93DA3320-9CC6-445E-9145-AC1A8D70B7AA}"/>
              </a:ext>
            </a:extLst>
          </p:cNvPr>
          <p:cNvSpPr>
            <a:spLocks noGrp="1"/>
          </p:cNvSpPr>
          <p:nvPr>
            <p:ph sz="quarter" idx="35" hasCustomPrompt="1"/>
          </p:nvPr>
        </p:nvSpPr>
        <p:spPr>
          <a:xfrm>
            <a:off x="6237221"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4" name="Content 1">
            <a:extLst>
              <a:ext uri="{FF2B5EF4-FFF2-40B4-BE49-F238E27FC236}">
                <a16:creationId xmlns:a16="http://schemas.microsoft.com/office/drawing/2014/main" id="{142D59F9-E9F0-4E81-BB8F-ADC4AD0FB153}"/>
              </a:ext>
            </a:extLst>
          </p:cNvPr>
          <p:cNvSpPr>
            <a:spLocks noGrp="1"/>
          </p:cNvSpPr>
          <p:nvPr>
            <p:ph sz="quarter" idx="41" hasCustomPrompt="1"/>
          </p:nvPr>
        </p:nvSpPr>
        <p:spPr>
          <a:xfrm>
            <a:off x="662780"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heading 4">
            <a:extLst>
              <a:ext uri="{FF2B5EF4-FFF2-40B4-BE49-F238E27FC236}">
                <a16:creationId xmlns:a16="http://schemas.microsoft.com/office/drawing/2014/main" id="{0B71E0B0-5558-475D-A682-FAF77E0500A7}"/>
              </a:ext>
            </a:extLst>
          </p:cNvPr>
          <p:cNvSpPr>
            <a:spLocks noGrp="1"/>
          </p:cNvSpPr>
          <p:nvPr>
            <p:ph type="body" sz="quarter" idx="42" hasCustomPrompt="1"/>
          </p:nvPr>
        </p:nvSpPr>
        <p:spPr>
          <a:xfrm>
            <a:off x="6237221"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7" name="Subheading 3">
            <a:extLst>
              <a:ext uri="{FF2B5EF4-FFF2-40B4-BE49-F238E27FC236}">
                <a16:creationId xmlns:a16="http://schemas.microsoft.com/office/drawing/2014/main" id="{76BBD262-367A-4A9C-8CBD-FA1BF8337F0F}"/>
              </a:ext>
            </a:extLst>
          </p:cNvPr>
          <p:cNvSpPr>
            <a:spLocks noGrp="1"/>
          </p:cNvSpPr>
          <p:nvPr>
            <p:ph type="body" sz="quarter" idx="38" hasCustomPrompt="1"/>
          </p:nvPr>
        </p:nvSpPr>
        <p:spPr>
          <a:xfrm>
            <a:off x="662780"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5" name="Subheading 2">
            <a:extLst>
              <a:ext uri="{FF2B5EF4-FFF2-40B4-BE49-F238E27FC236}">
                <a16:creationId xmlns:a16="http://schemas.microsoft.com/office/drawing/2014/main" id="{4B076539-69B0-493B-A831-D9FE0449BFE3}"/>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6" name="Subheading 1">
            <a:extLst>
              <a:ext uri="{FF2B5EF4-FFF2-40B4-BE49-F238E27FC236}">
                <a16:creationId xmlns:a16="http://schemas.microsoft.com/office/drawing/2014/main" id="{AB60F4D5-EC6D-4DA5-9BBF-038D8BC6CC28}"/>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99CB1CD3-910B-46BB-A149-7236786273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FB7175A2-3378-4722-9E7A-24B173862DF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0" name="Footnote">
            <a:extLst>
              <a:ext uri="{FF2B5EF4-FFF2-40B4-BE49-F238E27FC236}">
                <a16:creationId xmlns:a16="http://schemas.microsoft.com/office/drawing/2014/main" id="{8BC86644-E0CC-4738-94FD-16E07E0E3D7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1" name="Footer Placeholder">
            <a:extLst>
              <a:ext uri="{FF2B5EF4-FFF2-40B4-BE49-F238E27FC236}">
                <a16:creationId xmlns:a16="http://schemas.microsoft.com/office/drawing/2014/main" id="{9EDCF658-8A7C-40B9-83B0-192B5679B01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2" name="Slide Number Placeholder">
            <a:extLst>
              <a:ext uri="{FF2B5EF4-FFF2-40B4-BE49-F238E27FC236}">
                <a16:creationId xmlns:a16="http://schemas.microsoft.com/office/drawing/2014/main" id="{ECA7A402-2207-4B94-AE65-8223C15E57F6}"/>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12977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x (6)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E19220C-2EFC-434F-AB91-66EEA66DE304}"/>
              </a:ext>
            </a:extLst>
          </p:cNvPr>
          <p:cNvGraphicFramePr>
            <a:graphicFrameLocks noChangeAspect="1"/>
          </p:cNvGraphicFramePr>
          <p:nvPr userDrawn="1">
            <p:custDataLst>
              <p:tags r:id="rId2"/>
            </p:custDataLst>
            <p:extLst>
              <p:ext uri="{D42A27DB-BD31-4B8C-83A1-F6EECF244321}">
                <p14:modId xmlns:p14="http://schemas.microsoft.com/office/powerpoint/2010/main" val="37131023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53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28E6C15-A2BB-4A5D-A6DD-D643C5CAAD83}"/>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2" name="Content 6">
            <a:extLst>
              <a:ext uri="{FF2B5EF4-FFF2-40B4-BE49-F238E27FC236}">
                <a16:creationId xmlns:a16="http://schemas.microsoft.com/office/drawing/2014/main" id="{C28ED8AD-5B38-42EE-A76F-898FB8AAA02A}"/>
              </a:ext>
            </a:extLst>
          </p:cNvPr>
          <p:cNvSpPr>
            <a:spLocks noGrp="1"/>
          </p:cNvSpPr>
          <p:nvPr>
            <p:ph sz="quarter" idx="41" hasCustomPrompt="1"/>
          </p:nvPr>
        </p:nvSpPr>
        <p:spPr>
          <a:xfrm>
            <a:off x="809482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5">
            <a:extLst>
              <a:ext uri="{FF2B5EF4-FFF2-40B4-BE49-F238E27FC236}">
                <a16:creationId xmlns:a16="http://schemas.microsoft.com/office/drawing/2014/main" id="{07C6C973-B386-4F15-A22F-194015C3C79A}"/>
              </a:ext>
            </a:extLst>
          </p:cNvPr>
          <p:cNvSpPr>
            <a:spLocks noGrp="1"/>
          </p:cNvSpPr>
          <p:nvPr>
            <p:ph sz="quarter" idx="37" hasCustomPrompt="1"/>
          </p:nvPr>
        </p:nvSpPr>
        <p:spPr>
          <a:xfrm>
            <a:off x="437880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4">
            <a:extLst>
              <a:ext uri="{FF2B5EF4-FFF2-40B4-BE49-F238E27FC236}">
                <a16:creationId xmlns:a16="http://schemas.microsoft.com/office/drawing/2014/main" id="{BE66CB93-88AE-4436-94DA-3A2F8A7796D1}"/>
              </a:ext>
            </a:extLst>
          </p:cNvPr>
          <p:cNvSpPr>
            <a:spLocks noGrp="1"/>
          </p:cNvSpPr>
          <p:nvPr>
            <p:ph sz="quarter" idx="33" hasCustomPrompt="1"/>
          </p:nvPr>
        </p:nvSpPr>
        <p:spPr>
          <a:xfrm>
            <a:off x="66278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3">
            <a:extLst>
              <a:ext uri="{FF2B5EF4-FFF2-40B4-BE49-F238E27FC236}">
                <a16:creationId xmlns:a16="http://schemas.microsoft.com/office/drawing/2014/main" id="{7A44F499-65D1-4F7C-BFB7-3A5B9B2AB2D8}"/>
              </a:ext>
            </a:extLst>
          </p:cNvPr>
          <p:cNvSpPr>
            <a:spLocks noGrp="1"/>
          </p:cNvSpPr>
          <p:nvPr>
            <p:ph sz="quarter" idx="39" hasCustomPrompt="1"/>
          </p:nvPr>
        </p:nvSpPr>
        <p:spPr>
          <a:xfrm>
            <a:off x="809482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2">
            <a:extLst>
              <a:ext uri="{FF2B5EF4-FFF2-40B4-BE49-F238E27FC236}">
                <a16:creationId xmlns:a16="http://schemas.microsoft.com/office/drawing/2014/main" id="{2848B2C7-8F0D-44B2-855D-BE215E2355FB}"/>
              </a:ext>
            </a:extLst>
          </p:cNvPr>
          <p:cNvSpPr>
            <a:spLocks noGrp="1"/>
          </p:cNvSpPr>
          <p:nvPr>
            <p:ph sz="quarter" idx="35" hasCustomPrompt="1"/>
          </p:nvPr>
        </p:nvSpPr>
        <p:spPr>
          <a:xfrm>
            <a:off x="437880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9F7866CB-1EF5-4F71-B7B4-E822D586D88C}"/>
              </a:ext>
            </a:extLst>
          </p:cNvPr>
          <p:cNvSpPr>
            <a:spLocks noGrp="1"/>
          </p:cNvSpPr>
          <p:nvPr>
            <p:ph sz="quarter" idx="31" hasCustomPrompt="1"/>
          </p:nvPr>
        </p:nvSpPr>
        <p:spPr>
          <a:xfrm>
            <a:off x="66278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ubheading 6">
            <a:extLst>
              <a:ext uri="{FF2B5EF4-FFF2-40B4-BE49-F238E27FC236}">
                <a16:creationId xmlns:a16="http://schemas.microsoft.com/office/drawing/2014/main" id="{ED98D81C-F807-4E90-8C0F-6A37C4A90B8F}"/>
              </a:ext>
            </a:extLst>
          </p:cNvPr>
          <p:cNvSpPr>
            <a:spLocks noGrp="1"/>
          </p:cNvSpPr>
          <p:nvPr>
            <p:ph type="body" sz="quarter" idx="40" hasCustomPrompt="1"/>
          </p:nvPr>
        </p:nvSpPr>
        <p:spPr>
          <a:xfrm>
            <a:off x="809482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3" name="Subheading 5">
            <a:extLst>
              <a:ext uri="{FF2B5EF4-FFF2-40B4-BE49-F238E27FC236}">
                <a16:creationId xmlns:a16="http://schemas.microsoft.com/office/drawing/2014/main" id="{C3BA2D8A-8023-45D7-A11F-67BD249D9044}"/>
              </a:ext>
            </a:extLst>
          </p:cNvPr>
          <p:cNvSpPr>
            <a:spLocks noGrp="1"/>
          </p:cNvSpPr>
          <p:nvPr>
            <p:ph type="body" sz="quarter" idx="36" hasCustomPrompt="1"/>
          </p:nvPr>
        </p:nvSpPr>
        <p:spPr>
          <a:xfrm>
            <a:off x="437880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5" name="Subheading 4">
            <a:extLst>
              <a:ext uri="{FF2B5EF4-FFF2-40B4-BE49-F238E27FC236}">
                <a16:creationId xmlns:a16="http://schemas.microsoft.com/office/drawing/2014/main" id="{782C3D21-21D1-465C-9A0E-12D87EAA16E5}"/>
              </a:ext>
            </a:extLst>
          </p:cNvPr>
          <p:cNvSpPr>
            <a:spLocks noGrp="1"/>
          </p:cNvSpPr>
          <p:nvPr>
            <p:ph type="body" sz="quarter" idx="32" hasCustomPrompt="1"/>
          </p:nvPr>
        </p:nvSpPr>
        <p:spPr>
          <a:xfrm>
            <a:off x="66278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6" name="Subheading 3">
            <a:extLst>
              <a:ext uri="{FF2B5EF4-FFF2-40B4-BE49-F238E27FC236}">
                <a16:creationId xmlns:a16="http://schemas.microsoft.com/office/drawing/2014/main" id="{15F5CB12-8F3D-4C5C-BC27-A38FB4B2B158}"/>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7" name="Subheading 2">
            <a:extLst>
              <a:ext uri="{FF2B5EF4-FFF2-40B4-BE49-F238E27FC236}">
                <a16:creationId xmlns:a16="http://schemas.microsoft.com/office/drawing/2014/main" id="{F53C6D6C-0428-4E56-8982-A39FABA09EC0}"/>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8" name="Subheading 1">
            <a:extLst>
              <a:ext uri="{FF2B5EF4-FFF2-40B4-BE49-F238E27FC236}">
                <a16:creationId xmlns:a16="http://schemas.microsoft.com/office/drawing/2014/main" id="{F8E2DA6B-D768-492C-845E-8D0091C2F801}"/>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52" name="Subtitle placeholder">
            <a:extLst>
              <a:ext uri="{FF2B5EF4-FFF2-40B4-BE49-F238E27FC236}">
                <a16:creationId xmlns:a16="http://schemas.microsoft.com/office/drawing/2014/main" id="{C70D62DF-FF16-46DE-9FFC-48347E3D822C}"/>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53" name="Title Placeholder">
            <a:extLst>
              <a:ext uri="{FF2B5EF4-FFF2-40B4-BE49-F238E27FC236}">
                <a16:creationId xmlns:a16="http://schemas.microsoft.com/office/drawing/2014/main" id="{DE02F1C6-A0D2-40DB-BADE-8A50D094863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1E9DBC3D-9FC2-447D-B8D4-5B993E70307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8" name="Footer Placeholder">
            <a:extLst>
              <a:ext uri="{FF2B5EF4-FFF2-40B4-BE49-F238E27FC236}">
                <a16:creationId xmlns:a16="http://schemas.microsoft.com/office/drawing/2014/main" id="{9C9562FC-DCC4-4082-8117-6248154C2A5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9" name="Slide Number Placeholder">
            <a:extLst>
              <a:ext uri="{FF2B5EF4-FFF2-40B4-BE49-F238E27FC236}">
                <a16:creationId xmlns:a16="http://schemas.microsoft.com/office/drawing/2014/main" id="{75425F24-40B1-41CB-8147-85D62733D05A}"/>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010499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x (2) Big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userDrawn="1">
            <p:custDataLst>
              <p:tags r:id="rId2"/>
            </p:custDataLst>
            <p:extLst>
              <p:ext uri="{D42A27DB-BD31-4B8C-83A1-F6EECF244321}">
                <p14:modId xmlns:p14="http://schemas.microsoft.com/office/powerpoint/2010/main" val="1206225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62"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943D9CC8-EC3C-4C52-93F8-31DE41450416}"/>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8" name="Content 1">
            <a:extLst>
              <a:ext uri="{FF2B5EF4-FFF2-40B4-BE49-F238E27FC236}">
                <a16:creationId xmlns:a16="http://schemas.microsoft.com/office/drawing/2014/main" id="{83223947-A1E4-4DA0-B14C-A221442EC391}"/>
              </a:ext>
            </a:extLst>
          </p:cNvPr>
          <p:cNvSpPr>
            <a:spLocks noGrp="1"/>
          </p:cNvSpPr>
          <p:nvPr>
            <p:ph sz="quarter" idx="31" hasCustomPrompt="1"/>
          </p:nvPr>
        </p:nvSpPr>
        <p:spPr>
          <a:xfrm>
            <a:off x="66278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FF2A2116-B7C5-4B0D-9D98-2058FD2AB242}"/>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E8CF0FEA-9D19-4A8F-A7E5-EB660BFCB7FF}"/>
              </a:ext>
            </a:extLst>
          </p:cNvPr>
          <p:cNvSpPr>
            <a:spLocks noGrp="1"/>
          </p:cNvSpPr>
          <p:nvPr>
            <p:ph type="body" sz="quarter" idx="30" hasCustomPrompt="1"/>
          </p:nvPr>
        </p:nvSpPr>
        <p:spPr>
          <a:xfrm>
            <a:off x="66278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E927CC0-6CCD-4B50-887B-CAFB65570F5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C8FF4F8E-0063-4976-ADEC-70032C461D2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0E86BE4-10C0-4DE0-81EF-94B7482268CA}"/>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4BB4E3-DB7B-4606-AB58-12E823974137}"/>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6" name="Slide Number Placeholder">
            <a:extLst>
              <a:ext uri="{FF2B5EF4-FFF2-40B4-BE49-F238E27FC236}">
                <a16:creationId xmlns:a16="http://schemas.microsoft.com/office/drawing/2014/main" id="{04465F25-1FFE-4934-A332-ABC482225252}"/>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95146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x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B05C19D-9FA8-417C-BC01-419A1558288C}"/>
              </a:ext>
            </a:extLst>
          </p:cNvPr>
          <p:cNvGraphicFramePr>
            <a:graphicFrameLocks noChangeAspect="1"/>
          </p:cNvGraphicFramePr>
          <p:nvPr userDrawn="1">
            <p:custDataLst>
              <p:tags r:id="rId2"/>
            </p:custDataLst>
            <p:extLst>
              <p:ext uri="{D42A27DB-BD31-4B8C-83A1-F6EECF244321}">
                <p14:modId xmlns:p14="http://schemas.microsoft.com/office/powerpoint/2010/main" val="3205353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5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903DEE6-CC52-4B98-B0B8-87C849517256}"/>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1">
            <a:extLst>
              <a:ext uri="{FF2B5EF4-FFF2-40B4-BE49-F238E27FC236}">
                <a16:creationId xmlns:a16="http://schemas.microsoft.com/office/drawing/2014/main" id="{A9B8D8B1-AC72-4ABF-966D-390C0DCB4387}"/>
              </a:ext>
            </a:extLst>
          </p:cNvPr>
          <p:cNvSpPr>
            <a:spLocks noGrp="1"/>
          </p:cNvSpPr>
          <p:nvPr>
            <p:ph sz="quarter" idx="31" hasCustomPrompt="1"/>
          </p:nvPr>
        </p:nvSpPr>
        <p:spPr>
          <a:xfrm>
            <a:off x="662780" y="1699963"/>
            <a:ext cx="10868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Footnote">
            <a:extLst>
              <a:ext uri="{FF2B5EF4-FFF2-40B4-BE49-F238E27FC236}">
                <a16:creationId xmlns:a16="http://schemas.microsoft.com/office/drawing/2014/main" id="{07A94163-21D0-4458-B9FD-8D3C6B355EF2}"/>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893C2-A014-4378-9645-F7B68FA9745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9" name="Slide Number Placeholder">
            <a:extLst>
              <a:ext uri="{FF2B5EF4-FFF2-40B4-BE49-F238E27FC236}">
                <a16:creationId xmlns:a16="http://schemas.microsoft.com/office/drawing/2014/main" id="{E8383733-60DE-4B34-8FFA-0F3897AE563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
        <p:nvSpPr>
          <p:cNvPr id="20" name="Subtitle placeholder">
            <a:extLst>
              <a:ext uri="{FF2B5EF4-FFF2-40B4-BE49-F238E27FC236}">
                <a16:creationId xmlns:a16="http://schemas.microsoft.com/office/drawing/2014/main" id="{5E6698A3-30F2-45B7-BC6F-FA5C28887DA7}"/>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1" name="Title Placeholder">
            <a:extLst>
              <a:ext uri="{FF2B5EF4-FFF2-40B4-BE49-F238E27FC236}">
                <a16:creationId xmlns:a16="http://schemas.microsoft.com/office/drawing/2014/main" id="{BBE6E568-EB6E-41D9-BD54-31E33E9B3E3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Tree>
    <p:extLst>
      <p:ext uri="{BB962C8B-B14F-4D97-AF65-F5344CB8AC3E}">
        <p14:creationId xmlns:p14="http://schemas.microsoft.com/office/powerpoint/2010/main" val="713218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x (2) Big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userDrawn="1">
            <p:custDataLst>
              <p:tags r:id="rId2"/>
            </p:custDataLst>
            <p:extLst>
              <p:ext uri="{D42A27DB-BD31-4B8C-83A1-F6EECF244321}">
                <p14:modId xmlns:p14="http://schemas.microsoft.com/office/powerpoint/2010/main" val="1300324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8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C3B33251-5373-4105-9825-D40D470C970B}"/>
              </a:ext>
            </a:extLst>
          </p:cNvPr>
          <p:cNvSpPr>
            <a:spLocks noGrp="1"/>
          </p:cNvSpPr>
          <p:nvPr>
            <p:ph sz="quarter" idx="35" hasCustomPrompt="1"/>
          </p:nvPr>
        </p:nvSpPr>
        <p:spPr>
          <a:xfrm>
            <a:off x="437880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1">
            <a:extLst>
              <a:ext uri="{FF2B5EF4-FFF2-40B4-BE49-F238E27FC236}">
                <a16:creationId xmlns:a16="http://schemas.microsoft.com/office/drawing/2014/main" id="{CDD6CF5F-A850-4847-BCF1-8F0DF2C5D950}"/>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C41B41E6-A228-474D-87BF-5EB9E30CA989}"/>
              </a:ext>
            </a:extLst>
          </p:cNvPr>
          <p:cNvSpPr>
            <a:spLocks noGrp="1"/>
          </p:cNvSpPr>
          <p:nvPr>
            <p:ph type="body" sz="quarter" idx="34" hasCustomPrompt="1"/>
          </p:nvPr>
        </p:nvSpPr>
        <p:spPr>
          <a:xfrm>
            <a:off x="437880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3" name="Subheading 1">
            <a:extLst>
              <a:ext uri="{FF2B5EF4-FFF2-40B4-BE49-F238E27FC236}">
                <a16:creationId xmlns:a16="http://schemas.microsoft.com/office/drawing/2014/main" id="{CA181C25-5661-4B04-A31F-B8485A10370C}"/>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title placeholder">
            <a:extLst>
              <a:ext uri="{FF2B5EF4-FFF2-40B4-BE49-F238E27FC236}">
                <a16:creationId xmlns:a16="http://schemas.microsoft.com/office/drawing/2014/main" id="{9AFCA7F8-DDA9-40F6-8738-B00C6034C7E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19F8A68E-D6D5-40C5-8B67-13074C5D51B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E239A049-10E3-483F-AF0C-D554A649F35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B5115D-94F1-4A57-8358-A3E1157D870F}"/>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7" name="Slide Number Placeholder">
            <a:extLst>
              <a:ext uri="{FF2B5EF4-FFF2-40B4-BE49-F238E27FC236}">
                <a16:creationId xmlns:a16="http://schemas.microsoft.com/office/drawing/2014/main" id="{03AEF77F-E84B-4232-8EB4-28D1D6547C4F}"/>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015878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 (2) 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02E33D3-B7B1-4E98-B54E-990105DC15E9}"/>
              </a:ext>
            </a:extLst>
          </p:cNvPr>
          <p:cNvGraphicFramePr>
            <a:graphicFrameLocks noChangeAspect="1"/>
          </p:cNvGraphicFramePr>
          <p:nvPr userDrawn="1">
            <p:custDataLst>
              <p:tags r:id="rId2"/>
            </p:custDataLst>
            <p:extLst>
              <p:ext uri="{D42A27DB-BD31-4B8C-83A1-F6EECF244321}">
                <p14:modId xmlns:p14="http://schemas.microsoft.com/office/powerpoint/2010/main" val="407876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61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C258B73-9948-40D2-A671-D5222120C825}"/>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Content 2">
            <a:extLst>
              <a:ext uri="{FF2B5EF4-FFF2-40B4-BE49-F238E27FC236}">
                <a16:creationId xmlns:a16="http://schemas.microsoft.com/office/drawing/2014/main" id="{C0F6227C-00D7-4B79-9AAF-F95B54E39B3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3" name="Content 1">
            <a:extLst>
              <a:ext uri="{FF2B5EF4-FFF2-40B4-BE49-F238E27FC236}">
                <a16:creationId xmlns:a16="http://schemas.microsoft.com/office/drawing/2014/main" id="{CDFD7BCD-0A93-4265-80EE-4B92D7D3FA90}"/>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6" name="Subheading 1">
            <a:extLst>
              <a:ext uri="{FF2B5EF4-FFF2-40B4-BE49-F238E27FC236}">
                <a16:creationId xmlns:a16="http://schemas.microsoft.com/office/drawing/2014/main" id="{0B1822F2-ED69-4E2E-839F-190AEC586F48}"/>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7D9F73F2-1D67-411B-9F1E-46653327F95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7" name="Title Placeholder">
            <a:extLst>
              <a:ext uri="{FF2B5EF4-FFF2-40B4-BE49-F238E27FC236}">
                <a16:creationId xmlns:a16="http://schemas.microsoft.com/office/drawing/2014/main" id="{B6E8486D-513C-40BB-960F-0B0D904BFCB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DAF6A8EE-6352-4BCF-AE1E-2B04F1D32D5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5" name="Footer Placeholder">
            <a:extLst>
              <a:ext uri="{FF2B5EF4-FFF2-40B4-BE49-F238E27FC236}">
                <a16:creationId xmlns:a16="http://schemas.microsoft.com/office/drawing/2014/main" id="{F45E2D14-1FFD-49FE-B2CA-F2E3B50ACCC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8" name="Slide Number Placeholder">
            <a:extLst>
              <a:ext uri="{FF2B5EF4-FFF2-40B4-BE49-F238E27FC236}">
                <a16:creationId xmlns:a16="http://schemas.microsoft.com/office/drawing/2014/main" id="{95314695-247D-407C-BDE8-B01BAA88F02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847543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ox (2) 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F3507FD-8CBA-4123-8B64-44D43759514B}"/>
              </a:ext>
            </a:extLst>
          </p:cNvPr>
          <p:cNvGraphicFramePr>
            <a:graphicFrameLocks noChangeAspect="1"/>
          </p:cNvGraphicFramePr>
          <p:nvPr userDrawn="1">
            <p:custDataLst>
              <p:tags r:id="rId2"/>
            </p:custDataLst>
            <p:extLst>
              <p:ext uri="{D42A27DB-BD31-4B8C-83A1-F6EECF244321}">
                <p14:modId xmlns:p14="http://schemas.microsoft.com/office/powerpoint/2010/main" val="3757172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63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13A3952-469D-4811-81EB-7EF9B870072E}"/>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1">
            <a:extLst>
              <a:ext uri="{FF2B5EF4-FFF2-40B4-BE49-F238E27FC236}">
                <a16:creationId xmlns:a16="http://schemas.microsoft.com/office/drawing/2014/main" id="{8E5B298F-75CB-4469-90E1-75A3FC005B84}"/>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2" name="Content 2">
            <a:extLst>
              <a:ext uri="{FF2B5EF4-FFF2-40B4-BE49-F238E27FC236}">
                <a16:creationId xmlns:a16="http://schemas.microsoft.com/office/drawing/2014/main" id="{22AB8EE7-E252-4870-BE99-D0FDFA0FEFB1}"/>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4" name="Subheading 1">
            <a:extLst>
              <a:ext uri="{FF2B5EF4-FFF2-40B4-BE49-F238E27FC236}">
                <a16:creationId xmlns:a16="http://schemas.microsoft.com/office/drawing/2014/main" id="{6B333FF2-375F-4904-A650-664E5FAE65B5}"/>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11D840D9-33BB-431F-950C-93D575ADDD71}"/>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8" name="Title Placeholder">
            <a:extLst>
              <a:ext uri="{FF2B5EF4-FFF2-40B4-BE49-F238E27FC236}">
                <a16:creationId xmlns:a16="http://schemas.microsoft.com/office/drawing/2014/main" id="{723B3699-7DB5-405C-B01A-21ED24E0EA7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48567908-EABB-4849-8656-A2FC7BE259B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7" name="Footer Placeholder">
            <a:extLst>
              <a:ext uri="{FF2B5EF4-FFF2-40B4-BE49-F238E27FC236}">
                <a16:creationId xmlns:a16="http://schemas.microsoft.com/office/drawing/2014/main" id="{F76EB023-388E-49C5-90E9-ADF6C01678E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8" name="Slide Number Placeholder">
            <a:extLst>
              <a:ext uri="{FF2B5EF4-FFF2-40B4-BE49-F238E27FC236}">
                <a16:creationId xmlns:a16="http://schemas.microsoft.com/office/drawing/2014/main" id="{5B73C246-7060-46F3-82AC-5C2769634C52}"/>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197533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S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496FA05-7499-413D-9715-D9284A30DAE4}"/>
              </a:ext>
            </a:extLst>
          </p:cNvPr>
          <p:cNvGraphicFramePr>
            <a:graphicFrameLocks noChangeAspect="1"/>
          </p:cNvGraphicFramePr>
          <p:nvPr userDrawn="1">
            <p:custDataLst>
              <p:tags r:id="rId2"/>
            </p:custDataLst>
            <p:extLst>
              <p:ext uri="{D42A27DB-BD31-4B8C-83A1-F6EECF244321}">
                <p14:modId xmlns:p14="http://schemas.microsoft.com/office/powerpoint/2010/main" val="1178302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5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DF0F524-D457-4A26-B751-F725894F6E7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Background 2">
            <a:extLst>
              <a:ext uri="{FF2B5EF4-FFF2-40B4-BE49-F238E27FC236}">
                <a16:creationId xmlns:a16="http://schemas.microsoft.com/office/drawing/2014/main" id="{C8EE59D7-E2D5-4CAC-9E3A-721293572BE1}"/>
              </a:ext>
            </a:extLst>
          </p:cNvPr>
          <p:cNvSpPr/>
          <p:nvPr userDrawn="1"/>
        </p:nvSpPr>
        <p:spPr>
          <a:xfrm>
            <a:off x="11542711" y="0"/>
            <a:ext cx="64928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6" name="Background"/>
          <p:cNvSpPr/>
          <p:nvPr userDrawn="1"/>
        </p:nvSpPr>
        <p:spPr>
          <a:xfrm>
            <a:off x="658813" y="0"/>
            <a:ext cx="5437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11" name="Subtitle placeholder">
            <a:extLst>
              <a:ext uri="{FF2B5EF4-FFF2-40B4-BE49-F238E27FC236}">
                <a16:creationId xmlns:a16="http://schemas.microsoft.com/office/drawing/2014/main" id="{097A0397-847F-4B96-9796-C050030BA11B}"/>
              </a:ext>
            </a:extLst>
          </p:cNvP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938356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Base Fram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093E659-2541-4DD7-9C60-B658CF1E0BD5}"/>
              </a:ext>
            </a:extLst>
          </p:cNvPr>
          <p:cNvGraphicFramePr>
            <a:graphicFrameLocks noChangeAspect="1"/>
          </p:cNvGraphicFramePr>
          <p:nvPr userDrawn="1">
            <p:custDataLst>
              <p:tags r:id="rId2"/>
            </p:custDataLst>
            <p:extLst>
              <p:ext uri="{D42A27DB-BD31-4B8C-83A1-F6EECF244321}">
                <p14:modId xmlns:p14="http://schemas.microsoft.com/office/powerpoint/2010/main" val="36574493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8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1382D49-060F-4E05-A78E-F04FF86FAA4C}"/>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Background">
            <a:extLst>
              <a:ext uri="{FF2B5EF4-FFF2-40B4-BE49-F238E27FC236}">
                <a16:creationId xmlns:a16="http://schemas.microsoft.com/office/drawing/2014/main" id="{88DA0C30-190F-4654-8571-0E838FDEB54C}"/>
              </a:ext>
            </a:extLst>
          </p:cNvPr>
          <p:cNvSpPr/>
          <p:nvPr userDrawn="1"/>
        </p:nvSpPr>
        <p:spPr>
          <a:xfrm>
            <a:off x="0" y="0"/>
            <a:ext cx="12192000" cy="688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dirty="0"/>
          </a:p>
        </p:txBody>
      </p:sp>
      <p:sp>
        <p:nvSpPr>
          <p:cNvPr id="27" name="Logo 13">
            <a:extLst>
              <a:ext uri="{FF2B5EF4-FFF2-40B4-BE49-F238E27FC236}">
                <a16:creationId xmlns:a16="http://schemas.microsoft.com/office/drawing/2014/main" id="{67340306-C4C1-4DE1-9279-C162F718866C}"/>
              </a:ext>
            </a:extLst>
          </p:cNvPr>
          <p:cNvSpPr txBox="1"/>
          <p:nvPr userDrawn="1"/>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12">
            <a:extLst>
              <a:ext uri="{FF2B5EF4-FFF2-40B4-BE49-F238E27FC236}">
                <a16:creationId xmlns:a16="http://schemas.microsoft.com/office/drawing/2014/main" id="{7BF59305-7AB6-4A2E-9267-354BAE247C3F}"/>
              </a:ext>
            </a:extLst>
          </p:cNvPr>
          <p:cNvSpPr txBox="1"/>
          <p:nvPr userDrawn="1"/>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11">
            <a:extLst>
              <a:ext uri="{FF2B5EF4-FFF2-40B4-BE49-F238E27FC236}">
                <a16:creationId xmlns:a16="http://schemas.microsoft.com/office/drawing/2014/main" id="{C64E5551-19CB-4A12-987A-AF0065F29DC0}"/>
              </a:ext>
            </a:extLst>
          </p:cNvPr>
          <p:cNvSpPr txBox="1"/>
          <p:nvPr userDrawn="1"/>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10">
            <a:extLst>
              <a:ext uri="{FF2B5EF4-FFF2-40B4-BE49-F238E27FC236}">
                <a16:creationId xmlns:a16="http://schemas.microsoft.com/office/drawing/2014/main" id="{588E7DE7-A7CB-479C-9EBD-498835166FCF}"/>
              </a:ext>
            </a:extLst>
          </p:cNvPr>
          <p:cNvSpPr txBox="1"/>
          <p:nvPr userDrawn="1"/>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9">
            <a:extLst>
              <a:ext uri="{FF2B5EF4-FFF2-40B4-BE49-F238E27FC236}">
                <a16:creationId xmlns:a16="http://schemas.microsoft.com/office/drawing/2014/main" id="{ABE56021-07F9-4AB8-AE7D-C602E3B63F41}"/>
              </a:ext>
            </a:extLst>
          </p:cNvPr>
          <p:cNvSpPr txBox="1"/>
          <p:nvPr userDrawn="1"/>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3" name="Logo 8">
            <a:extLst>
              <a:ext uri="{FF2B5EF4-FFF2-40B4-BE49-F238E27FC236}">
                <a16:creationId xmlns:a16="http://schemas.microsoft.com/office/drawing/2014/main" id="{71727D8C-5655-445F-AC68-85E765D42BFD}"/>
              </a:ext>
            </a:extLst>
          </p:cNvPr>
          <p:cNvSpPr txBox="1"/>
          <p:nvPr userDrawn="1"/>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4" name="Logo 7">
            <a:extLst>
              <a:ext uri="{FF2B5EF4-FFF2-40B4-BE49-F238E27FC236}">
                <a16:creationId xmlns:a16="http://schemas.microsoft.com/office/drawing/2014/main" id="{9F29357B-5772-4609-BD6B-0A5B06904A87}"/>
              </a:ext>
            </a:extLst>
          </p:cNvPr>
          <p:cNvSpPr txBox="1"/>
          <p:nvPr userDrawn="1"/>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5" name="Logo 6">
            <a:extLst>
              <a:ext uri="{FF2B5EF4-FFF2-40B4-BE49-F238E27FC236}">
                <a16:creationId xmlns:a16="http://schemas.microsoft.com/office/drawing/2014/main" id="{C5BA89C9-31BF-4E9B-AD32-90C41572573C}"/>
              </a:ext>
            </a:extLst>
          </p:cNvPr>
          <p:cNvSpPr txBox="1"/>
          <p:nvPr userDrawn="1"/>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6" name="Logo 5">
            <a:extLst>
              <a:ext uri="{FF2B5EF4-FFF2-40B4-BE49-F238E27FC236}">
                <a16:creationId xmlns:a16="http://schemas.microsoft.com/office/drawing/2014/main" id="{8138DA6E-76AD-4D0C-BD68-DD514E669F3D}"/>
              </a:ext>
            </a:extLst>
          </p:cNvPr>
          <p:cNvSpPr txBox="1"/>
          <p:nvPr userDrawn="1"/>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Logo 4">
            <a:extLst>
              <a:ext uri="{FF2B5EF4-FFF2-40B4-BE49-F238E27FC236}">
                <a16:creationId xmlns:a16="http://schemas.microsoft.com/office/drawing/2014/main" id="{B0E17DE9-F160-41EB-A021-44E7BA6F839C}"/>
              </a:ext>
            </a:extLst>
          </p:cNvPr>
          <p:cNvSpPr txBox="1"/>
          <p:nvPr userDrawn="1"/>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8" name="Logo 3">
            <a:extLst>
              <a:ext uri="{FF2B5EF4-FFF2-40B4-BE49-F238E27FC236}">
                <a16:creationId xmlns:a16="http://schemas.microsoft.com/office/drawing/2014/main" id="{68BF0210-B2CF-4885-A5A5-61F088C061B9}"/>
              </a:ext>
            </a:extLst>
          </p:cNvPr>
          <p:cNvSpPr txBox="1"/>
          <p:nvPr userDrawn="1"/>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9" name="Logo 2">
            <a:extLst>
              <a:ext uri="{FF2B5EF4-FFF2-40B4-BE49-F238E27FC236}">
                <a16:creationId xmlns:a16="http://schemas.microsoft.com/office/drawing/2014/main" id="{E3DA898B-CCD1-4392-8676-B4C401E31E3E}"/>
              </a:ext>
            </a:extLst>
          </p:cNvPr>
          <p:cNvSpPr txBox="1"/>
          <p:nvPr userDrawn="1"/>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0" name="Logo 1">
            <a:extLst>
              <a:ext uri="{FF2B5EF4-FFF2-40B4-BE49-F238E27FC236}">
                <a16:creationId xmlns:a16="http://schemas.microsoft.com/office/drawing/2014/main" id="{958113DB-3399-4D78-B64C-89CF41C532D6}"/>
              </a:ext>
            </a:extLst>
          </p:cNvPr>
          <p:cNvSpPr txBox="1"/>
          <p:nvPr userDrawn="1"/>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8" name="Subtitle placeholder"/>
          <p:cNvSpPr>
            <a:spLocks noGrp="1"/>
          </p:cNvSpPr>
          <p:nvPr>
            <p:ph type="body" idx="1" hasCustomPrompt="1"/>
          </p:nvPr>
        </p:nvSpPr>
        <p:spPr>
          <a:xfrm>
            <a:off x="989445" y="4799087"/>
            <a:ext cx="4728967" cy="989236"/>
          </a:xfrm>
          <a:prstGeom prst="rect">
            <a:avLst/>
          </a:prstGeom>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7" name="Title Placeholder"/>
          <p:cNvSpPr>
            <a:spLocks noGrp="1"/>
          </p:cNvSpPr>
          <p:nvPr>
            <p:ph type="ctrTitle" hasCustomPrompt="1"/>
          </p:nvPr>
        </p:nvSpPr>
        <p:spPr>
          <a:xfrm>
            <a:off x="989445" y="3454878"/>
            <a:ext cx="4728967" cy="1263770"/>
          </a:xfrm>
          <a:prstGeom prst="rect">
            <a:avLst/>
          </a:prstGeom>
        </p:spPr>
        <p:txBody>
          <a:bodyPr anchor="t">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9500446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39426544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70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Picture Placeholder 1">
            <a:extLst>
              <a:ext uri="{FF2B5EF4-FFF2-40B4-BE49-F238E27FC236}">
                <a16:creationId xmlns:a16="http://schemas.microsoft.com/office/drawing/2014/main" id="{FC822E01-FEAC-428C-9E5E-DA5017D93A5E}"/>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11" name="Subtitle placeholder">
            <a:extLst>
              <a:ext uri="{FF2B5EF4-FFF2-40B4-BE49-F238E27FC236}">
                <a16:creationId xmlns:a16="http://schemas.microsoft.com/office/drawing/2014/main" id="{685E7F15-2994-4974-AB79-53A3B3918153}"/>
              </a:ext>
            </a:extLst>
          </p:cNvPr>
          <p:cNvSpPr>
            <a:spLocks noGrp="1"/>
          </p:cNvSpPr>
          <p:nvPr>
            <p:ph type="body" idx="1" hasCustomPrompt="1"/>
          </p:nvPr>
        </p:nvSpPr>
        <p:spPr>
          <a:xfrm>
            <a:off x="989446" y="3664435"/>
            <a:ext cx="4747120" cy="855807"/>
          </a:xfrm>
          <a:prstGeom prst="rect">
            <a:avLst/>
          </a:prstGeom>
          <a:solidFill>
            <a:schemeClr val="tx2">
              <a:alpha val="90000"/>
            </a:schemeClr>
          </a:solidFill>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10" name="Title Placeholder">
            <a:extLst>
              <a:ext uri="{FF2B5EF4-FFF2-40B4-BE49-F238E27FC236}">
                <a16:creationId xmlns:a16="http://schemas.microsoft.com/office/drawing/2014/main" id="{B81D9327-F39C-4C3E-9106-A2DAFA0E0717}"/>
              </a:ext>
            </a:extLst>
          </p:cNvPr>
          <p:cNvSpPr>
            <a:spLocks noGrp="1"/>
          </p:cNvSpPr>
          <p:nvPr>
            <p:ph type="ctrTitle" hasCustomPrompt="1"/>
          </p:nvPr>
        </p:nvSpPr>
        <p:spPr>
          <a:xfrm>
            <a:off x="989446" y="2373744"/>
            <a:ext cx="4747120" cy="1220355"/>
          </a:xfrm>
          <a:prstGeom prst="rect">
            <a:avLst/>
          </a:prstGeom>
          <a:noFill/>
          <a:ln w="19050">
            <a:noFill/>
          </a:ln>
        </p:spPr>
        <p:txBody>
          <a:bodyPr vert="horz" lIns="7200" tIns="0" rIns="0" bIns="0" rtlCol="0" anchor="t">
            <a:noAutofit/>
          </a:bodyPr>
          <a:lstStyle>
            <a:lvl1pPr>
              <a:defRPr lang="nl-NL" altLang="nl-NL" sz="1400" noProof="0" dirty="0">
                <a:solidFill>
                  <a:schemeClr val="tx1"/>
                </a:solidFill>
                <a:ea typeface="+mn-ea"/>
                <a:cs typeface="+mn-cs"/>
              </a:defRPr>
            </a:lvl1pPr>
          </a:lstStyle>
          <a:p>
            <a:pPr marL="0" lvl="0" indent="0">
              <a:spcBef>
                <a:spcPts val="375"/>
              </a:spcBef>
              <a:buClr>
                <a:schemeClr val="dk2"/>
              </a:buClr>
              <a:buFont typeface="Wingdings" panose="05000000000000000000" pitchFamily="2" charset="2"/>
            </a:pPr>
            <a:r>
              <a:rPr lang="nl-NL" noProof="0" dirty="0"/>
              <a:t>Klik om titel toe te voegen</a:t>
            </a:r>
            <a:endParaRPr lang="nl-NL" altLang="nl-NL" noProof="0" dirty="0"/>
          </a:p>
        </p:txBody>
      </p:sp>
    </p:spTree>
    <p:extLst>
      <p:ext uri="{BB962C8B-B14F-4D97-AF65-F5344CB8AC3E}">
        <p14:creationId xmlns:p14="http://schemas.microsoft.com/office/powerpoint/2010/main" val="114707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perato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D1D31B0-4913-413A-9C65-52B40E78CBC6}"/>
              </a:ext>
            </a:extLst>
          </p:cNvPr>
          <p:cNvGraphicFramePr>
            <a:graphicFrameLocks noChangeAspect="1"/>
          </p:cNvGraphicFramePr>
          <p:nvPr userDrawn="1">
            <p:custDataLst>
              <p:tags r:id="rId2"/>
            </p:custDataLst>
            <p:extLst>
              <p:ext uri="{D42A27DB-BD31-4B8C-83A1-F6EECF244321}">
                <p14:modId xmlns:p14="http://schemas.microsoft.com/office/powerpoint/2010/main" val="3639131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730"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992CD0B2-8AB2-4C6C-8876-E15753662C9B}" type="slidenum">
              <a:rPr lang="nl-NL" noProof="0" smtClean="0"/>
              <a:pPr/>
              <a:t>‹#›</a:t>
            </a:fld>
            <a:endParaRPr lang="nl-NL" noProof="0"/>
          </a:p>
        </p:txBody>
      </p:sp>
      <p:sp>
        <p:nvSpPr>
          <p:cNvPr id="12" name="Subtitle placeholder">
            <a:extLst>
              <a:ext uri="{FF2B5EF4-FFF2-40B4-BE49-F238E27FC236}">
                <a16:creationId xmlns:a16="http://schemas.microsoft.com/office/drawing/2014/main" id="{5B1C0186-9F4A-42C1-8203-BFE3FD78A301}"/>
              </a:ext>
            </a:extLst>
          </p:cNvPr>
          <p:cNvSpPr>
            <a:spLocks noGrp="1"/>
          </p:cNvSpPr>
          <p:nvPr>
            <p:ph type="body" sz="quarter" idx="13" hasCustomPrompt="1"/>
          </p:nvPr>
        </p:nvSpPr>
        <p:spPr>
          <a:xfrm>
            <a:off x="658814" y="2019300"/>
            <a:ext cx="10874374" cy="495300"/>
          </a:xfrm>
        </p:spPr>
        <p:txBody>
          <a:bodyPr lIns="36000" tIns="36000" rIns="36000" bIns="36000"/>
          <a:lstStyle>
            <a:lvl1pPr marL="0" indent="0">
              <a:buNone/>
              <a:defRPr sz="4000" b="1" u="none"/>
            </a:lvl1pPr>
          </a:lstStyle>
          <a:p>
            <a:pPr lvl="0"/>
            <a:r>
              <a:rPr lang="nl-NL" noProof="0" dirty="0"/>
              <a:t>Hoofdstuk 1</a:t>
            </a:r>
          </a:p>
        </p:txBody>
      </p:sp>
      <p:sp>
        <p:nvSpPr>
          <p:cNvPr id="13" name="Title Placeholder">
            <a:extLst>
              <a:ext uri="{FF2B5EF4-FFF2-40B4-BE49-F238E27FC236}">
                <a16:creationId xmlns:a16="http://schemas.microsoft.com/office/drawing/2014/main" id="{8E95820F-99F9-424E-A350-B95DCF0099CC}"/>
              </a:ext>
            </a:extLst>
          </p:cNvPr>
          <p:cNvSpPr>
            <a:spLocks noGrp="1"/>
          </p:cNvSpPr>
          <p:nvPr>
            <p:ph type="body" sz="quarter" idx="14" hasCustomPrompt="1"/>
          </p:nvPr>
        </p:nvSpPr>
        <p:spPr>
          <a:xfrm>
            <a:off x="658813" y="2514600"/>
            <a:ext cx="10874374" cy="914400"/>
          </a:xfrm>
        </p:spPr>
        <p:txBody>
          <a:bodyPr lIns="36000" tIns="36000" rIns="36000" bIns="36000"/>
          <a:lstStyle>
            <a:lvl1pPr marL="0" indent="0">
              <a:buNone/>
              <a:defRPr sz="5400" b="1">
                <a:solidFill>
                  <a:schemeClr val="tx2"/>
                </a:solidFill>
              </a:defRPr>
            </a:lvl1pPr>
          </a:lstStyle>
          <a:p>
            <a:pPr lvl="0"/>
            <a:r>
              <a:rPr lang="nl-NL" noProof="0" dirty="0"/>
              <a:t>Klik om titel toe te voegen</a:t>
            </a:r>
          </a:p>
        </p:txBody>
      </p:sp>
    </p:spTree>
    <p:extLst>
      <p:ext uri="{BB962C8B-B14F-4D97-AF65-F5344CB8AC3E}">
        <p14:creationId xmlns:p14="http://schemas.microsoft.com/office/powerpoint/2010/main" val="3716535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genda Picture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267CCC6-E2D1-47DF-A3EC-2EEB0E070DD6}"/>
              </a:ext>
            </a:extLst>
          </p:cNvPr>
          <p:cNvGraphicFramePr>
            <a:graphicFrameLocks noChangeAspect="1"/>
          </p:cNvGraphicFramePr>
          <p:nvPr userDrawn="1">
            <p:custDataLst>
              <p:tags r:id="rId2"/>
            </p:custDataLst>
            <p:extLst>
              <p:ext uri="{D42A27DB-BD31-4B8C-83A1-F6EECF244321}">
                <p14:modId xmlns:p14="http://schemas.microsoft.com/office/powerpoint/2010/main" val="15925522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754"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7" name="Picture Placeholder 4">
            <a:extLst>
              <a:ext uri="{FF2B5EF4-FFF2-40B4-BE49-F238E27FC236}">
                <a16:creationId xmlns:a16="http://schemas.microsoft.com/office/drawing/2014/main" id="{F08679BF-354B-4BCB-8380-391FAFBD4522}"/>
              </a:ext>
            </a:extLst>
          </p:cNvPr>
          <p:cNvSpPr>
            <a:spLocks noGrp="1"/>
          </p:cNvSpPr>
          <p:nvPr>
            <p:ph type="pic" sz="quarter" idx="20" hasCustomPrompt="1"/>
          </p:nvPr>
        </p:nvSpPr>
        <p:spPr>
          <a:xfrm>
            <a:off x="8846343"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6172781"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3499220"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25659"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17" name="Subheading 4">
            <a:extLst>
              <a:ext uri="{FF2B5EF4-FFF2-40B4-BE49-F238E27FC236}">
                <a16:creationId xmlns:a16="http://schemas.microsoft.com/office/drawing/2014/main" id="{3B155884-F085-4C7A-8E4A-5390385C95FC}"/>
              </a:ext>
            </a:extLst>
          </p:cNvPr>
          <p:cNvSpPr>
            <a:spLocks noGrp="1"/>
          </p:cNvSpPr>
          <p:nvPr>
            <p:ph type="body" sz="quarter" idx="24" hasCustomPrompt="1"/>
          </p:nvPr>
        </p:nvSpPr>
        <p:spPr>
          <a:xfrm>
            <a:off x="8846343"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6" name="Subheading 3">
            <a:extLst>
              <a:ext uri="{FF2B5EF4-FFF2-40B4-BE49-F238E27FC236}">
                <a16:creationId xmlns:a16="http://schemas.microsoft.com/office/drawing/2014/main" id="{1DFE499A-CBB3-4712-A62E-7D2E89DEF73F}"/>
              </a:ext>
            </a:extLst>
          </p:cNvPr>
          <p:cNvSpPr>
            <a:spLocks noGrp="1"/>
          </p:cNvSpPr>
          <p:nvPr>
            <p:ph type="body" sz="quarter" idx="23" hasCustomPrompt="1"/>
          </p:nvPr>
        </p:nvSpPr>
        <p:spPr>
          <a:xfrm>
            <a:off x="6172781"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5" name="Subheading 2">
            <a:extLst>
              <a:ext uri="{FF2B5EF4-FFF2-40B4-BE49-F238E27FC236}">
                <a16:creationId xmlns:a16="http://schemas.microsoft.com/office/drawing/2014/main" id="{A568F09C-7111-41FD-897B-6262CD863EC5}"/>
              </a:ext>
            </a:extLst>
          </p:cNvPr>
          <p:cNvSpPr>
            <a:spLocks noGrp="1"/>
          </p:cNvSpPr>
          <p:nvPr>
            <p:ph type="body" sz="quarter" idx="22" hasCustomPrompt="1"/>
          </p:nvPr>
        </p:nvSpPr>
        <p:spPr>
          <a:xfrm>
            <a:off x="3499220"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25659" y="1785144"/>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4" name="Slide Number Placeholder">
            <a:extLst>
              <a:ext uri="{FF2B5EF4-FFF2-40B4-BE49-F238E27FC236}">
                <a16:creationId xmlns:a16="http://schemas.microsoft.com/office/drawing/2014/main" id="{3970A32E-7139-4819-935C-56FD021FED21}"/>
              </a:ext>
            </a:extLst>
          </p:cNvPr>
          <p:cNvSpPr>
            <a:spLocks noGrp="1"/>
          </p:cNvSpPr>
          <p:nvPr>
            <p:ph type="sldNum" sz="quarter" idx="12"/>
          </p:nvPr>
        </p:nvSpPr>
        <p:spPr>
          <a:xfrm>
            <a:off x="10510048" y="6583524"/>
            <a:ext cx="1023140" cy="163513"/>
          </a:xfrm>
          <a:prstGeom prst="rect">
            <a:avLst/>
          </a:prstGeom>
        </p:spPr>
        <p:txBody>
          <a:bodyPr/>
          <a:lstStyle/>
          <a:p>
            <a:fld id="{992CD0B2-8AB2-4C6C-8876-E15753662C9B}" type="slidenum">
              <a:rPr lang="nl-NL" noProof="0" smtClean="0"/>
              <a:pPr/>
              <a:t>‹#›</a:t>
            </a:fld>
            <a:endParaRPr lang="nl-NL" noProof="0"/>
          </a:p>
        </p:txBody>
      </p:sp>
    </p:spTree>
    <p:extLst>
      <p:ext uri="{BB962C8B-B14F-4D97-AF65-F5344CB8AC3E}">
        <p14:creationId xmlns:p14="http://schemas.microsoft.com/office/powerpoint/2010/main" val="28551151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genda Picture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28DD182-EC62-4B2A-969B-607638C2D460}"/>
              </a:ext>
            </a:extLst>
          </p:cNvPr>
          <p:cNvGraphicFramePr>
            <a:graphicFrameLocks noChangeAspect="1"/>
          </p:cNvGraphicFramePr>
          <p:nvPr userDrawn="1">
            <p:custDataLst>
              <p:tags r:id="rId2"/>
            </p:custDataLst>
            <p:extLst>
              <p:ext uri="{D42A27DB-BD31-4B8C-83A1-F6EECF244321}">
                <p14:modId xmlns:p14="http://schemas.microsoft.com/office/powerpoint/2010/main" val="38000452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78"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7961915"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4404473"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44132"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4" name="Subheading 3">
            <a:extLst>
              <a:ext uri="{FF2B5EF4-FFF2-40B4-BE49-F238E27FC236}">
                <a16:creationId xmlns:a16="http://schemas.microsoft.com/office/drawing/2014/main" id="{BF84D081-213E-47B8-BC48-5F1C4E05C336}"/>
              </a:ext>
            </a:extLst>
          </p:cNvPr>
          <p:cNvSpPr>
            <a:spLocks noGrp="1"/>
          </p:cNvSpPr>
          <p:nvPr>
            <p:ph type="body" sz="quarter" idx="17" hasCustomPrompt="1"/>
          </p:nvPr>
        </p:nvSpPr>
        <p:spPr>
          <a:xfrm>
            <a:off x="7961915"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3</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3</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4404473"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44132"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2" name="Slide Number Placeholder">
            <a:extLst>
              <a:ext uri="{FF2B5EF4-FFF2-40B4-BE49-F238E27FC236}">
                <a16:creationId xmlns:a16="http://schemas.microsoft.com/office/drawing/2014/main" id="{79C8E380-703E-4574-91AD-8F06FA16A178}"/>
              </a:ext>
            </a:extLst>
          </p:cNvPr>
          <p:cNvSpPr>
            <a:spLocks noGrp="1"/>
          </p:cNvSpPr>
          <p:nvPr>
            <p:ph type="sldNum" sz="quarter" idx="12"/>
          </p:nvPr>
        </p:nvSpPr>
        <p:spPr>
          <a:xfrm>
            <a:off x="10510048" y="6583524"/>
            <a:ext cx="1023140" cy="163513"/>
          </a:xfrm>
          <a:prstGeom prst="rect">
            <a:avLst/>
          </a:prstGeom>
        </p:spPr>
        <p:txBody>
          <a:bodyPr/>
          <a:lstStyle/>
          <a:p>
            <a:fld id="{992CD0B2-8AB2-4C6C-8876-E15753662C9B}" type="slidenum">
              <a:rPr lang="nl-NL" noProof="0" smtClean="0"/>
              <a:pPr/>
              <a:t>‹#›</a:t>
            </a:fld>
            <a:endParaRPr lang="nl-NL" noProof="0"/>
          </a:p>
        </p:txBody>
      </p:sp>
    </p:spTree>
    <p:extLst>
      <p:ext uri="{BB962C8B-B14F-4D97-AF65-F5344CB8AC3E}">
        <p14:creationId xmlns:p14="http://schemas.microsoft.com/office/powerpoint/2010/main" val="17594685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genda Picture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FBA646D-88C5-4163-9A95-031964D5198C}"/>
              </a:ext>
            </a:extLst>
          </p:cNvPr>
          <p:cNvGraphicFramePr>
            <a:graphicFrameLocks noChangeAspect="1"/>
          </p:cNvGraphicFramePr>
          <p:nvPr userDrawn="1">
            <p:custDataLst>
              <p:tags r:id="rId2"/>
            </p:custDataLst>
            <p:extLst>
              <p:ext uri="{D42A27DB-BD31-4B8C-83A1-F6EECF244321}">
                <p14:modId xmlns:p14="http://schemas.microsoft.com/office/powerpoint/2010/main" val="30939784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02"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6501127"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1010874"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6501127" y="2880766"/>
            <a:ext cx="468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1010874" y="2880766"/>
            <a:ext cx="4680000" cy="3015210"/>
          </a:xfrm>
          <a:ln w="28575">
            <a:solidFill>
              <a:schemeClr val="accent1"/>
            </a:solidFill>
          </a:ln>
        </p:spPr>
        <p:txBody>
          <a:bodyPr/>
          <a:lstStyle>
            <a:lvl1pPr marL="0" indent="0">
              <a:buNone/>
              <a:defRPr/>
            </a:lvl1pPr>
          </a:lstStyle>
          <a:p>
            <a:r>
              <a:rPr lang="nl-NL" noProof="0" dirty="0"/>
              <a:t>Klik om foto toe te voegen</a:t>
            </a:r>
          </a:p>
        </p:txBody>
      </p:sp>
      <p:sp>
        <p:nvSpPr>
          <p:cNvPr id="9" name="Slide Number Placeholder">
            <a:extLst>
              <a:ext uri="{FF2B5EF4-FFF2-40B4-BE49-F238E27FC236}">
                <a16:creationId xmlns:a16="http://schemas.microsoft.com/office/drawing/2014/main" id="{949AF4BA-0CCB-4C40-A6B2-E3B2D0723B47}"/>
              </a:ext>
            </a:extLst>
          </p:cNvPr>
          <p:cNvSpPr>
            <a:spLocks noGrp="1"/>
          </p:cNvSpPr>
          <p:nvPr>
            <p:ph type="sldNum" sz="quarter" idx="12"/>
          </p:nvPr>
        </p:nvSpPr>
        <p:spPr>
          <a:xfrm>
            <a:off x="10510048" y="6583524"/>
            <a:ext cx="1023140" cy="163513"/>
          </a:xfrm>
          <a:prstGeom prst="rect">
            <a:avLst/>
          </a:prstGeom>
        </p:spPr>
        <p:txBody>
          <a:bodyPr/>
          <a:lstStyle/>
          <a:p>
            <a:fld id="{992CD0B2-8AB2-4C6C-8876-E15753662C9B}" type="slidenum">
              <a:rPr lang="nl-NL" noProof="0" smtClean="0"/>
              <a:pPr/>
              <a:t>‹#›</a:t>
            </a:fld>
            <a:endParaRPr lang="nl-NL" noProof="0"/>
          </a:p>
        </p:txBody>
      </p:sp>
      <p:sp>
        <p:nvSpPr>
          <p:cNvPr id="3" name="Footer Placeholder 2">
            <a:extLst>
              <a:ext uri="{FF2B5EF4-FFF2-40B4-BE49-F238E27FC236}">
                <a16:creationId xmlns:a16="http://schemas.microsoft.com/office/drawing/2014/main" id="{74F7FDB0-0E02-429C-80E5-50DFFBF58C7F}"/>
              </a:ext>
            </a:extLst>
          </p:cNvPr>
          <p:cNvSpPr>
            <a:spLocks noGrp="1"/>
          </p:cNvSpPr>
          <p:nvPr>
            <p:ph type="ftr" sz="quarter" idx="17"/>
          </p:nvPr>
        </p:nvSpPr>
        <p:spPr>
          <a:xfrm>
            <a:off x="661193" y="6686783"/>
            <a:ext cx="10868400" cy="122400"/>
          </a:xfrm>
          <a:prstGeom prst="rect">
            <a:avLst/>
          </a:prstGeom>
        </p:spPr>
        <p:txBody>
          <a:bodyPr/>
          <a:lstStyle/>
          <a:p>
            <a:r>
              <a:rPr lang="nl-NL"/>
              <a:t>Bron: </a:t>
            </a:r>
          </a:p>
        </p:txBody>
      </p:sp>
    </p:spTree>
    <p:extLst>
      <p:ext uri="{BB962C8B-B14F-4D97-AF65-F5344CB8AC3E}">
        <p14:creationId xmlns:p14="http://schemas.microsoft.com/office/powerpoint/2010/main" val="280726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userDrawn="1">
            <p:custDataLst>
              <p:tags r:id="rId2"/>
            </p:custDataLst>
            <p:extLst>
              <p:ext uri="{D42A27DB-BD31-4B8C-83A1-F6EECF244321}">
                <p14:modId xmlns:p14="http://schemas.microsoft.com/office/powerpoint/2010/main" val="6770503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7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marR="0" lvl="0" indent="-180000" algn="l" defTabSz="685800" rtl="0" eaLnBrk="1" fontAlgn="auto" latinLnBrk="0" hangingPunct="1">
              <a:lnSpc>
                <a:spcPct val="90000"/>
              </a:lnSpc>
              <a:spcBef>
                <a:spcPts val="375"/>
              </a:spcBef>
              <a:spcAft>
                <a:spcPts val="0"/>
              </a:spcAft>
              <a:buClr>
                <a:schemeClr val="dk2"/>
              </a:buClr>
              <a:buSzTx/>
              <a:buFont typeface="Wingdings" panose="05000000000000000000" pitchFamily="2" charset="2"/>
              <a:buNone/>
              <a:tabLst/>
              <a:defRPr/>
            </a:pPr>
            <a:r>
              <a:rPr lang="nl-NL" noProof="0" dirty="0"/>
              <a:t>Klik om tekst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lvl="0"/>
            <a:r>
              <a:rPr lang="nl-NL" noProof="0" dirty="0"/>
              <a:t>Klik om tekst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070108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949318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826"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0" name="TextBox 9">
            <a:extLst>
              <a:ext uri="{FF2B5EF4-FFF2-40B4-BE49-F238E27FC236}">
                <a16:creationId xmlns:a16="http://schemas.microsoft.com/office/drawing/2014/main" id="{9FD64667-FDA0-4955-AD96-B84B15F30ABF}"/>
              </a:ext>
            </a:extLst>
          </p:cNvPr>
          <p:cNvSpPr txBox="1"/>
          <p:nvPr userDrawn="1"/>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1" name="Text Placeholder 4">
            <a:extLst>
              <a:ext uri="{FF2B5EF4-FFF2-40B4-BE49-F238E27FC236}">
                <a16:creationId xmlns:a16="http://schemas.microsoft.com/office/drawing/2014/main" id="{E9BF7AB1-C0BD-426E-ADDD-3700C6E9D369}"/>
              </a:ext>
            </a:extLst>
          </p:cNvPr>
          <p:cNvSpPr>
            <a:spLocks noGrp="1"/>
          </p:cNvSpPr>
          <p:nvPr>
            <p:ph type="body" sz="quarter" idx="31" hasCustomPrompt="1"/>
          </p:nvPr>
        </p:nvSpPr>
        <p:spPr>
          <a:xfrm>
            <a:off x="1617785" y="2295708"/>
            <a:ext cx="9878845" cy="576000"/>
          </a:xfrm>
        </p:spPr>
        <p:txBody>
          <a:bodyPr anchor="ctr"/>
          <a:lstStyle>
            <a:lvl1pPr marL="0" indent="0">
              <a:buNone/>
              <a:defRPr sz="1600" b="1">
                <a:solidFill>
                  <a:srgbClr val="22777B"/>
                </a:solidFill>
              </a:defRPr>
            </a:lvl1pPr>
          </a:lstStyle>
          <a:p>
            <a:pPr lvl="0"/>
            <a:r>
              <a:rPr lang="nl-NL" dirty="0"/>
              <a:t>Klik om hoofdstuktitel toe te voegen</a:t>
            </a:r>
          </a:p>
        </p:txBody>
      </p:sp>
      <p:sp>
        <p:nvSpPr>
          <p:cNvPr id="12" name="Text Placeholder 4">
            <a:extLst>
              <a:ext uri="{FF2B5EF4-FFF2-40B4-BE49-F238E27FC236}">
                <a16:creationId xmlns:a16="http://schemas.microsoft.com/office/drawing/2014/main" id="{470D5E15-35F6-4D60-BFC9-F19094A093B0}"/>
              </a:ext>
            </a:extLst>
          </p:cNvPr>
          <p:cNvSpPr>
            <a:spLocks noGrp="1"/>
          </p:cNvSpPr>
          <p:nvPr>
            <p:ph type="body" sz="quarter" idx="32" hasCustomPrompt="1"/>
          </p:nvPr>
        </p:nvSpPr>
        <p:spPr>
          <a:xfrm>
            <a:off x="1617785" y="3018689"/>
            <a:ext cx="9878845" cy="576000"/>
          </a:xfrm>
        </p:spPr>
        <p:txBody>
          <a:bodyPr anchor="ctr"/>
          <a:lstStyle>
            <a:lvl1pPr marL="0" indent="0">
              <a:buNone/>
              <a:defRPr sz="1600"/>
            </a:lvl1pPr>
          </a:lstStyle>
          <a:p>
            <a:pPr lvl="0"/>
            <a:r>
              <a:rPr lang="nl-NL" dirty="0"/>
              <a:t>Klik om hoofdstuktitel toe te voegen</a:t>
            </a:r>
          </a:p>
        </p:txBody>
      </p:sp>
      <p:sp>
        <p:nvSpPr>
          <p:cNvPr id="13" name="Text Placeholder 4">
            <a:extLst>
              <a:ext uri="{FF2B5EF4-FFF2-40B4-BE49-F238E27FC236}">
                <a16:creationId xmlns:a16="http://schemas.microsoft.com/office/drawing/2014/main" id="{58EA7D5F-7032-455F-979D-AF3928FCA8F0}"/>
              </a:ext>
            </a:extLst>
          </p:cNvPr>
          <p:cNvSpPr>
            <a:spLocks noGrp="1"/>
          </p:cNvSpPr>
          <p:nvPr>
            <p:ph type="body" sz="quarter" idx="33" hasCustomPrompt="1"/>
          </p:nvPr>
        </p:nvSpPr>
        <p:spPr>
          <a:xfrm>
            <a:off x="1617785" y="3741670"/>
            <a:ext cx="9878845" cy="576000"/>
          </a:xfrm>
        </p:spPr>
        <p:txBody>
          <a:bodyPr anchor="ctr"/>
          <a:lstStyle>
            <a:lvl1pPr marL="0" indent="0">
              <a:buNone/>
              <a:defRPr sz="1600"/>
            </a:lvl1pPr>
          </a:lstStyle>
          <a:p>
            <a:pPr lvl="0"/>
            <a:r>
              <a:rPr lang="nl-NL" dirty="0"/>
              <a:t>Klik om hoofdstuktitel toe te voegen</a:t>
            </a:r>
          </a:p>
        </p:txBody>
      </p:sp>
      <p:sp>
        <p:nvSpPr>
          <p:cNvPr id="14" name="Text Placeholder 4">
            <a:extLst>
              <a:ext uri="{FF2B5EF4-FFF2-40B4-BE49-F238E27FC236}">
                <a16:creationId xmlns:a16="http://schemas.microsoft.com/office/drawing/2014/main" id="{2EAD3ED9-BF9A-4E61-9E80-071FA1B4FE36}"/>
              </a:ext>
            </a:extLst>
          </p:cNvPr>
          <p:cNvSpPr>
            <a:spLocks noGrp="1"/>
          </p:cNvSpPr>
          <p:nvPr>
            <p:ph type="body" sz="quarter" idx="34" hasCustomPrompt="1"/>
          </p:nvPr>
        </p:nvSpPr>
        <p:spPr>
          <a:xfrm>
            <a:off x="1617785" y="4464652"/>
            <a:ext cx="9878845" cy="576000"/>
          </a:xfrm>
        </p:spPr>
        <p:txBody>
          <a:bodyPr anchor="ctr"/>
          <a:lstStyle>
            <a:lvl1pPr marL="0" indent="0">
              <a:buNone/>
              <a:defRPr sz="1600"/>
            </a:lvl1pPr>
          </a:lstStyle>
          <a:p>
            <a:pPr lvl="0"/>
            <a:r>
              <a:rPr lang="nl-NL" dirty="0"/>
              <a:t>Klik om hoofdstuktitel toe te voegen</a:t>
            </a:r>
          </a:p>
        </p:txBody>
      </p:sp>
      <p:sp>
        <p:nvSpPr>
          <p:cNvPr id="6" name="Graphic 28" descr="Arrow: Straight">
            <a:extLst>
              <a:ext uri="{FF2B5EF4-FFF2-40B4-BE49-F238E27FC236}">
                <a16:creationId xmlns:a16="http://schemas.microsoft.com/office/drawing/2014/main" id="{392F614C-6519-454A-AA95-F8B491B9921B}"/>
              </a:ext>
            </a:extLst>
          </p:cNvPr>
          <p:cNvSpPr/>
          <p:nvPr userDrawn="1"/>
        </p:nvSpPr>
        <p:spPr>
          <a:xfrm rot="10800000">
            <a:off x="919697" y="2484708"/>
            <a:ext cx="383180" cy="198000"/>
          </a:xfrm>
          <a:custGeom>
            <a:avLst/>
            <a:gdLst>
              <a:gd name="connsiteX0" fmla="*/ 104513 w 383180"/>
              <a:gd name="connsiteY0" fmla="*/ 49500 h 198000"/>
              <a:gd name="connsiteX1" fmla="*/ 104513 w 383180"/>
              <a:gd name="connsiteY1" fmla="*/ 0 h 198000"/>
              <a:gd name="connsiteX2" fmla="*/ 12 w 383180"/>
              <a:gd name="connsiteY2" fmla="*/ 99000 h 198000"/>
              <a:gd name="connsiteX3" fmla="*/ 104513 w 383180"/>
              <a:gd name="connsiteY3" fmla="*/ 198000 h 198000"/>
              <a:gd name="connsiteX4" fmla="*/ 104513 w 383180"/>
              <a:gd name="connsiteY4" fmla="*/ 148500 h 198000"/>
              <a:gd name="connsiteX5" fmla="*/ 383181 w 383180"/>
              <a:gd name="connsiteY5" fmla="*/ 99000 h 198000"/>
              <a:gd name="connsiteX6" fmla="*/ 104513 w 383180"/>
              <a:gd name="connsiteY6" fmla="*/ 49500 h 19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180" h="198000">
                <a:moveTo>
                  <a:pt x="104513" y="49500"/>
                </a:moveTo>
                <a:lnTo>
                  <a:pt x="104513" y="0"/>
                </a:lnTo>
                <a:lnTo>
                  <a:pt x="12" y="99000"/>
                </a:lnTo>
                <a:cubicBezTo>
                  <a:pt x="-1294" y="99000"/>
                  <a:pt x="104513" y="198000"/>
                  <a:pt x="104513" y="198000"/>
                </a:cubicBezTo>
                <a:lnTo>
                  <a:pt x="104513" y="148500"/>
                </a:lnTo>
                <a:lnTo>
                  <a:pt x="383181" y="99000"/>
                </a:lnTo>
                <a:lnTo>
                  <a:pt x="104513" y="49500"/>
                </a:lnTo>
                <a:close/>
              </a:path>
            </a:pathLst>
          </a:custGeom>
          <a:solidFill>
            <a:srgbClr val="22777B"/>
          </a:solidFill>
          <a:ln w="4266" cap="flat">
            <a:noFill/>
            <a:prstDash val="solid"/>
            <a:miter/>
          </a:ln>
        </p:spPr>
        <p:txBody>
          <a:bodyPr rtlCol="0" anchor="ctr"/>
          <a:lstStyle/>
          <a:p>
            <a:endParaRPr lang="nl-NL"/>
          </a:p>
        </p:txBody>
      </p:sp>
      <p:sp>
        <p:nvSpPr>
          <p:cNvPr id="7" name="TextBox 6">
            <a:extLst>
              <a:ext uri="{FF2B5EF4-FFF2-40B4-BE49-F238E27FC236}">
                <a16:creationId xmlns:a16="http://schemas.microsoft.com/office/drawing/2014/main" id="{7ACAFD05-2721-4552-9A2E-D86C28C26BAF}"/>
              </a:ext>
            </a:extLst>
          </p:cNvPr>
          <p:cNvSpPr txBox="1"/>
          <p:nvPr userDrawn="1"/>
        </p:nvSpPr>
        <p:spPr>
          <a:xfrm>
            <a:off x="919696" y="1726756"/>
            <a:ext cx="3695436" cy="360835"/>
          </a:xfrm>
          <a:prstGeom prst="wedgeRectCallout">
            <a:avLst>
              <a:gd name="adj1" fmla="val -42038"/>
              <a:gd name="adj2" fmla="val 125487"/>
            </a:avLst>
          </a:prstGeom>
          <a:solidFill>
            <a:schemeClr val="accent6">
              <a:lumMod val="95000"/>
            </a:schemeClr>
          </a:solidFill>
        </p:spPr>
        <p:txBody>
          <a:bodyPr vert="horz" wrap="none" lIns="72000" tIns="72000" rIns="72000" bIns="72000" rtlCol="0">
            <a:noAutofit/>
          </a:bodyPr>
          <a:lstStyle/>
          <a:p>
            <a:pPr marL="0" indent="0" algn="l">
              <a:buNone/>
            </a:pPr>
            <a:r>
              <a:rPr lang="nl-NL" noProof="0" dirty="0"/>
              <a:t>(knip pijltje uit master en haal deze </a:t>
            </a:r>
            <a:r>
              <a:rPr lang="nl-NL" noProof="0" dirty="0" err="1"/>
              <a:t>callout</a:t>
            </a:r>
            <a:r>
              <a:rPr lang="nl-NL" noProof="0" dirty="0"/>
              <a:t> weg)</a:t>
            </a:r>
          </a:p>
        </p:txBody>
      </p:sp>
      <p:sp>
        <p:nvSpPr>
          <p:cNvPr id="9" name="Slide Number Placeholder 8">
            <a:extLst>
              <a:ext uri="{FF2B5EF4-FFF2-40B4-BE49-F238E27FC236}">
                <a16:creationId xmlns:a16="http://schemas.microsoft.com/office/drawing/2014/main" id="{E0E12112-6F8D-49FF-BADE-DE6E274D5264}"/>
              </a:ext>
            </a:extLst>
          </p:cNvPr>
          <p:cNvSpPr>
            <a:spLocks noGrp="1"/>
          </p:cNvSpPr>
          <p:nvPr>
            <p:ph type="sldNum" sz="quarter" idx="36"/>
          </p:nvPr>
        </p:nvSpPr>
        <p:spPr/>
        <p:txBody>
          <a:bodyPr/>
          <a:lstStyle/>
          <a:p>
            <a:fld id="{992CD0B2-8AB2-4C6C-8876-E15753662C9B}" type="slidenum">
              <a:rPr lang="nl-NL" smtClean="0"/>
              <a:pPr/>
              <a:t>‹#›</a:t>
            </a:fld>
            <a:endParaRPr lang="nl-NL" dirty="0"/>
          </a:p>
        </p:txBody>
      </p:sp>
    </p:spTree>
    <p:extLst>
      <p:ext uri="{BB962C8B-B14F-4D97-AF65-F5344CB8AC3E}">
        <p14:creationId xmlns:p14="http://schemas.microsoft.com/office/powerpoint/2010/main" val="6690740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houd_1">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25037797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850"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6" name="Content Placeholder 35">
            <a:extLst>
              <a:ext uri="{FF2B5EF4-FFF2-40B4-BE49-F238E27FC236}">
                <a16:creationId xmlns:a16="http://schemas.microsoft.com/office/drawing/2014/main" id="{34C151A4-AFB3-4015-9E39-840258F2FA94}"/>
              </a:ext>
            </a:extLst>
          </p:cNvPr>
          <p:cNvSpPr>
            <a:spLocks noGrp="1"/>
          </p:cNvSpPr>
          <p:nvPr>
            <p:ph sz="quarter" idx="36" hasCustomPrompt="1"/>
          </p:nvPr>
        </p:nvSpPr>
        <p:spPr>
          <a:xfrm>
            <a:off x="919697" y="2295577"/>
            <a:ext cx="576000" cy="576263"/>
          </a:xfrm>
          <a:prstGeom prst="ellipse">
            <a:avLst/>
          </a:prstGeom>
        </p:spPr>
        <p:txBody>
          <a:bodyPr/>
          <a:lstStyle>
            <a:lvl1pPr marL="0" indent="0">
              <a:buNone/>
              <a:defRPr>
                <a:noFill/>
              </a:defRPr>
            </a:lvl1pPr>
          </a:lstStyle>
          <a:p>
            <a:pPr lvl="0"/>
            <a:r>
              <a:rPr lang="nl-NL" dirty="0"/>
              <a:t>Kleur</a:t>
            </a:r>
          </a:p>
        </p:txBody>
      </p:sp>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8" name="TextBox 7">
            <a:extLst>
              <a:ext uri="{FF2B5EF4-FFF2-40B4-BE49-F238E27FC236}">
                <a16:creationId xmlns:a16="http://schemas.microsoft.com/office/drawing/2014/main" id="{52146E83-4C14-47A3-B888-D33F15C317A7}"/>
              </a:ext>
            </a:extLst>
          </p:cNvPr>
          <p:cNvSpPr txBox="1"/>
          <p:nvPr userDrawn="1"/>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5" name="Text Placeholder 4">
            <a:extLst>
              <a:ext uri="{FF2B5EF4-FFF2-40B4-BE49-F238E27FC236}">
                <a16:creationId xmlns:a16="http://schemas.microsoft.com/office/drawing/2014/main" id="{FDC33D46-2F7B-445F-85F2-EA6928F0CE89}"/>
              </a:ext>
            </a:extLst>
          </p:cNvPr>
          <p:cNvSpPr>
            <a:spLocks noGrp="1"/>
          </p:cNvSpPr>
          <p:nvPr>
            <p:ph type="body" sz="quarter" idx="31" hasCustomPrompt="1"/>
          </p:nvPr>
        </p:nvSpPr>
        <p:spPr>
          <a:xfrm>
            <a:off x="1617785" y="2295708"/>
            <a:ext cx="9878845" cy="576000"/>
          </a:xfrm>
        </p:spPr>
        <p:txBody>
          <a:bodyPr anchor="ctr"/>
          <a:lstStyle>
            <a:lvl1pPr marL="0" indent="0">
              <a:buNone/>
              <a:defRPr sz="1600"/>
            </a:lvl1pPr>
          </a:lstStyle>
          <a:p>
            <a:pPr lvl="0"/>
            <a:r>
              <a:rPr lang="nl-NL" dirty="0"/>
              <a:t>Klik om hoofdstuktitel toe te voegen</a:t>
            </a:r>
          </a:p>
        </p:txBody>
      </p:sp>
      <p:sp>
        <p:nvSpPr>
          <p:cNvPr id="30" name="Text Placeholder 4">
            <a:extLst>
              <a:ext uri="{FF2B5EF4-FFF2-40B4-BE49-F238E27FC236}">
                <a16:creationId xmlns:a16="http://schemas.microsoft.com/office/drawing/2014/main" id="{B1B9703B-FADB-4FA6-B8FB-E3BF076CBA2C}"/>
              </a:ext>
            </a:extLst>
          </p:cNvPr>
          <p:cNvSpPr>
            <a:spLocks noGrp="1"/>
          </p:cNvSpPr>
          <p:nvPr>
            <p:ph type="body" sz="quarter" idx="32" hasCustomPrompt="1"/>
          </p:nvPr>
        </p:nvSpPr>
        <p:spPr>
          <a:xfrm>
            <a:off x="1617785" y="3073102"/>
            <a:ext cx="9878845" cy="576000"/>
          </a:xfrm>
        </p:spPr>
        <p:txBody>
          <a:bodyPr anchor="ctr"/>
          <a:lstStyle>
            <a:lvl1pPr marL="0" indent="0">
              <a:buNone/>
              <a:defRPr sz="1600"/>
            </a:lvl1pPr>
          </a:lstStyle>
          <a:p>
            <a:pPr lvl="0"/>
            <a:r>
              <a:rPr lang="nl-NL" dirty="0"/>
              <a:t>Klik om hoofdstuktitel toe te voegen</a:t>
            </a:r>
          </a:p>
        </p:txBody>
      </p:sp>
      <p:sp>
        <p:nvSpPr>
          <p:cNvPr id="31" name="Text Placeholder 4">
            <a:extLst>
              <a:ext uri="{FF2B5EF4-FFF2-40B4-BE49-F238E27FC236}">
                <a16:creationId xmlns:a16="http://schemas.microsoft.com/office/drawing/2014/main" id="{6E23FF3B-3585-451E-B36D-95D91B1AD445}"/>
              </a:ext>
            </a:extLst>
          </p:cNvPr>
          <p:cNvSpPr>
            <a:spLocks noGrp="1"/>
          </p:cNvSpPr>
          <p:nvPr>
            <p:ph type="body" sz="quarter" idx="33" hasCustomPrompt="1"/>
          </p:nvPr>
        </p:nvSpPr>
        <p:spPr>
          <a:xfrm>
            <a:off x="1617785" y="3850181"/>
            <a:ext cx="9878845" cy="576000"/>
          </a:xfrm>
        </p:spPr>
        <p:txBody>
          <a:bodyPr anchor="ctr"/>
          <a:lstStyle>
            <a:lvl1pPr marL="0" indent="0">
              <a:buNone/>
              <a:defRPr sz="1600"/>
            </a:lvl1pPr>
          </a:lstStyle>
          <a:p>
            <a:pPr lvl="0"/>
            <a:r>
              <a:rPr lang="nl-NL" dirty="0"/>
              <a:t>Klik om hoofdstuktitel toe te voegen</a:t>
            </a:r>
          </a:p>
        </p:txBody>
      </p:sp>
      <p:sp>
        <p:nvSpPr>
          <p:cNvPr id="32" name="Text Placeholder 4">
            <a:extLst>
              <a:ext uri="{FF2B5EF4-FFF2-40B4-BE49-F238E27FC236}">
                <a16:creationId xmlns:a16="http://schemas.microsoft.com/office/drawing/2014/main" id="{B526D535-2FCB-4390-8380-2F13D7A4761C}"/>
              </a:ext>
            </a:extLst>
          </p:cNvPr>
          <p:cNvSpPr>
            <a:spLocks noGrp="1"/>
          </p:cNvSpPr>
          <p:nvPr>
            <p:ph type="body" sz="quarter" idx="34" hasCustomPrompt="1"/>
          </p:nvPr>
        </p:nvSpPr>
        <p:spPr>
          <a:xfrm>
            <a:off x="1617785" y="4627259"/>
            <a:ext cx="9878845" cy="576000"/>
          </a:xfrm>
        </p:spPr>
        <p:txBody>
          <a:bodyPr anchor="ctr"/>
          <a:lstStyle>
            <a:lvl1pPr marL="0" indent="0">
              <a:buNone/>
              <a:defRPr sz="1600"/>
            </a:lvl1pPr>
          </a:lstStyle>
          <a:p>
            <a:pPr lvl="0"/>
            <a:r>
              <a:rPr lang="nl-NL" dirty="0"/>
              <a:t>Klik om hoofdstuktitel toe te voegen</a:t>
            </a:r>
          </a:p>
        </p:txBody>
      </p:sp>
      <p:sp>
        <p:nvSpPr>
          <p:cNvPr id="34" name="Content Placeholder 33">
            <a:extLst>
              <a:ext uri="{FF2B5EF4-FFF2-40B4-BE49-F238E27FC236}">
                <a16:creationId xmlns:a16="http://schemas.microsoft.com/office/drawing/2014/main" id="{CB7EA44B-E1AE-4106-A865-656870EDF45E}"/>
              </a:ext>
            </a:extLst>
          </p:cNvPr>
          <p:cNvSpPr>
            <a:spLocks noGrp="1"/>
          </p:cNvSpPr>
          <p:nvPr>
            <p:ph sz="quarter" idx="35" hasCustomPrompt="1"/>
          </p:nvPr>
        </p:nvSpPr>
        <p:spPr>
          <a:xfrm>
            <a:off x="1020497" y="2396508"/>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7" name="Content Placeholder 35">
            <a:extLst>
              <a:ext uri="{FF2B5EF4-FFF2-40B4-BE49-F238E27FC236}">
                <a16:creationId xmlns:a16="http://schemas.microsoft.com/office/drawing/2014/main" id="{F350D63D-035F-4B56-9C49-F8894DDB98C8}"/>
              </a:ext>
            </a:extLst>
          </p:cNvPr>
          <p:cNvSpPr>
            <a:spLocks noGrp="1"/>
          </p:cNvSpPr>
          <p:nvPr>
            <p:ph sz="quarter" idx="37" hasCustomPrompt="1"/>
          </p:nvPr>
        </p:nvSpPr>
        <p:spPr>
          <a:xfrm>
            <a:off x="919697" y="3072839"/>
            <a:ext cx="576000" cy="576263"/>
          </a:xfrm>
          <a:prstGeom prst="ellipse">
            <a:avLst/>
          </a:prstGeom>
        </p:spPr>
        <p:txBody>
          <a:bodyPr/>
          <a:lstStyle>
            <a:lvl1pPr marL="0" indent="0">
              <a:buNone/>
              <a:defRPr>
                <a:noFill/>
              </a:defRPr>
            </a:lvl1pPr>
          </a:lstStyle>
          <a:p>
            <a:pPr lvl="0"/>
            <a:r>
              <a:rPr lang="nl-NL" dirty="0"/>
              <a:t>Kleur</a:t>
            </a:r>
          </a:p>
        </p:txBody>
      </p:sp>
      <p:sp>
        <p:nvSpPr>
          <p:cNvPr id="38" name="Content Placeholder 33">
            <a:extLst>
              <a:ext uri="{FF2B5EF4-FFF2-40B4-BE49-F238E27FC236}">
                <a16:creationId xmlns:a16="http://schemas.microsoft.com/office/drawing/2014/main" id="{8D00E5AB-2194-4FC2-8650-AF31295D2099}"/>
              </a:ext>
            </a:extLst>
          </p:cNvPr>
          <p:cNvSpPr>
            <a:spLocks noGrp="1"/>
          </p:cNvSpPr>
          <p:nvPr>
            <p:ph sz="quarter" idx="38" hasCustomPrompt="1"/>
          </p:nvPr>
        </p:nvSpPr>
        <p:spPr>
          <a:xfrm>
            <a:off x="1020497" y="317377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9" name="Content Placeholder 35">
            <a:extLst>
              <a:ext uri="{FF2B5EF4-FFF2-40B4-BE49-F238E27FC236}">
                <a16:creationId xmlns:a16="http://schemas.microsoft.com/office/drawing/2014/main" id="{156B25DE-A0D6-46DE-9D2C-868140B3D3AF}"/>
              </a:ext>
            </a:extLst>
          </p:cNvPr>
          <p:cNvSpPr>
            <a:spLocks noGrp="1"/>
          </p:cNvSpPr>
          <p:nvPr>
            <p:ph sz="quarter" idx="39" hasCustomPrompt="1"/>
          </p:nvPr>
        </p:nvSpPr>
        <p:spPr>
          <a:xfrm>
            <a:off x="919697" y="4627259"/>
            <a:ext cx="576000" cy="576263"/>
          </a:xfrm>
          <a:prstGeom prst="ellipse">
            <a:avLst/>
          </a:prstGeom>
        </p:spPr>
        <p:txBody>
          <a:bodyPr/>
          <a:lstStyle>
            <a:lvl1pPr marL="0" indent="0">
              <a:buNone/>
              <a:defRPr>
                <a:noFill/>
              </a:defRPr>
            </a:lvl1pPr>
          </a:lstStyle>
          <a:p>
            <a:pPr lvl="0"/>
            <a:r>
              <a:rPr lang="nl-NL" dirty="0"/>
              <a:t>Kleur</a:t>
            </a:r>
          </a:p>
        </p:txBody>
      </p:sp>
      <p:sp>
        <p:nvSpPr>
          <p:cNvPr id="40" name="Content Placeholder 33">
            <a:extLst>
              <a:ext uri="{FF2B5EF4-FFF2-40B4-BE49-F238E27FC236}">
                <a16:creationId xmlns:a16="http://schemas.microsoft.com/office/drawing/2014/main" id="{F9193A0D-3023-48D2-9562-A7C00B68F2B3}"/>
              </a:ext>
            </a:extLst>
          </p:cNvPr>
          <p:cNvSpPr>
            <a:spLocks noGrp="1"/>
          </p:cNvSpPr>
          <p:nvPr>
            <p:ph sz="quarter" idx="40" hasCustomPrompt="1"/>
          </p:nvPr>
        </p:nvSpPr>
        <p:spPr>
          <a:xfrm>
            <a:off x="1020497" y="472819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41" name="Content Placeholder 35">
            <a:extLst>
              <a:ext uri="{FF2B5EF4-FFF2-40B4-BE49-F238E27FC236}">
                <a16:creationId xmlns:a16="http://schemas.microsoft.com/office/drawing/2014/main" id="{832AF622-7277-4D8A-8E59-D37829E543AF}"/>
              </a:ext>
            </a:extLst>
          </p:cNvPr>
          <p:cNvSpPr>
            <a:spLocks noGrp="1"/>
          </p:cNvSpPr>
          <p:nvPr>
            <p:ph sz="quarter" idx="41" hasCustomPrompt="1"/>
          </p:nvPr>
        </p:nvSpPr>
        <p:spPr>
          <a:xfrm>
            <a:off x="919697" y="3849918"/>
            <a:ext cx="576000" cy="576263"/>
          </a:xfrm>
          <a:prstGeom prst="ellipse">
            <a:avLst/>
          </a:prstGeom>
        </p:spPr>
        <p:txBody>
          <a:bodyPr/>
          <a:lstStyle>
            <a:lvl1pPr marL="0" indent="0">
              <a:buNone/>
              <a:defRPr>
                <a:noFill/>
              </a:defRPr>
            </a:lvl1pPr>
          </a:lstStyle>
          <a:p>
            <a:pPr lvl="0"/>
            <a:r>
              <a:rPr lang="nl-NL" dirty="0"/>
              <a:t>Kleur</a:t>
            </a:r>
          </a:p>
        </p:txBody>
      </p:sp>
      <p:sp>
        <p:nvSpPr>
          <p:cNvPr id="42" name="Content Placeholder 33">
            <a:extLst>
              <a:ext uri="{FF2B5EF4-FFF2-40B4-BE49-F238E27FC236}">
                <a16:creationId xmlns:a16="http://schemas.microsoft.com/office/drawing/2014/main" id="{C6633357-A625-4BAE-B7C2-AF4DADA78DA8}"/>
              </a:ext>
            </a:extLst>
          </p:cNvPr>
          <p:cNvSpPr>
            <a:spLocks noGrp="1"/>
          </p:cNvSpPr>
          <p:nvPr>
            <p:ph sz="quarter" idx="42" hasCustomPrompt="1"/>
          </p:nvPr>
        </p:nvSpPr>
        <p:spPr>
          <a:xfrm>
            <a:off x="1020497" y="3950849"/>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Tree>
    <p:extLst>
      <p:ext uri="{BB962C8B-B14F-4D97-AF65-F5344CB8AC3E}">
        <p14:creationId xmlns:p14="http://schemas.microsoft.com/office/powerpoint/2010/main" val="5250300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over L Pic">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41092911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874"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TextBox 8">
            <a:extLst>
              <a:ext uri="{FF2B5EF4-FFF2-40B4-BE49-F238E27FC236}">
                <a16:creationId xmlns:a16="http://schemas.microsoft.com/office/drawing/2014/main" id="{3E408D0B-1C14-4E7B-8EB7-FDE06942DF52}"/>
              </a:ext>
            </a:extLst>
          </p:cNvPr>
          <p:cNvSpPr txBox="1"/>
          <p:nvPr userDrawn="1"/>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Inhoudsopgave</a:t>
            </a:r>
          </a:p>
        </p:txBody>
      </p:sp>
      <p:sp>
        <p:nvSpPr>
          <p:cNvPr id="14" name="Text Placeholder 4">
            <a:extLst>
              <a:ext uri="{FF2B5EF4-FFF2-40B4-BE49-F238E27FC236}">
                <a16:creationId xmlns:a16="http://schemas.microsoft.com/office/drawing/2014/main" id="{6E8D33AE-4BDF-4CC3-A20E-EE02C90CFC08}"/>
              </a:ext>
            </a:extLst>
          </p:cNvPr>
          <p:cNvSpPr>
            <a:spLocks noGrp="1"/>
          </p:cNvSpPr>
          <p:nvPr>
            <p:ph type="body" sz="quarter" idx="31" hasCustomPrompt="1"/>
          </p:nvPr>
        </p:nvSpPr>
        <p:spPr>
          <a:xfrm>
            <a:off x="919697" y="2295708"/>
            <a:ext cx="9878845" cy="576000"/>
          </a:xfrm>
          <a:solidFill>
            <a:srgbClr val="22777B"/>
          </a:solidFill>
        </p:spPr>
        <p:txBody>
          <a:bodyPr anchor="ctr"/>
          <a:lstStyle>
            <a:lvl1pPr marL="0" indent="0">
              <a:buNone/>
              <a:defRPr sz="1600" b="1">
                <a:solidFill>
                  <a:schemeClr val="bg1"/>
                </a:solidFill>
              </a:defRPr>
            </a:lvl1pPr>
          </a:lstStyle>
          <a:p>
            <a:pPr lvl="0"/>
            <a:r>
              <a:rPr lang="nl-NL" dirty="0"/>
              <a:t>Klik om hoofdstuktitel toe te voegen</a:t>
            </a:r>
          </a:p>
        </p:txBody>
      </p:sp>
      <p:sp>
        <p:nvSpPr>
          <p:cNvPr id="15" name="Text Placeholder 4">
            <a:extLst>
              <a:ext uri="{FF2B5EF4-FFF2-40B4-BE49-F238E27FC236}">
                <a16:creationId xmlns:a16="http://schemas.microsoft.com/office/drawing/2014/main" id="{1ABDBFFE-C3A3-4E71-B692-F286AE382B40}"/>
              </a:ext>
            </a:extLst>
          </p:cNvPr>
          <p:cNvSpPr>
            <a:spLocks noGrp="1"/>
          </p:cNvSpPr>
          <p:nvPr>
            <p:ph type="body" sz="quarter" idx="32" hasCustomPrompt="1"/>
          </p:nvPr>
        </p:nvSpPr>
        <p:spPr>
          <a:xfrm>
            <a:off x="919697" y="2922689"/>
            <a:ext cx="9878845" cy="576000"/>
          </a:xfrm>
          <a:solidFill>
            <a:schemeClr val="bg1">
              <a:lumMod val="95000"/>
            </a:schemeClr>
          </a:solidFill>
        </p:spPr>
        <p:txBody>
          <a:bodyPr anchor="ctr"/>
          <a:lstStyle>
            <a:lvl1pPr marL="0" indent="0">
              <a:buNone/>
              <a:defRPr sz="1600" b="0"/>
            </a:lvl1pPr>
          </a:lstStyle>
          <a:p>
            <a:pPr lvl="0"/>
            <a:r>
              <a:rPr lang="nl-NL" dirty="0"/>
              <a:t>Klik om hoofdstuktitel toe te voegen</a:t>
            </a:r>
          </a:p>
        </p:txBody>
      </p:sp>
      <p:sp>
        <p:nvSpPr>
          <p:cNvPr id="16" name="Text Placeholder 4">
            <a:extLst>
              <a:ext uri="{FF2B5EF4-FFF2-40B4-BE49-F238E27FC236}">
                <a16:creationId xmlns:a16="http://schemas.microsoft.com/office/drawing/2014/main" id="{AF144E65-6C21-437A-804A-75A9C5AD7BE0}"/>
              </a:ext>
            </a:extLst>
          </p:cNvPr>
          <p:cNvSpPr>
            <a:spLocks noGrp="1"/>
          </p:cNvSpPr>
          <p:nvPr>
            <p:ph type="body" sz="quarter" idx="33" hasCustomPrompt="1"/>
          </p:nvPr>
        </p:nvSpPr>
        <p:spPr>
          <a:xfrm>
            <a:off x="919697" y="3549670"/>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
        <p:nvSpPr>
          <p:cNvPr id="17" name="Text Placeholder 4">
            <a:extLst>
              <a:ext uri="{FF2B5EF4-FFF2-40B4-BE49-F238E27FC236}">
                <a16:creationId xmlns:a16="http://schemas.microsoft.com/office/drawing/2014/main" id="{EA95A1DB-BF6E-4DDF-83B9-50B7096FB8F8}"/>
              </a:ext>
            </a:extLst>
          </p:cNvPr>
          <p:cNvSpPr>
            <a:spLocks noGrp="1"/>
          </p:cNvSpPr>
          <p:nvPr>
            <p:ph type="body" sz="quarter" idx="34" hasCustomPrompt="1"/>
          </p:nvPr>
        </p:nvSpPr>
        <p:spPr>
          <a:xfrm>
            <a:off x="919696" y="4176651"/>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Tree>
    <p:extLst>
      <p:ext uri="{BB962C8B-B14F-4D97-AF65-F5344CB8AC3E}">
        <p14:creationId xmlns:p14="http://schemas.microsoft.com/office/powerpoint/2010/main" val="126760207"/>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D08E275-5374-48A1-B7B0-B764AC7D4180}"/>
              </a:ext>
            </a:extLst>
          </p:cNvPr>
          <p:cNvGraphicFramePr>
            <a:graphicFrameLocks noChangeAspect="1"/>
          </p:cNvGraphicFramePr>
          <p:nvPr userDrawn="1">
            <p:custDataLst>
              <p:tags r:id="rId2"/>
            </p:custDataLst>
            <p:extLst>
              <p:ext uri="{D42A27DB-BD31-4B8C-83A1-F6EECF244321}">
                <p14:modId xmlns:p14="http://schemas.microsoft.com/office/powerpoint/2010/main" val="1956680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98"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Picture Placeholder">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992CD0B2-8AB2-4C6C-8876-E15753662C9B}" type="slidenum">
              <a:rPr lang="nl-NL" noProof="0" smtClean="0"/>
              <a:pPr/>
              <a:t>‹#›</a:t>
            </a:fld>
            <a:endParaRPr lang="nl-NL" noProof="0"/>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10871998" cy="365125"/>
          </a:xfrm>
        </p:spPr>
        <p:txBody>
          <a:bodyPr/>
          <a:lstStyle>
            <a:lvl1pPr marL="0" indent="0">
              <a:buNone/>
              <a:defRPr sz="2000" b="1">
                <a:solidFill>
                  <a:srgbClr val="000000"/>
                </a:solidFill>
              </a:defRPr>
            </a:lvl1pPr>
          </a:lstStyle>
          <a:p>
            <a:pPr lvl="0"/>
            <a:r>
              <a:rPr lang="nl-NL" noProof="0" dirty="0"/>
              <a:t>Klik om titel toe te voegen</a:t>
            </a:r>
          </a:p>
        </p:txBody>
      </p:sp>
    </p:spTree>
    <p:extLst>
      <p:ext uri="{BB962C8B-B14F-4D97-AF65-F5344CB8AC3E}">
        <p14:creationId xmlns:p14="http://schemas.microsoft.com/office/powerpoint/2010/main" val="719391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 (1) - box titl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CD5CF4E-95A3-42D4-B698-15DD2FFA864C}"/>
              </a:ext>
            </a:extLst>
          </p:cNvPr>
          <p:cNvGraphicFramePr>
            <a:graphicFrameLocks noChangeAspect="1"/>
          </p:cNvGraphicFramePr>
          <p:nvPr userDrawn="1">
            <p:custDataLst>
              <p:tags r:id="rId2"/>
            </p:custDataLst>
            <p:extLst>
              <p:ext uri="{D42A27DB-BD31-4B8C-83A1-F6EECF244321}">
                <p14:modId xmlns:p14="http://schemas.microsoft.com/office/powerpoint/2010/main" val="2256913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922"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Picture Placeholder 1">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4" name="Slide Number Placeholder">
            <a:extLst>
              <a:ext uri="{FF2B5EF4-FFF2-40B4-BE49-F238E27FC236}">
                <a16:creationId xmlns:a16="http://schemas.microsoft.com/office/drawing/2014/main" id="{5A938EB1-90F2-4846-8709-79721C7343C0}"/>
              </a:ext>
            </a:extLst>
          </p:cNvPr>
          <p:cNvSpPr>
            <a:spLocks noGrp="1"/>
          </p:cNvSpPr>
          <p:nvPr>
            <p:ph type="sldNum" sz="quarter" idx="16"/>
          </p:nvPr>
        </p:nvSpPr>
        <p:spPr>
          <a:xfrm>
            <a:off x="10989437" y="6688612"/>
            <a:ext cx="1023140" cy="163513"/>
          </a:xfrm>
          <a:prstGeom prst="rect">
            <a:avLst/>
          </a:prstGeom>
        </p:spPr>
        <p:txBody>
          <a:bodyPr/>
          <a:lstStyle/>
          <a:p>
            <a:fld id="{992CD0B2-8AB2-4C6C-8876-E15753662C9B}" type="slidenum">
              <a:rPr lang="nl-NL" noProof="0" smtClean="0"/>
              <a:pPr/>
              <a:t>‹#›</a:t>
            </a:fld>
            <a:endParaRPr lang="nl-NL" noProof="0"/>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4166507" cy="365125"/>
          </a:xfrm>
          <a:solidFill>
            <a:schemeClr val="tx2">
              <a:alpha val="70000"/>
            </a:schemeClr>
          </a:solidFill>
        </p:spPr>
        <p:txBody>
          <a:bodyPr/>
          <a:lstStyle>
            <a:lvl1pPr marL="0" indent="0">
              <a:buNone/>
              <a:defRPr sz="2000" b="1">
                <a:solidFill>
                  <a:schemeClr val="bg1"/>
                </a:solidFill>
              </a:defRPr>
            </a:lvl1pPr>
          </a:lstStyle>
          <a:p>
            <a:pPr lvl="0"/>
            <a:r>
              <a:rPr lang="nl-NL" noProof="0" dirty="0"/>
              <a:t>Klik om titel toe te voegen</a:t>
            </a:r>
          </a:p>
        </p:txBody>
      </p:sp>
    </p:spTree>
    <p:extLst>
      <p:ext uri="{BB962C8B-B14F-4D97-AF65-F5344CB8AC3E}">
        <p14:creationId xmlns:p14="http://schemas.microsoft.com/office/powerpoint/2010/main" val="3050596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am (1-3)">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0C119C0-2516-4C07-B053-445A9E0824C6}"/>
              </a:ext>
            </a:extLst>
          </p:cNvPr>
          <p:cNvGraphicFramePr>
            <a:graphicFrameLocks noChangeAspect="1"/>
          </p:cNvGraphicFramePr>
          <p:nvPr userDrawn="1">
            <p:custDataLst>
              <p:tags r:id="rId2"/>
            </p:custDataLst>
            <p:extLst>
              <p:ext uri="{D42A27DB-BD31-4B8C-83A1-F6EECF244321}">
                <p14:modId xmlns:p14="http://schemas.microsoft.com/office/powerpoint/2010/main" val="40483255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94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C13544-5794-48A6-AC8C-3A24C53DFB37}"/>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46" name="Picture Placeholder 3">
            <a:extLst>
              <a:ext uri="{FF2B5EF4-FFF2-40B4-BE49-F238E27FC236}">
                <a16:creationId xmlns:a16="http://schemas.microsoft.com/office/drawing/2014/main" id="{8D5DDCC3-CB9F-466D-8615-8FA2D1640E15}"/>
              </a:ext>
            </a:extLst>
          </p:cNvPr>
          <p:cNvSpPr>
            <a:spLocks noGrp="1"/>
          </p:cNvSpPr>
          <p:nvPr>
            <p:ph type="pic" sz="quarter" idx="23" hasCustomPrompt="1"/>
          </p:nvPr>
        </p:nvSpPr>
        <p:spPr>
          <a:xfrm>
            <a:off x="882256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5" name="Picture Placeholder 2">
            <a:extLst>
              <a:ext uri="{FF2B5EF4-FFF2-40B4-BE49-F238E27FC236}">
                <a16:creationId xmlns:a16="http://schemas.microsoft.com/office/drawing/2014/main" id="{57C564DC-E097-46B6-8A86-3093C1C271FE}"/>
              </a:ext>
            </a:extLst>
          </p:cNvPr>
          <p:cNvSpPr>
            <a:spLocks noGrp="1"/>
          </p:cNvSpPr>
          <p:nvPr>
            <p:ph type="pic" sz="quarter" idx="22" hasCustomPrompt="1"/>
          </p:nvPr>
        </p:nvSpPr>
        <p:spPr>
          <a:xfrm>
            <a:off x="510654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4" name="Picture Placeholder 1">
            <a:extLst>
              <a:ext uri="{FF2B5EF4-FFF2-40B4-BE49-F238E27FC236}">
                <a16:creationId xmlns:a16="http://schemas.microsoft.com/office/drawing/2014/main" id="{74449229-D861-4346-B01E-0CAD3A102B13}"/>
              </a:ext>
            </a:extLst>
          </p:cNvPr>
          <p:cNvSpPr>
            <a:spLocks noGrp="1"/>
          </p:cNvSpPr>
          <p:nvPr>
            <p:ph type="pic" sz="quarter" idx="21" hasCustomPrompt="1"/>
          </p:nvPr>
        </p:nvSpPr>
        <p:spPr>
          <a:xfrm>
            <a:off x="1390519"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28" name="Content 3">
            <a:extLst>
              <a:ext uri="{FF2B5EF4-FFF2-40B4-BE49-F238E27FC236}">
                <a16:creationId xmlns:a16="http://schemas.microsoft.com/office/drawing/2014/main" id="{906CCEA2-5524-4D5D-98F4-5E68C62421E8}"/>
              </a:ext>
            </a:extLst>
          </p:cNvPr>
          <p:cNvSpPr>
            <a:spLocks noGrp="1"/>
          </p:cNvSpPr>
          <p:nvPr>
            <p:ph sz="quarter" idx="39" hasCustomPrompt="1"/>
          </p:nvPr>
        </p:nvSpPr>
        <p:spPr>
          <a:xfrm>
            <a:off x="809482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2">
            <a:extLst>
              <a:ext uri="{FF2B5EF4-FFF2-40B4-BE49-F238E27FC236}">
                <a16:creationId xmlns:a16="http://schemas.microsoft.com/office/drawing/2014/main" id="{E557F718-0A6F-48EA-A485-77BCC8E1B461}"/>
              </a:ext>
            </a:extLst>
          </p:cNvPr>
          <p:cNvSpPr>
            <a:spLocks noGrp="1"/>
          </p:cNvSpPr>
          <p:nvPr>
            <p:ph sz="quarter" idx="35" hasCustomPrompt="1"/>
          </p:nvPr>
        </p:nvSpPr>
        <p:spPr>
          <a:xfrm>
            <a:off x="437880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59D963B6-74C1-42B6-9D19-9022282A6691}"/>
              </a:ext>
            </a:extLst>
          </p:cNvPr>
          <p:cNvSpPr>
            <a:spLocks noGrp="1"/>
          </p:cNvSpPr>
          <p:nvPr>
            <p:ph sz="quarter" idx="31" hasCustomPrompt="1"/>
          </p:nvPr>
        </p:nvSpPr>
        <p:spPr>
          <a:xfrm>
            <a:off x="66278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title placeholder">
            <a:extLst>
              <a:ext uri="{FF2B5EF4-FFF2-40B4-BE49-F238E27FC236}">
                <a16:creationId xmlns:a16="http://schemas.microsoft.com/office/drawing/2014/main" id="{2DBE4B59-610C-4C9B-9108-07C1440111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279F2B18-D86D-4794-8631-F5C5BBADC2A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A1CC6EC6-EC4A-4CCD-8E83-68494C8753B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75DEDF61-D0AA-4104-A8D4-B0406C012C3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141D24E2-A013-4401-84FB-25D9F21F720D}"/>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37138905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4-10)">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AB3B2EB-77AE-47F8-B51E-68170E631A14}"/>
              </a:ext>
            </a:extLst>
          </p:cNvPr>
          <p:cNvGraphicFramePr>
            <a:graphicFrameLocks noChangeAspect="1"/>
          </p:cNvGraphicFramePr>
          <p:nvPr userDrawn="1">
            <p:custDataLst>
              <p:tags r:id="rId2"/>
            </p:custDataLst>
            <p:extLst>
              <p:ext uri="{D42A27DB-BD31-4B8C-83A1-F6EECF244321}">
                <p14:modId xmlns:p14="http://schemas.microsoft.com/office/powerpoint/2010/main" val="4902890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97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EDAD665-BB66-4DCE-A810-6C4D6A82672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57" name="Picture Placeholder 10">
            <a:extLst>
              <a:ext uri="{FF2B5EF4-FFF2-40B4-BE49-F238E27FC236}">
                <a16:creationId xmlns:a16="http://schemas.microsoft.com/office/drawing/2014/main" id="{1B0A83F7-0FBF-473B-8525-B657C3091790}"/>
              </a:ext>
            </a:extLst>
          </p:cNvPr>
          <p:cNvSpPr>
            <a:spLocks noGrp="1"/>
          </p:cNvSpPr>
          <p:nvPr>
            <p:ph type="pic" sz="quarter" idx="52" hasCustomPrompt="1"/>
          </p:nvPr>
        </p:nvSpPr>
        <p:spPr>
          <a:xfrm>
            <a:off x="8094821"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6" name="Picture Placeholder 9">
            <a:extLst>
              <a:ext uri="{FF2B5EF4-FFF2-40B4-BE49-F238E27FC236}">
                <a16:creationId xmlns:a16="http://schemas.microsoft.com/office/drawing/2014/main" id="{5FF5A83C-2A01-4F34-B3EC-0BC697BFB6E4}"/>
              </a:ext>
            </a:extLst>
          </p:cNvPr>
          <p:cNvSpPr>
            <a:spLocks noGrp="1"/>
          </p:cNvSpPr>
          <p:nvPr>
            <p:ph type="pic" sz="quarter" idx="51" hasCustomPrompt="1"/>
          </p:nvPr>
        </p:nvSpPr>
        <p:spPr>
          <a:xfrm>
            <a:off x="8094821"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5" name="Picture Placeholder 8">
            <a:extLst>
              <a:ext uri="{FF2B5EF4-FFF2-40B4-BE49-F238E27FC236}">
                <a16:creationId xmlns:a16="http://schemas.microsoft.com/office/drawing/2014/main" id="{6B8BB9A6-5ED8-4605-ABBB-9D27CF22E777}"/>
              </a:ext>
            </a:extLst>
          </p:cNvPr>
          <p:cNvSpPr>
            <a:spLocks noGrp="1"/>
          </p:cNvSpPr>
          <p:nvPr>
            <p:ph type="pic" sz="quarter" idx="50" hasCustomPrompt="1"/>
          </p:nvPr>
        </p:nvSpPr>
        <p:spPr>
          <a:xfrm>
            <a:off x="8094821"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4" name="Picture Placeholder 7">
            <a:extLst>
              <a:ext uri="{FF2B5EF4-FFF2-40B4-BE49-F238E27FC236}">
                <a16:creationId xmlns:a16="http://schemas.microsoft.com/office/drawing/2014/main" id="{1390A995-4614-44A5-8AD7-C98F1A39F787}"/>
              </a:ext>
            </a:extLst>
          </p:cNvPr>
          <p:cNvSpPr>
            <a:spLocks noGrp="1"/>
          </p:cNvSpPr>
          <p:nvPr>
            <p:ph type="pic" sz="quarter" idx="49" hasCustomPrompt="1"/>
          </p:nvPr>
        </p:nvSpPr>
        <p:spPr>
          <a:xfrm>
            <a:off x="8094821"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3" name="Picture Placeholder 6">
            <a:extLst>
              <a:ext uri="{FF2B5EF4-FFF2-40B4-BE49-F238E27FC236}">
                <a16:creationId xmlns:a16="http://schemas.microsoft.com/office/drawing/2014/main" id="{E7A11857-E1A2-4091-8A20-58696750E83E}"/>
              </a:ext>
            </a:extLst>
          </p:cNvPr>
          <p:cNvSpPr>
            <a:spLocks noGrp="1"/>
          </p:cNvSpPr>
          <p:nvPr>
            <p:ph type="pic" sz="quarter" idx="48" hasCustomPrompt="1"/>
          </p:nvPr>
        </p:nvSpPr>
        <p:spPr>
          <a:xfrm>
            <a:off x="8094821"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9" name="Picture Placeholder 5">
            <a:extLst>
              <a:ext uri="{FF2B5EF4-FFF2-40B4-BE49-F238E27FC236}">
                <a16:creationId xmlns:a16="http://schemas.microsoft.com/office/drawing/2014/main" id="{6B442A08-8E3F-4440-B2B0-1DB59DDD4E19}"/>
              </a:ext>
            </a:extLst>
          </p:cNvPr>
          <p:cNvSpPr>
            <a:spLocks noGrp="1"/>
          </p:cNvSpPr>
          <p:nvPr>
            <p:ph type="pic" sz="quarter" idx="25" hasCustomPrompt="1"/>
          </p:nvPr>
        </p:nvSpPr>
        <p:spPr>
          <a:xfrm>
            <a:off x="4378800"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8" name="Picture Placeholder 4">
            <a:extLst>
              <a:ext uri="{FF2B5EF4-FFF2-40B4-BE49-F238E27FC236}">
                <a16:creationId xmlns:a16="http://schemas.microsoft.com/office/drawing/2014/main" id="{D7A5C90A-B47A-41E2-93FE-46F3A1634C2C}"/>
              </a:ext>
            </a:extLst>
          </p:cNvPr>
          <p:cNvSpPr>
            <a:spLocks noGrp="1"/>
          </p:cNvSpPr>
          <p:nvPr>
            <p:ph type="pic" sz="quarter" idx="24" hasCustomPrompt="1"/>
          </p:nvPr>
        </p:nvSpPr>
        <p:spPr>
          <a:xfrm>
            <a:off x="4378800"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7" name="Picture Placeholder 3">
            <a:extLst>
              <a:ext uri="{FF2B5EF4-FFF2-40B4-BE49-F238E27FC236}">
                <a16:creationId xmlns:a16="http://schemas.microsoft.com/office/drawing/2014/main" id="{838F0B6D-CC8D-46E2-97E2-233DFC1A829A}"/>
              </a:ext>
            </a:extLst>
          </p:cNvPr>
          <p:cNvSpPr>
            <a:spLocks noGrp="1"/>
          </p:cNvSpPr>
          <p:nvPr>
            <p:ph type="pic" sz="quarter" idx="23" hasCustomPrompt="1"/>
          </p:nvPr>
        </p:nvSpPr>
        <p:spPr>
          <a:xfrm>
            <a:off x="4378800"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6" name="Picture Placeholder 2">
            <a:extLst>
              <a:ext uri="{FF2B5EF4-FFF2-40B4-BE49-F238E27FC236}">
                <a16:creationId xmlns:a16="http://schemas.microsoft.com/office/drawing/2014/main" id="{74C971A1-9DEF-461D-80F8-5BC6DB178FAE}"/>
              </a:ext>
            </a:extLst>
          </p:cNvPr>
          <p:cNvSpPr>
            <a:spLocks noGrp="1"/>
          </p:cNvSpPr>
          <p:nvPr>
            <p:ph type="pic" sz="quarter" idx="22" hasCustomPrompt="1"/>
          </p:nvPr>
        </p:nvSpPr>
        <p:spPr>
          <a:xfrm>
            <a:off x="4378800"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5" name="Picture Placeholder 1">
            <a:extLst>
              <a:ext uri="{FF2B5EF4-FFF2-40B4-BE49-F238E27FC236}">
                <a16:creationId xmlns:a16="http://schemas.microsoft.com/office/drawing/2014/main" id="{6DC1A8B0-7995-4B06-BB1B-74A40785B7BC}"/>
              </a:ext>
            </a:extLst>
          </p:cNvPr>
          <p:cNvSpPr>
            <a:spLocks noGrp="1"/>
          </p:cNvSpPr>
          <p:nvPr>
            <p:ph type="pic" sz="quarter" idx="21" hasCustomPrompt="1"/>
          </p:nvPr>
        </p:nvSpPr>
        <p:spPr>
          <a:xfrm>
            <a:off x="4378800"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dirty="0"/>
              <a:t>Klik om foto toe te voegen</a:t>
            </a:r>
          </a:p>
        </p:txBody>
      </p:sp>
      <p:sp>
        <p:nvSpPr>
          <p:cNvPr id="47" name="Content 11">
            <a:extLst>
              <a:ext uri="{FF2B5EF4-FFF2-40B4-BE49-F238E27FC236}">
                <a16:creationId xmlns:a16="http://schemas.microsoft.com/office/drawing/2014/main" id="{642BB68B-F978-45AD-A743-00EDC1082022}"/>
              </a:ext>
            </a:extLst>
          </p:cNvPr>
          <p:cNvSpPr>
            <a:spLocks noGrp="1"/>
          </p:cNvSpPr>
          <p:nvPr>
            <p:ph sz="quarter" idx="58"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62" name="Content 10">
            <a:extLst>
              <a:ext uri="{FF2B5EF4-FFF2-40B4-BE49-F238E27FC236}">
                <a16:creationId xmlns:a16="http://schemas.microsoft.com/office/drawing/2014/main" id="{C0617200-45DF-4ACF-9005-46360C2AF61E}"/>
              </a:ext>
            </a:extLst>
          </p:cNvPr>
          <p:cNvSpPr>
            <a:spLocks noGrp="1"/>
          </p:cNvSpPr>
          <p:nvPr>
            <p:ph type="body" sz="quarter" idx="57" hasCustomPrompt="1"/>
          </p:nvPr>
        </p:nvSpPr>
        <p:spPr>
          <a:xfrm>
            <a:off x="9037768"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1" name="Content 9">
            <a:extLst>
              <a:ext uri="{FF2B5EF4-FFF2-40B4-BE49-F238E27FC236}">
                <a16:creationId xmlns:a16="http://schemas.microsoft.com/office/drawing/2014/main" id="{B4EE4145-3994-4886-9B00-B9DD3A0FACEB}"/>
              </a:ext>
            </a:extLst>
          </p:cNvPr>
          <p:cNvSpPr>
            <a:spLocks noGrp="1"/>
          </p:cNvSpPr>
          <p:nvPr>
            <p:ph type="body" sz="quarter" idx="56" hasCustomPrompt="1"/>
          </p:nvPr>
        </p:nvSpPr>
        <p:spPr>
          <a:xfrm>
            <a:off x="9037768"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0" name="Content 8">
            <a:extLst>
              <a:ext uri="{FF2B5EF4-FFF2-40B4-BE49-F238E27FC236}">
                <a16:creationId xmlns:a16="http://schemas.microsoft.com/office/drawing/2014/main" id="{AD32C42B-FDB9-4CF3-9851-39C583478FFD}"/>
              </a:ext>
            </a:extLst>
          </p:cNvPr>
          <p:cNvSpPr>
            <a:spLocks noGrp="1"/>
          </p:cNvSpPr>
          <p:nvPr>
            <p:ph type="body" sz="quarter" idx="55" hasCustomPrompt="1"/>
          </p:nvPr>
        </p:nvSpPr>
        <p:spPr>
          <a:xfrm>
            <a:off x="9037768"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9" name="Content 7">
            <a:extLst>
              <a:ext uri="{FF2B5EF4-FFF2-40B4-BE49-F238E27FC236}">
                <a16:creationId xmlns:a16="http://schemas.microsoft.com/office/drawing/2014/main" id="{A4646BD5-8400-4DCF-BD67-0CE746A19711}"/>
              </a:ext>
            </a:extLst>
          </p:cNvPr>
          <p:cNvSpPr>
            <a:spLocks noGrp="1"/>
          </p:cNvSpPr>
          <p:nvPr>
            <p:ph type="body" sz="quarter" idx="54" hasCustomPrompt="1"/>
          </p:nvPr>
        </p:nvSpPr>
        <p:spPr>
          <a:xfrm>
            <a:off x="9037768"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8" name="Content 6">
            <a:extLst>
              <a:ext uri="{FF2B5EF4-FFF2-40B4-BE49-F238E27FC236}">
                <a16:creationId xmlns:a16="http://schemas.microsoft.com/office/drawing/2014/main" id="{A6007974-2FE5-4ED1-84BA-E4786FA3E7AA}"/>
              </a:ext>
            </a:extLst>
          </p:cNvPr>
          <p:cNvSpPr>
            <a:spLocks noGrp="1"/>
          </p:cNvSpPr>
          <p:nvPr>
            <p:ph type="body" sz="quarter" idx="53" hasCustomPrompt="1"/>
          </p:nvPr>
        </p:nvSpPr>
        <p:spPr>
          <a:xfrm>
            <a:off x="9037768"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2" name="Content 5">
            <a:extLst>
              <a:ext uri="{FF2B5EF4-FFF2-40B4-BE49-F238E27FC236}">
                <a16:creationId xmlns:a16="http://schemas.microsoft.com/office/drawing/2014/main" id="{2123757D-60AC-4FA9-A0CD-E8AF8F59E43C}"/>
              </a:ext>
            </a:extLst>
          </p:cNvPr>
          <p:cNvSpPr>
            <a:spLocks noGrp="1"/>
          </p:cNvSpPr>
          <p:nvPr>
            <p:ph type="body" sz="quarter" idx="47" hasCustomPrompt="1"/>
          </p:nvPr>
        </p:nvSpPr>
        <p:spPr>
          <a:xfrm>
            <a:off x="5321747"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1" name="Content 4">
            <a:extLst>
              <a:ext uri="{FF2B5EF4-FFF2-40B4-BE49-F238E27FC236}">
                <a16:creationId xmlns:a16="http://schemas.microsoft.com/office/drawing/2014/main" id="{A5665393-0E82-40E2-B63A-0E6618B0B8F7}"/>
              </a:ext>
            </a:extLst>
          </p:cNvPr>
          <p:cNvSpPr>
            <a:spLocks noGrp="1"/>
          </p:cNvSpPr>
          <p:nvPr>
            <p:ph type="body" sz="quarter" idx="46" hasCustomPrompt="1"/>
          </p:nvPr>
        </p:nvSpPr>
        <p:spPr>
          <a:xfrm>
            <a:off x="5321747"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0" name="Content 3">
            <a:extLst>
              <a:ext uri="{FF2B5EF4-FFF2-40B4-BE49-F238E27FC236}">
                <a16:creationId xmlns:a16="http://schemas.microsoft.com/office/drawing/2014/main" id="{3BB623C7-E995-475A-B240-1D6C8084DC61}"/>
              </a:ext>
            </a:extLst>
          </p:cNvPr>
          <p:cNvSpPr>
            <a:spLocks noGrp="1"/>
          </p:cNvSpPr>
          <p:nvPr>
            <p:ph type="body" sz="quarter" idx="45" hasCustomPrompt="1"/>
          </p:nvPr>
        </p:nvSpPr>
        <p:spPr>
          <a:xfrm>
            <a:off x="5321747"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49" name="Content 2">
            <a:extLst>
              <a:ext uri="{FF2B5EF4-FFF2-40B4-BE49-F238E27FC236}">
                <a16:creationId xmlns:a16="http://schemas.microsoft.com/office/drawing/2014/main" id="{FF6796C2-DA9C-45AB-8E1B-B25B23511E9B}"/>
              </a:ext>
            </a:extLst>
          </p:cNvPr>
          <p:cNvSpPr>
            <a:spLocks noGrp="1"/>
          </p:cNvSpPr>
          <p:nvPr>
            <p:ph type="body" sz="quarter" idx="44" hasCustomPrompt="1"/>
          </p:nvPr>
        </p:nvSpPr>
        <p:spPr>
          <a:xfrm>
            <a:off x="5321747"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8" name="Content 1">
            <a:extLst>
              <a:ext uri="{FF2B5EF4-FFF2-40B4-BE49-F238E27FC236}">
                <a16:creationId xmlns:a16="http://schemas.microsoft.com/office/drawing/2014/main" id="{3693F993-685E-4381-94CF-AD9F7AF00631}"/>
              </a:ext>
            </a:extLst>
          </p:cNvPr>
          <p:cNvSpPr>
            <a:spLocks noGrp="1"/>
          </p:cNvSpPr>
          <p:nvPr>
            <p:ph type="body" sz="quarter" idx="31" hasCustomPrompt="1"/>
          </p:nvPr>
        </p:nvSpPr>
        <p:spPr>
          <a:xfrm>
            <a:off x="5321747"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7" name="Subtitle placeholder">
            <a:extLst>
              <a:ext uri="{FF2B5EF4-FFF2-40B4-BE49-F238E27FC236}">
                <a16:creationId xmlns:a16="http://schemas.microsoft.com/office/drawing/2014/main" id="{827066EF-8012-4BD4-BB2E-2F30192765FA}"/>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68" name="Title Placeholder">
            <a:extLst>
              <a:ext uri="{FF2B5EF4-FFF2-40B4-BE49-F238E27FC236}">
                <a16:creationId xmlns:a16="http://schemas.microsoft.com/office/drawing/2014/main" id="{9685E4F9-E486-4350-B072-E278A6240BA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30" name="Footnote">
            <a:extLst>
              <a:ext uri="{FF2B5EF4-FFF2-40B4-BE49-F238E27FC236}">
                <a16:creationId xmlns:a16="http://schemas.microsoft.com/office/drawing/2014/main" id="{BAE6918C-BA6B-443D-8DEA-7B54F5C7AAE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31" name="Footer Placeholder">
            <a:extLst>
              <a:ext uri="{FF2B5EF4-FFF2-40B4-BE49-F238E27FC236}">
                <a16:creationId xmlns:a16="http://schemas.microsoft.com/office/drawing/2014/main" id="{B52750C4-AA32-44BB-9C80-10FCEB69B711}"/>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pPr marL="0" indent="0">
              <a:buFont typeface="Wingdings" panose="05000000000000000000" pitchFamily="2" charset="2"/>
              <a:buNone/>
            </a:pPr>
            <a:r>
              <a:rPr lang="nl-NL" dirty="0"/>
              <a:t>Bron: </a:t>
            </a:r>
          </a:p>
        </p:txBody>
      </p:sp>
      <p:sp>
        <p:nvSpPr>
          <p:cNvPr id="32" name="Slide Number Placeholder">
            <a:extLst>
              <a:ext uri="{FF2B5EF4-FFF2-40B4-BE49-F238E27FC236}">
                <a16:creationId xmlns:a16="http://schemas.microsoft.com/office/drawing/2014/main" id="{90B24E08-7C33-4EE1-8E8A-8057549F0A12}"/>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9630557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solidFill>
        <a:effectLst/>
      </p:bgPr>
    </p:bg>
    <p:spTree>
      <p:nvGrpSpPr>
        <p:cNvPr id="1" name=""/>
        <p:cNvGrpSpPr/>
        <p:nvPr/>
      </p:nvGrpSpPr>
      <p:grpSpPr>
        <a:xfrm>
          <a:off x="0" y="0"/>
          <a:ext cx="0" cy="0"/>
          <a:chOff x="0" y="0"/>
          <a:chExt cx="0" cy="0"/>
        </a:xfrm>
      </p:grpSpPr>
      <p:graphicFrame>
        <p:nvGraphicFramePr>
          <p:cNvPr id="44" name="Object 43" hidden="1">
            <a:extLst>
              <a:ext uri="{FF2B5EF4-FFF2-40B4-BE49-F238E27FC236}">
                <a16:creationId xmlns:a16="http://schemas.microsoft.com/office/drawing/2014/main" id="{DEC531DE-54F6-48F9-964B-478CD7093B1F}"/>
              </a:ext>
            </a:extLst>
          </p:cNvPr>
          <p:cNvGraphicFramePr>
            <a:graphicFrameLocks noChangeAspect="1"/>
          </p:cNvGraphicFramePr>
          <p:nvPr userDrawn="1">
            <p:custDataLst>
              <p:tags r:id="rId2"/>
            </p:custDataLst>
            <p:extLst>
              <p:ext uri="{D42A27DB-BD31-4B8C-83A1-F6EECF244321}">
                <p14:modId xmlns:p14="http://schemas.microsoft.com/office/powerpoint/2010/main" val="28814743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94"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lide Number Placeholder">
            <a:extLst>
              <a:ext uri="{FF2B5EF4-FFF2-40B4-BE49-F238E27FC236}">
                <a16:creationId xmlns:a16="http://schemas.microsoft.com/office/drawing/2014/main" id="{9F64274A-5B7B-445D-9054-503F9ABA43AC}"/>
              </a:ext>
            </a:extLst>
          </p:cNvPr>
          <p:cNvSpPr>
            <a:spLocks noGrp="1"/>
          </p:cNvSpPr>
          <p:nvPr>
            <p:ph type="sldNum" sz="quarter" idx="10"/>
          </p:nvPr>
        </p:nvSpPr>
        <p:spPr>
          <a:xfrm>
            <a:off x="10989437" y="6688612"/>
            <a:ext cx="1023140" cy="163513"/>
          </a:xfrm>
          <a:prstGeom prst="rect">
            <a:avLst/>
          </a:prstGeom>
        </p:spPr>
        <p:txBody>
          <a:bodyPr/>
          <a:lstStyle>
            <a:lvl1pPr>
              <a:defRPr>
                <a:solidFill>
                  <a:schemeClr val="bg1"/>
                </a:solidFill>
              </a:defRPr>
            </a:lvl1pPr>
          </a:lstStyle>
          <a:p>
            <a:fld id="{992CD0B2-8AB2-4C6C-8876-E15753662C9B}" type="slidenum">
              <a:rPr lang="nl-NL" noProof="0" smtClean="0"/>
              <a:pPr/>
              <a:t>‹#›</a:t>
            </a:fld>
            <a:endParaRPr lang="nl-NL" noProof="0"/>
          </a:p>
        </p:txBody>
      </p:sp>
      <p:sp>
        <p:nvSpPr>
          <p:cNvPr id="19" name="Logo 14">
            <a:extLst>
              <a:ext uri="{FF2B5EF4-FFF2-40B4-BE49-F238E27FC236}">
                <a16:creationId xmlns:a16="http://schemas.microsoft.com/office/drawing/2014/main" id="{9CD50B4C-7136-431A-A5CC-F0B22E34E981}"/>
              </a:ext>
            </a:extLst>
          </p:cNvPr>
          <p:cNvSpPr/>
          <p:nvPr userDrawn="1"/>
        </p:nvSpPr>
        <p:spPr>
          <a:xfrm>
            <a:off x="0" y="6343962"/>
            <a:ext cx="664764" cy="514037"/>
          </a:xfrm>
          <a:prstGeom prst="rect">
            <a:avLst/>
          </a:prstGeom>
          <a:solidFill>
            <a:schemeClr val="accent1"/>
          </a:solidFill>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p:txBody>
      </p:sp>
      <p:sp>
        <p:nvSpPr>
          <p:cNvPr id="20" name="Logo 13">
            <a:extLst>
              <a:ext uri="{FF2B5EF4-FFF2-40B4-BE49-F238E27FC236}">
                <a16:creationId xmlns:a16="http://schemas.microsoft.com/office/drawing/2014/main" id="{CCDD2140-4B0B-4653-9440-316922F99CD4}"/>
              </a:ext>
            </a:extLst>
          </p:cNvPr>
          <p:cNvSpPr txBox="1"/>
          <p:nvPr userDrawn="1"/>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1" name="Logo 12">
            <a:extLst>
              <a:ext uri="{FF2B5EF4-FFF2-40B4-BE49-F238E27FC236}">
                <a16:creationId xmlns:a16="http://schemas.microsoft.com/office/drawing/2014/main" id="{EF3F1655-C16C-4FEF-877B-991607B96DEE}"/>
              </a:ext>
            </a:extLst>
          </p:cNvPr>
          <p:cNvSpPr txBox="1"/>
          <p:nvPr userDrawn="1"/>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2" name="Logo 11">
            <a:extLst>
              <a:ext uri="{FF2B5EF4-FFF2-40B4-BE49-F238E27FC236}">
                <a16:creationId xmlns:a16="http://schemas.microsoft.com/office/drawing/2014/main" id="{4238BE3C-8F6A-4BD4-B46B-61BE7283E8AF}"/>
              </a:ext>
            </a:extLst>
          </p:cNvPr>
          <p:cNvSpPr txBox="1"/>
          <p:nvPr userDrawn="1"/>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3" name="Logo 10">
            <a:extLst>
              <a:ext uri="{FF2B5EF4-FFF2-40B4-BE49-F238E27FC236}">
                <a16:creationId xmlns:a16="http://schemas.microsoft.com/office/drawing/2014/main" id="{F47BA2C2-C86C-4C44-9CFA-30988324C2BB}"/>
              </a:ext>
            </a:extLst>
          </p:cNvPr>
          <p:cNvSpPr txBox="1"/>
          <p:nvPr userDrawn="1"/>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4" name="Logo 9">
            <a:extLst>
              <a:ext uri="{FF2B5EF4-FFF2-40B4-BE49-F238E27FC236}">
                <a16:creationId xmlns:a16="http://schemas.microsoft.com/office/drawing/2014/main" id="{D88DD3FF-5194-485D-96BA-2ECD207FCA5E}"/>
              </a:ext>
            </a:extLst>
          </p:cNvPr>
          <p:cNvSpPr txBox="1"/>
          <p:nvPr userDrawn="1"/>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25" name="Logo 8">
            <a:extLst>
              <a:ext uri="{FF2B5EF4-FFF2-40B4-BE49-F238E27FC236}">
                <a16:creationId xmlns:a16="http://schemas.microsoft.com/office/drawing/2014/main" id="{E5B48CE0-D11D-432F-ABEA-96B36982A72C}"/>
              </a:ext>
            </a:extLst>
          </p:cNvPr>
          <p:cNvSpPr txBox="1"/>
          <p:nvPr userDrawn="1"/>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6" name="Logo 7">
            <a:extLst>
              <a:ext uri="{FF2B5EF4-FFF2-40B4-BE49-F238E27FC236}">
                <a16:creationId xmlns:a16="http://schemas.microsoft.com/office/drawing/2014/main" id="{895E4B0F-D3DD-451A-B071-F7D4E7EEAF63}"/>
              </a:ext>
            </a:extLst>
          </p:cNvPr>
          <p:cNvSpPr txBox="1"/>
          <p:nvPr userDrawn="1"/>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7" name="Logo 6">
            <a:extLst>
              <a:ext uri="{FF2B5EF4-FFF2-40B4-BE49-F238E27FC236}">
                <a16:creationId xmlns:a16="http://schemas.microsoft.com/office/drawing/2014/main" id="{EC77ED03-C093-4AC2-953B-4268CC7C2EAD}"/>
              </a:ext>
            </a:extLst>
          </p:cNvPr>
          <p:cNvSpPr txBox="1"/>
          <p:nvPr userDrawn="1"/>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8" name="Logo 5">
            <a:extLst>
              <a:ext uri="{FF2B5EF4-FFF2-40B4-BE49-F238E27FC236}">
                <a16:creationId xmlns:a16="http://schemas.microsoft.com/office/drawing/2014/main" id="{35A39001-F877-400B-9063-BBDAEF9C9D0C}"/>
              </a:ext>
            </a:extLst>
          </p:cNvPr>
          <p:cNvSpPr txBox="1"/>
          <p:nvPr userDrawn="1"/>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4">
            <a:extLst>
              <a:ext uri="{FF2B5EF4-FFF2-40B4-BE49-F238E27FC236}">
                <a16:creationId xmlns:a16="http://schemas.microsoft.com/office/drawing/2014/main" id="{9B1D721E-62C7-4792-9AA4-C8876D41A08A}"/>
              </a:ext>
            </a:extLst>
          </p:cNvPr>
          <p:cNvSpPr txBox="1"/>
          <p:nvPr userDrawn="1"/>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3">
            <a:extLst>
              <a:ext uri="{FF2B5EF4-FFF2-40B4-BE49-F238E27FC236}">
                <a16:creationId xmlns:a16="http://schemas.microsoft.com/office/drawing/2014/main" id="{D7BEF1AC-F795-491E-8999-EFD00EC74AA9}"/>
              </a:ext>
            </a:extLst>
          </p:cNvPr>
          <p:cNvSpPr txBox="1"/>
          <p:nvPr userDrawn="1"/>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2">
            <a:extLst>
              <a:ext uri="{FF2B5EF4-FFF2-40B4-BE49-F238E27FC236}">
                <a16:creationId xmlns:a16="http://schemas.microsoft.com/office/drawing/2014/main" id="{2786DD4C-1718-4BA0-BD01-BB1125DBAE5D}"/>
              </a:ext>
            </a:extLst>
          </p:cNvPr>
          <p:cNvSpPr txBox="1"/>
          <p:nvPr userDrawn="1"/>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1">
            <a:extLst>
              <a:ext uri="{FF2B5EF4-FFF2-40B4-BE49-F238E27FC236}">
                <a16:creationId xmlns:a16="http://schemas.microsoft.com/office/drawing/2014/main" id="{14840A3F-974A-48DE-BD46-B85DD5B64EC6}"/>
              </a:ext>
            </a:extLst>
          </p:cNvPr>
          <p:cNvSpPr txBox="1"/>
          <p:nvPr userDrawn="1"/>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its public">
            <a:extLst>
              <a:ext uri="{FF2B5EF4-FFF2-40B4-BE49-F238E27FC236}">
                <a16:creationId xmlns:a16="http://schemas.microsoft.com/office/drawing/2014/main" id="{4778F105-5090-4719-913B-B220CEB42A97}"/>
              </a:ext>
            </a:extLst>
          </p:cNvPr>
          <p:cNvSpPr txBox="1"/>
          <p:nvPr userDrawn="1"/>
        </p:nvSpPr>
        <p:spPr>
          <a:xfrm>
            <a:off x="662780" y="1699963"/>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28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It’s Public</a:t>
            </a:r>
            <a:br>
              <a:rPr kumimoji="0" lang="nl-NL" sz="36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Plantage Middenlaan 62, 1018 DH, Amsterdam</a:t>
            </a: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hlinkClick r:id="rId6">
                  <a:extLst>
                    <a:ext uri="{A12FA001-AC4F-418D-AE19-62706E023703}">
                      <ahyp:hlinkClr xmlns:ahyp="http://schemas.microsoft.com/office/drawing/2018/hyperlinkcolor" val="tx"/>
                    </a:ext>
                  </a:extLst>
                </a:hlinkClick>
              </a:rPr>
              <a:t>www.itspublic.nl</a:t>
            </a:r>
            <a:b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rPr>
            </a:br>
            <a:endPar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Voor vragen over deze publicatie:</a:t>
            </a:r>
          </a:p>
        </p:txBody>
      </p:sp>
      <p:sp>
        <p:nvSpPr>
          <p:cNvPr id="39" name="Open source">
            <a:extLst>
              <a:ext uri="{FF2B5EF4-FFF2-40B4-BE49-F238E27FC236}">
                <a16:creationId xmlns:a16="http://schemas.microsoft.com/office/drawing/2014/main" id="{967C9798-1D2A-4DA1-B0F8-67AAEB91BA1F}"/>
              </a:ext>
            </a:extLst>
          </p:cNvPr>
          <p:cNvSpPr txBox="1"/>
          <p:nvPr userDrawn="1"/>
        </p:nvSpPr>
        <p:spPr>
          <a:xfrm>
            <a:off x="662780" y="4189901"/>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Open source beleid</a:t>
            </a: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 van dit document is vrij, open te delen voor en door iedereen, in lijn met de Creative Commons Attribution 4.0 International License. Een kopie van deze licentie is hier te vinden: http://creativecommons.org/licenses/by/4.0/</a:t>
            </a:r>
            <a:endParaRPr lang="nl-NL" sz="1400" b="0" noProof="0">
              <a:latin typeface="Corbel" panose="020B0503020204020204" pitchFamily="34" charset="0"/>
            </a:endParaRPr>
          </a:p>
        </p:txBody>
      </p:sp>
      <p:pic>
        <p:nvPicPr>
          <p:cNvPr id="41" name="BY">
            <a:extLst>
              <a:ext uri="{FF2B5EF4-FFF2-40B4-BE49-F238E27FC236}">
                <a16:creationId xmlns:a16="http://schemas.microsoft.com/office/drawing/2014/main" id="{B418F819-9336-4BD1-8DC2-5CE5CEB16B1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520321" y="5570848"/>
            <a:ext cx="609600" cy="609600"/>
          </a:xfrm>
          <a:prstGeom prst="rect">
            <a:avLst/>
          </a:prstGeom>
        </p:spPr>
      </p:pic>
      <p:pic>
        <p:nvPicPr>
          <p:cNvPr id="43" name="CC">
            <a:extLst>
              <a:ext uri="{FF2B5EF4-FFF2-40B4-BE49-F238E27FC236}">
                <a16:creationId xmlns:a16="http://schemas.microsoft.com/office/drawing/2014/main" id="{A6A80A3D-952E-42D1-BE59-311A19F8FB59}"/>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823043" y="5570848"/>
            <a:ext cx="609600" cy="609600"/>
          </a:xfrm>
          <a:prstGeom prst="rect">
            <a:avLst/>
          </a:prstGeom>
        </p:spPr>
      </p:pic>
      <p:sp>
        <p:nvSpPr>
          <p:cNvPr id="45" name="Gebruikt materiaal">
            <a:extLst>
              <a:ext uri="{FF2B5EF4-FFF2-40B4-BE49-F238E27FC236}">
                <a16:creationId xmlns:a16="http://schemas.microsoft.com/office/drawing/2014/main" id="{3ADAD100-3848-4E36-BF5D-30C2D79F7A7B}"/>
              </a:ext>
            </a:extLst>
          </p:cNvPr>
          <p:cNvSpPr txBox="1"/>
          <p:nvPr userDrawn="1"/>
        </p:nvSpPr>
        <p:spPr>
          <a:xfrm>
            <a:off x="6237221" y="4189901"/>
            <a:ext cx="5292000" cy="294591"/>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Gebruikt materiaal in deze publicatie</a:t>
            </a:r>
          </a:p>
        </p:txBody>
      </p:sp>
      <p:sp>
        <p:nvSpPr>
          <p:cNvPr id="50" name="Content 1">
            <a:extLst>
              <a:ext uri="{FF2B5EF4-FFF2-40B4-BE49-F238E27FC236}">
                <a16:creationId xmlns:a16="http://schemas.microsoft.com/office/drawing/2014/main" id="{D9FB368F-5C55-496C-91C8-A63094079E60}"/>
              </a:ext>
            </a:extLst>
          </p:cNvPr>
          <p:cNvSpPr>
            <a:spLocks noGrp="1"/>
          </p:cNvSpPr>
          <p:nvPr>
            <p:ph type="body" sz="quarter" idx="24" hasCustomPrompt="1"/>
          </p:nvPr>
        </p:nvSpPr>
        <p:spPr>
          <a:xfrm>
            <a:off x="6237221" y="4484492"/>
            <a:ext cx="5292000" cy="1703387"/>
          </a:xfrm>
        </p:spPr>
        <p:txBody>
          <a:bodyPr/>
          <a:lstStyle>
            <a:lvl1pPr>
              <a:defRPr>
                <a:solidFill>
                  <a:schemeClr val="bg1"/>
                </a:solidFill>
              </a:defRPr>
            </a:lvl1p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Voorkant fotogroot: rechtenvrij</a:t>
            </a:r>
          </a:p>
        </p:txBody>
      </p:sp>
      <p:sp>
        <p:nvSpPr>
          <p:cNvPr id="48" name="Subtitle placeholder">
            <a:extLst>
              <a:ext uri="{FF2B5EF4-FFF2-40B4-BE49-F238E27FC236}">
                <a16:creationId xmlns:a16="http://schemas.microsoft.com/office/drawing/2014/main" id="{5007F875-73FC-48F0-BDC9-CDAAF40263BF}"/>
              </a:ext>
            </a:extLst>
          </p:cNvPr>
          <p:cNvSpPr>
            <a:spLocks noGrp="1"/>
          </p:cNvSpPr>
          <p:nvPr>
            <p:ph type="body" sz="quarter" idx="23" hasCustomPrompt="1"/>
          </p:nvPr>
        </p:nvSpPr>
        <p:spPr>
          <a:xfrm>
            <a:off x="662780" y="3246952"/>
            <a:ext cx="5292000" cy="727104"/>
          </a:xfrm>
        </p:spPr>
        <p:txBody>
          <a:bodyPr>
            <a:noAutofit/>
          </a:bodyPr>
          <a:lstStyle>
            <a:lvl1pPr marL="0" indent="0">
              <a:spcBef>
                <a:spcPts val="0"/>
              </a:spcBef>
              <a:buNone/>
              <a:defRPr>
                <a:solidFill>
                  <a:schemeClr val="bg1"/>
                </a:solidFill>
              </a:defRPr>
            </a:lvl1pPr>
          </a:lstStyle>
          <a:p>
            <a:pPr lvl="0"/>
            <a:r>
              <a:rPr lang="nl-NL" noProof="0"/>
              <a:t>Naam Achternaam (naam.achternaam@itspublic.nl)</a:t>
            </a:r>
          </a:p>
        </p:txBody>
      </p:sp>
    </p:spTree>
    <p:extLst>
      <p:ext uri="{BB962C8B-B14F-4D97-AF65-F5344CB8AC3E}">
        <p14:creationId xmlns:p14="http://schemas.microsoft.com/office/powerpoint/2010/main" val="13856414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Box (1)">
    <p:spTree>
      <p:nvGrpSpPr>
        <p:cNvPr id="1" name=""/>
        <p:cNvGrpSpPr/>
        <p:nvPr/>
      </p:nvGrpSpPr>
      <p:grpSpPr>
        <a:xfrm>
          <a:off x="0" y="0"/>
          <a:ext cx="0" cy="0"/>
          <a:chOff x="0" y="0"/>
          <a:chExt cx="0" cy="0"/>
        </a:xfrm>
      </p:grpSpPr>
      <p:sp>
        <p:nvSpPr>
          <p:cNvPr id="12" name="Content Placeholder 6">
            <a:extLst>
              <a:ext uri="{FF2B5EF4-FFF2-40B4-BE49-F238E27FC236}">
                <a16:creationId xmlns:a16="http://schemas.microsoft.com/office/drawing/2014/main" id="{CCB64B6D-912F-411E-B8EC-6E5A8C9A3276}"/>
              </a:ext>
            </a:extLst>
          </p:cNvPr>
          <p:cNvSpPr>
            <a:spLocks noGrp="1"/>
          </p:cNvSpPr>
          <p:nvPr>
            <p:ph sz="quarter" idx="18" hasCustomPrompt="1"/>
          </p:nvPr>
        </p:nvSpPr>
        <p:spPr>
          <a:xfrm>
            <a:off x="666748" y="1592263"/>
            <a:ext cx="10866440" cy="4716462"/>
          </a:xfrm>
        </p:spPr>
        <p:txBody>
          <a:bodyPr/>
          <a:lstStyle>
            <a:lvl1pPr>
              <a:defRPr/>
            </a:lvl1pPr>
            <a:lvl2pPr>
              <a:defRPr/>
            </a:lvl2pPr>
            <a:lvl3pPr>
              <a:defRPr/>
            </a:lvl3pPr>
            <a:lvl4pPr>
              <a:defRPr/>
            </a:lvl4pPr>
            <a:lvl5pPr>
              <a:defRPr/>
            </a:lvl5pPr>
          </a:lstStyle>
          <a:p>
            <a:pPr lvl="0"/>
            <a:r>
              <a:rPr lang="en-US" dirty="0"/>
              <a:t>Dummy text</a:t>
            </a:r>
          </a:p>
          <a:p>
            <a:pPr lvl="1"/>
            <a:r>
              <a:rPr lang="en-US" dirty="0"/>
              <a:t>Text</a:t>
            </a:r>
          </a:p>
          <a:p>
            <a:pPr lvl="2"/>
            <a:r>
              <a:rPr lang="en-US" dirty="0"/>
              <a:t>Text</a:t>
            </a:r>
          </a:p>
          <a:p>
            <a:pPr lvl="3"/>
            <a:r>
              <a:rPr lang="en-US"/>
              <a:t>Text</a:t>
            </a:r>
          </a:p>
          <a:p>
            <a:pPr lvl="4"/>
            <a:r>
              <a:rPr lang="en-US" dirty="0"/>
              <a:t>Text</a:t>
            </a:r>
            <a:endParaRPr lang="nl-NL"/>
          </a:p>
        </p:txBody>
      </p:sp>
      <p:sp>
        <p:nvSpPr>
          <p:cNvPr id="10" name="Title Placeholder 4">
            <a:extLst>
              <a:ext uri="{FF2B5EF4-FFF2-40B4-BE49-F238E27FC236}">
                <a16:creationId xmlns:a16="http://schemas.microsoft.com/office/drawing/2014/main" id="{8F280C3E-E496-440B-91A5-8A19326EF1C0}"/>
              </a:ext>
            </a:extLst>
          </p:cNvPr>
          <p:cNvSpPr>
            <a:spLocks noGrp="1"/>
          </p:cNvSpPr>
          <p:nvPr>
            <p:ph type="title"/>
          </p:nvPr>
        </p:nvSpPr>
        <p:spPr>
          <a:xfrm>
            <a:off x="666747" y="266699"/>
            <a:ext cx="10866441" cy="930276"/>
          </a:xfrm>
          <a:prstGeom prst="rect">
            <a:avLst/>
          </a:prstGeom>
        </p:spPr>
        <p:txBody>
          <a:bodyPr vert="horz" lIns="36000" tIns="36000" rIns="36000" bIns="36000" rtlCol="0" anchor="b">
            <a:noAutofit/>
          </a:bodyPr>
          <a:lstStyle>
            <a:lvl1pPr>
              <a:defRPr lang="nl-NL" dirty="0"/>
            </a:lvl1pPr>
          </a:lstStyle>
          <a:p>
            <a:pPr lvl="0"/>
            <a:r>
              <a:rPr lang="en-US"/>
              <a:t>Click to edit Master title style</a:t>
            </a:r>
            <a:endParaRPr lang="nl-NL" dirty="0"/>
          </a:p>
        </p:txBody>
      </p:sp>
      <p:sp>
        <p:nvSpPr>
          <p:cNvPr id="7" name="Slide Number Placeholder 4">
            <a:extLst>
              <a:ext uri="{FF2B5EF4-FFF2-40B4-BE49-F238E27FC236}">
                <a16:creationId xmlns:a16="http://schemas.microsoft.com/office/drawing/2014/main" id="{7D9C214A-7EA5-4612-A2E3-664014CDBA49}"/>
              </a:ext>
            </a:extLst>
          </p:cNvPr>
          <p:cNvSpPr>
            <a:spLocks noGrp="1"/>
          </p:cNvSpPr>
          <p:nvPr>
            <p:ph type="sldNum" sz="quarter" idx="12"/>
          </p:nvPr>
        </p:nvSpPr>
        <p:spPr>
          <a:xfrm>
            <a:off x="10510048" y="6619875"/>
            <a:ext cx="1023140" cy="163513"/>
          </a:xfrm>
          <a:prstGeom prst="rect">
            <a:avLst/>
          </a:prstGeom>
        </p:spPr>
        <p:txBody>
          <a:bodyPr/>
          <a:lstStyle/>
          <a:p>
            <a:fld id="{992CD0B2-8AB2-4C6C-8876-E15753662C9B}" type="slidenum">
              <a:rPr lang="nl-NL" noProof="0" smtClean="0"/>
              <a:pPr/>
              <a:t>‹#›</a:t>
            </a:fld>
            <a:endParaRPr lang="nl-NL" noProof="0" dirty="0"/>
          </a:p>
        </p:txBody>
      </p:sp>
      <p:sp>
        <p:nvSpPr>
          <p:cNvPr id="8" name="Footer Placeholder 12">
            <a:extLst>
              <a:ext uri="{FF2B5EF4-FFF2-40B4-BE49-F238E27FC236}">
                <a16:creationId xmlns:a16="http://schemas.microsoft.com/office/drawing/2014/main" id="{52BCD1DD-C3E1-4EFB-AFD0-83492A579CC2}"/>
              </a:ext>
            </a:extLst>
          </p:cNvPr>
          <p:cNvSpPr>
            <a:spLocks noGrp="1"/>
          </p:cNvSpPr>
          <p:nvPr>
            <p:ph type="ftr" sz="quarter" idx="3"/>
          </p:nvPr>
        </p:nvSpPr>
        <p:spPr>
          <a:xfrm>
            <a:off x="658813" y="6619875"/>
            <a:ext cx="9799639" cy="163512"/>
          </a:xfrm>
          <a:prstGeom prst="rect">
            <a:avLst/>
          </a:prstGeom>
        </p:spPr>
        <p:txBody>
          <a:bodyPr vert="horz" lIns="36000" tIns="36000" rIns="36000" bIns="36000" rtlCol="0" anchor="ctr"/>
          <a:lstStyle>
            <a:lvl1pPr algn="l">
              <a:defRPr sz="800">
                <a:solidFill>
                  <a:srgbClr val="000000"/>
                </a:solidFill>
                <a:latin typeface="+mn-lt"/>
              </a:defRPr>
            </a:lvl1pPr>
          </a:lstStyle>
          <a:p>
            <a:r>
              <a:rPr lang="nl-NL" dirty="0"/>
              <a:t>Bron: </a:t>
            </a:r>
          </a:p>
        </p:txBody>
      </p:sp>
      <p:sp>
        <p:nvSpPr>
          <p:cNvPr id="11" name="Text Placeholder 5">
            <a:extLst>
              <a:ext uri="{FF2B5EF4-FFF2-40B4-BE49-F238E27FC236}">
                <a16:creationId xmlns:a16="http://schemas.microsoft.com/office/drawing/2014/main" id="{832A5894-62E0-4A39-84CD-1A70C138AAA6}"/>
              </a:ext>
            </a:extLst>
          </p:cNvPr>
          <p:cNvSpPr>
            <a:spLocks noGrp="1"/>
          </p:cNvSpPr>
          <p:nvPr>
            <p:ph type="body" sz="quarter" idx="20" hasCustomPrompt="1"/>
          </p:nvPr>
        </p:nvSpPr>
        <p:spPr>
          <a:xfrm>
            <a:off x="658812" y="6426470"/>
            <a:ext cx="9799637" cy="163512"/>
          </a:xfrm>
        </p:spPr>
        <p:txBody>
          <a:bodyPr/>
          <a:lstStyle>
            <a:lvl1pPr>
              <a:defRPr sz="800"/>
            </a:lvl1pPr>
          </a:lstStyle>
          <a:p>
            <a:pPr lvl="0"/>
            <a:r>
              <a:rPr lang="en-US" dirty="0"/>
              <a:t>Footnote</a:t>
            </a:r>
            <a:endParaRPr lang="nl-NL" dirty="0"/>
          </a:p>
        </p:txBody>
      </p:sp>
      <p:sp>
        <p:nvSpPr>
          <p:cNvPr id="13" name="Text Placeholder 8">
            <a:extLst>
              <a:ext uri="{FF2B5EF4-FFF2-40B4-BE49-F238E27FC236}">
                <a16:creationId xmlns:a16="http://schemas.microsoft.com/office/drawing/2014/main" id="{8ACC3935-612B-4819-AB44-5D2E92BD9AC5}"/>
              </a:ext>
            </a:extLst>
          </p:cNvPr>
          <p:cNvSpPr>
            <a:spLocks noGrp="1"/>
          </p:cNvSpPr>
          <p:nvPr>
            <p:ph type="body" sz="quarter" idx="14" hasCustomPrompt="1"/>
          </p:nvPr>
        </p:nvSpPr>
        <p:spPr>
          <a:xfrm>
            <a:off x="666750" y="1228725"/>
            <a:ext cx="10872000" cy="247650"/>
          </a:xfrm>
        </p:spPr>
        <p:txBody>
          <a:bodyPr/>
          <a:lstStyle>
            <a:lvl1pPr>
              <a:defRPr b="1"/>
            </a:lvl1pPr>
          </a:lstStyle>
          <a:p>
            <a:pPr lvl="0"/>
            <a:r>
              <a:rPr lang="nl-NL" noProof="0"/>
              <a:t>Edit Master text styles</a:t>
            </a:r>
          </a:p>
        </p:txBody>
      </p:sp>
    </p:spTree>
    <p:extLst>
      <p:ext uri="{BB962C8B-B14F-4D97-AF65-F5344CB8AC3E}">
        <p14:creationId xmlns:p14="http://schemas.microsoft.com/office/powerpoint/2010/main" val="260632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x (3) Charts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8F0CEEC-1234-41C9-A443-7DE2D9B54AD1}"/>
              </a:ext>
            </a:extLst>
          </p:cNvPr>
          <p:cNvGraphicFramePr>
            <a:graphicFrameLocks noChangeAspect="1"/>
          </p:cNvGraphicFramePr>
          <p:nvPr userDrawn="1">
            <p:custDataLst>
              <p:tags r:id="rId2"/>
            </p:custDataLst>
            <p:extLst>
              <p:ext uri="{D42A27DB-BD31-4B8C-83A1-F6EECF244321}">
                <p14:modId xmlns:p14="http://schemas.microsoft.com/office/powerpoint/2010/main" val="37941031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0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372FDC-3109-4413-9000-AFA21FE0E13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7" name="Content 3">
            <a:extLst>
              <a:ext uri="{FF2B5EF4-FFF2-40B4-BE49-F238E27FC236}">
                <a16:creationId xmlns:a16="http://schemas.microsoft.com/office/drawing/2014/main" id="{777E962E-7A5F-4749-85A4-0E5EE728AD9B}"/>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9" name="Content 2">
            <a:extLst>
              <a:ext uri="{FF2B5EF4-FFF2-40B4-BE49-F238E27FC236}">
                <a16:creationId xmlns:a16="http://schemas.microsoft.com/office/drawing/2014/main" id="{AA4E49BA-38BE-40B9-8A01-C7EA343A373B}"/>
              </a:ext>
            </a:extLst>
          </p:cNvPr>
          <p:cNvSpPr>
            <a:spLocks noGrp="1"/>
          </p:cNvSpPr>
          <p:nvPr>
            <p:ph sz="quarter" idx="35" hasCustomPrompt="1"/>
          </p:nvPr>
        </p:nvSpPr>
        <p:spPr>
          <a:xfrm>
            <a:off x="437880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4C41916E-38F5-4D8D-9A46-18A9D7198D64}"/>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heading 3">
            <a:extLst>
              <a:ext uri="{FF2B5EF4-FFF2-40B4-BE49-F238E27FC236}">
                <a16:creationId xmlns:a16="http://schemas.microsoft.com/office/drawing/2014/main" id="{9373B93A-CEB5-4C61-BD13-09A213BB04F1}"/>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0C65CD3E-5253-4853-8F48-20634E8A5956}"/>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6EBDEB92-FEC9-4A7C-80FB-E70514FC981A}"/>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2EEE6392-53C0-46E8-9747-56B0F08C87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2D1B2121-1587-4E5C-9F2A-B0A1BA8A8E0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EF18163C-3032-4085-8BA6-8A0653035EF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86F4C4B1-9275-48CF-AA51-4C4AE2EEF9A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7DB9CF3A-2012-49F0-8AB0-1AC736EA479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12641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x (4) Charts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userDrawn="1">
            <p:custDataLst>
              <p:tags r:id="rId2"/>
            </p:custDataLst>
            <p:extLst>
              <p:ext uri="{D42A27DB-BD31-4B8C-83A1-F6EECF244321}">
                <p14:modId xmlns:p14="http://schemas.microsoft.com/office/powerpoint/2010/main" val="28863109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26"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B7D97-7BAF-411C-AFC4-913CDB47C1A4}"/>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4">
            <a:extLst>
              <a:ext uri="{FF2B5EF4-FFF2-40B4-BE49-F238E27FC236}">
                <a16:creationId xmlns:a16="http://schemas.microsoft.com/office/drawing/2014/main" id="{CF39F6C1-4AE4-438B-A141-0F1C6950A800}"/>
              </a:ext>
            </a:extLst>
          </p:cNvPr>
          <p:cNvSpPr>
            <a:spLocks noGrp="1"/>
          </p:cNvSpPr>
          <p:nvPr>
            <p:ph sz="quarter" idx="40" hasCustomPrompt="1"/>
          </p:nvPr>
        </p:nvSpPr>
        <p:spPr>
          <a:xfrm>
            <a:off x="9023621"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F1DCCFD5-6691-4AD1-9C34-359AF62654DB}"/>
              </a:ext>
            </a:extLst>
          </p:cNvPr>
          <p:cNvSpPr>
            <a:spLocks noGrp="1"/>
          </p:cNvSpPr>
          <p:nvPr>
            <p:ph sz="quarter" idx="39" hasCustomPrompt="1"/>
          </p:nvPr>
        </p:nvSpPr>
        <p:spPr>
          <a:xfrm>
            <a:off x="6236674"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C8AF6B3F-40C8-41CF-A9A1-1281834DE84A}"/>
              </a:ext>
            </a:extLst>
          </p:cNvPr>
          <p:cNvSpPr>
            <a:spLocks noGrp="1"/>
          </p:cNvSpPr>
          <p:nvPr>
            <p:ph sz="quarter" idx="35" hasCustomPrompt="1"/>
          </p:nvPr>
        </p:nvSpPr>
        <p:spPr>
          <a:xfrm>
            <a:off x="3449727"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FF87DD76-099F-4244-9D99-E4B062508E88}"/>
              </a:ext>
            </a:extLst>
          </p:cNvPr>
          <p:cNvSpPr>
            <a:spLocks noGrp="1"/>
          </p:cNvSpPr>
          <p:nvPr>
            <p:ph sz="quarter" idx="31" hasCustomPrompt="1"/>
          </p:nvPr>
        </p:nvSpPr>
        <p:spPr>
          <a:xfrm>
            <a:off x="662780"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9" name="Subheading 4">
            <a:extLst>
              <a:ext uri="{FF2B5EF4-FFF2-40B4-BE49-F238E27FC236}">
                <a16:creationId xmlns:a16="http://schemas.microsoft.com/office/drawing/2014/main" id="{A84D8A4A-68C0-4926-AA57-7B96D51E17F4}"/>
              </a:ext>
            </a:extLst>
          </p:cNvPr>
          <p:cNvSpPr>
            <a:spLocks noGrp="1"/>
          </p:cNvSpPr>
          <p:nvPr>
            <p:ph type="body" sz="quarter" idx="41" hasCustomPrompt="1"/>
          </p:nvPr>
        </p:nvSpPr>
        <p:spPr>
          <a:xfrm>
            <a:off x="9023621"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heading 3">
            <a:extLst>
              <a:ext uri="{FF2B5EF4-FFF2-40B4-BE49-F238E27FC236}">
                <a16:creationId xmlns:a16="http://schemas.microsoft.com/office/drawing/2014/main" id="{04A4E2DB-360D-4079-B449-45E13137CBA0}"/>
              </a:ext>
            </a:extLst>
          </p:cNvPr>
          <p:cNvSpPr>
            <a:spLocks noGrp="1"/>
          </p:cNvSpPr>
          <p:nvPr>
            <p:ph type="body" sz="quarter" idx="38" hasCustomPrompt="1"/>
          </p:nvPr>
        </p:nvSpPr>
        <p:spPr>
          <a:xfrm>
            <a:off x="6236674"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1" name="Subheading 2">
            <a:extLst>
              <a:ext uri="{FF2B5EF4-FFF2-40B4-BE49-F238E27FC236}">
                <a16:creationId xmlns:a16="http://schemas.microsoft.com/office/drawing/2014/main" id="{DE6F4AD5-A9FF-47FF-871A-39553FBF918B}"/>
              </a:ext>
            </a:extLst>
          </p:cNvPr>
          <p:cNvSpPr>
            <a:spLocks noGrp="1"/>
          </p:cNvSpPr>
          <p:nvPr>
            <p:ph type="body" sz="quarter" idx="34" hasCustomPrompt="1"/>
          </p:nvPr>
        </p:nvSpPr>
        <p:spPr>
          <a:xfrm>
            <a:off x="3449727"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1">
            <a:extLst>
              <a:ext uri="{FF2B5EF4-FFF2-40B4-BE49-F238E27FC236}">
                <a16:creationId xmlns:a16="http://schemas.microsoft.com/office/drawing/2014/main" id="{44F83952-045D-4D33-A1C2-0559CBE9DF39}"/>
              </a:ext>
            </a:extLst>
          </p:cNvPr>
          <p:cNvSpPr>
            <a:spLocks noGrp="1"/>
          </p:cNvSpPr>
          <p:nvPr>
            <p:ph type="body" sz="quarter" idx="30" hasCustomPrompt="1"/>
          </p:nvPr>
        </p:nvSpPr>
        <p:spPr>
          <a:xfrm>
            <a:off x="662780"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title placeholder">
            <a:extLst>
              <a:ext uri="{FF2B5EF4-FFF2-40B4-BE49-F238E27FC236}">
                <a16:creationId xmlns:a16="http://schemas.microsoft.com/office/drawing/2014/main" id="{20C7A397-426B-4A14-A63C-551F6283927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7" name="Title Placeholder">
            <a:extLst>
              <a:ext uri="{FF2B5EF4-FFF2-40B4-BE49-F238E27FC236}">
                <a16:creationId xmlns:a16="http://schemas.microsoft.com/office/drawing/2014/main" id="{806B9B8E-D2B0-45BA-8C36-811D77B944B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8199AF3C-BF3F-4F94-A3CD-FB3C7C97E46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968CBD64-C511-48CF-88AD-3434DA0F028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9" name="Slide Number Placeholder">
            <a:extLst>
              <a:ext uri="{FF2B5EF4-FFF2-40B4-BE49-F238E27FC236}">
                <a16:creationId xmlns:a16="http://schemas.microsoft.com/office/drawing/2014/main" id="{42748C13-A219-4660-B0E3-4561AD5EEE2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3132716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x (4) Charts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3FD25FE-E655-42CF-BECA-57671DBFC403}"/>
              </a:ext>
            </a:extLst>
          </p:cNvPr>
          <p:cNvGraphicFramePr>
            <a:graphicFrameLocks noChangeAspect="1"/>
          </p:cNvGraphicFramePr>
          <p:nvPr userDrawn="1">
            <p:custDataLst>
              <p:tags r:id="rId2"/>
            </p:custDataLst>
            <p:extLst>
              <p:ext uri="{D42A27DB-BD31-4B8C-83A1-F6EECF244321}">
                <p14:modId xmlns:p14="http://schemas.microsoft.com/office/powerpoint/2010/main" val="13395355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5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EF1070D-FF35-4279-AD63-3CC504BC23A5}"/>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3" name="Content 4">
            <a:extLst>
              <a:ext uri="{FF2B5EF4-FFF2-40B4-BE49-F238E27FC236}">
                <a16:creationId xmlns:a16="http://schemas.microsoft.com/office/drawing/2014/main" id="{C70B7F0F-9580-4D68-8EB3-22F9700E0A1C}"/>
              </a:ext>
            </a:extLst>
          </p:cNvPr>
          <p:cNvSpPr>
            <a:spLocks noGrp="1"/>
          </p:cNvSpPr>
          <p:nvPr>
            <p:ph sz="quarter" idx="40" hasCustomPrompt="1"/>
          </p:nvPr>
        </p:nvSpPr>
        <p:spPr>
          <a:xfrm>
            <a:off x="6237221"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3">
            <a:extLst>
              <a:ext uri="{FF2B5EF4-FFF2-40B4-BE49-F238E27FC236}">
                <a16:creationId xmlns:a16="http://schemas.microsoft.com/office/drawing/2014/main" id="{726604B5-2B5A-4F03-B48C-2BEB0A40BA1E}"/>
              </a:ext>
            </a:extLst>
          </p:cNvPr>
          <p:cNvSpPr>
            <a:spLocks noGrp="1"/>
          </p:cNvSpPr>
          <p:nvPr>
            <p:ph sz="quarter" idx="39" hasCustomPrompt="1"/>
          </p:nvPr>
        </p:nvSpPr>
        <p:spPr>
          <a:xfrm>
            <a:off x="662780"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1" name="Content 2">
            <a:extLst>
              <a:ext uri="{FF2B5EF4-FFF2-40B4-BE49-F238E27FC236}">
                <a16:creationId xmlns:a16="http://schemas.microsoft.com/office/drawing/2014/main" id="{67F03597-7B42-4A88-B422-DF49B2D743C5}"/>
              </a:ext>
            </a:extLst>
          </p:cNvPr>
          <p:cNvSpPr>
            <a:spLocks noGrp="1"/>
          </p:cNvSpPr>
          <p:nvPr>
            <p:ph sz="quarter" idx="35" hasCustomPrompt="1"/>
          </p:nvPr>
        </p:nvSpPr>
        <p:spPr>
          <a:xfrm>
            <a:off x="6237221"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Content 1">
            <a:extLst>
              <a:ext uri="{FF2B5EF4-FFF2-40B4-BE49-F238E27FC236}">
                <a16:creationId xmlns:a16="http://schemas.microsoft.com/office/drawing/2014/main" id="{5FE2D9BA-84B3-4BA6-882C-A4B0F2834BE0}"/>
              </a:ext>
            </a:extLst>
          </p:cNvPr>
          <p:cNvSpPr>
            <a:spLocks noGrp="1"/>
          </p:cNvSpPr>
          <p:nvPr>
            <p:ph sz="quarter" idx="41" hasCustomPrompt="1"/>
          </p:nvPr>
        </p:nvSpPr>
        <p:spPr>
          <a:xfrm>
            <a:off x="662780"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heading 4">
            <a:extLst>
              <a:ext uri="{FF2B5EF4-FFF2-40B4-BE49-F238E27FC236}">
                <a16:creationId xmlns:a16="http://schemas.microsoft.com/office/drawing/2014/main" id="{FB74FE8F-3C19-40D8-BA0A-BAD28AB8A05F}"/>
              </a:ext>
            </a:extLst>
          </p:cNvPr>
          <p:cNvSpPr>
            <a:spLocks noGrp="1"/>
          </p:cNvSpPr>
          <p:nvPr>
            <p:ph type="body" sz="quarter" idx="42" hasCustomPrompt="1"/>
          </p:nvPr>
        </p:nvSpPr>
        <p:spPr>
          <a:xfrm>
            <a:off x="6237221"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4" name="Subheading 3">
            <a:extLst>
              <a:ext uri="{FF2B5EF4-FFF2-40B4-BE49-F238E27FC236}">
                <a16:creationId xmlns:a16="http://schemas.microsoft.com/office/drawing/2014/main" id="{D490743B-D50B-4650-BB15-DC88B5F2C43D}"/>
              </a:ext>
            </a:extLst>
          </p:cNvPr>
          <p:cNvSpPr>
            <a:spLocks noGrp="1"/>
          </p:cNvSpPr>
          <p:nvPr>
            <p:ph type="body" sz="quarter" idx="38" hasCustomPrompt="1"/>
          </p:nvPr>
        </p:nvSpPr>
        <p:spPr>
          <a:xfrm>
            <a:off x="662780"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9BF64CCD-8CCE-44E1-8794-2BEA0E025DF8}"/>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F1498048-06EC-4940-85CB-A0D88124927D}"/>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B797B999-2259-4F74-B17A-3D471BD8AA3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9C1F50AF-F44E-474B-99BF-516D2568276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EBCAAF10-43C2-42AC-8822-4B0A2D42A6A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54A57-B39A-4BA5-A8AA-39AB9D51FBD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9" name="Slide Number Placeholder">
            <a:extLst>
              <a:ext uri="{FF2B5EF4-FFF2-40B4-BE49-F238E27FC236}">
                <a16:creationId xmlns:a16="http://schemas.microsoft.com/office/drawing/2014/main" id="{ED2D3A2E-15BD-41F9-A054-33D4889B62DE}"/>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61605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x (6) Charts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3D46B5-8144-45DA-B0E2-A4DF010E58F6}"/>
              </a:ext>
            </a:extLst>
          </p:cNvPr>
          <p:cNvGraphicFramePr>
            <a:graphicFrameLocks noChangeAspect="1"/>
          </p:cNvGraphicFramePr>
          <p:nvPr userDrawn="1">
            <p:custDataLst>
              <p:tags r:id="rId2"/>
            </p:custDataLst>
            <p:extLst>
              <p:ext uri="{D42A27DB-BD31-4B8C-83A1-F6EECF244321}">
                <p14:modId xmlns:p14="http://schemas.microsoft.com/office/powerpoint/2010/main" val="30361078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7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86086AF-1EAA-4D60-AB1A-E040AFB6483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6">
            <a:extLst>
              <a:ext uri="{FF2B5EF4-FFF2-40B4-BE49-F238E27FC236}">
                <a16:creationId xmlns:a16="http://schemas.microsoft.com/office/drawing/2014/main" id="{750C4693-EF02-4FA5-92C7-07B2F87AEB10}"/>
              </a:ext>
            </a:extLst>
          </p:cNvPr>
          <p:cNvSpPr>
            <a:spLocks noGrp="1"/>
          </p:cNvSpPr>
          <p:nvPr>
            <p:ph sz="quarter" idx="41" hasCustomPrompt="1"/>
          </p:nvPr>
        </p:nvSpPr>
        <p:spPr>
          <a:xfrm>
            <a:off x="809482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4" name="Content 5">
            <a:extLst>
              <a:ext uri="{FF2B5EF4-FFF2-40B4-BE49-F238E27FC236}">
                <a16:creationId xmlns:a16="http://schemas.microsoft.com/office/drawing/2014/main" id="{0DCEDA5E-B933-4043-B079-DC5C2D0CDD68}"/>
              </a:ext>
            </a:extLst>
          </p:cNvPr>
          <p:cNvSpPr>
            <a:spLocks noGrp="1"/>
          </p:cNvSpPr>
          <p:nvPr>
            <p:ph sz="quarter" idx="37" hasCustomPrompt="1"/>
          </p:nvPr>
        </p:nvSpPr>
        <p:spPr>
          <a:xfrm>
            <a:off x="437880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4">
            <a:extLst>
              <a:ext uri="{FF2B5EF4-FFF2-40B4-BE49-F238E27FC236}">
                <a16:creationId xmlns:a16="http://schemas.microsoft.com/office/drawing/2014/main" id="{2CCF372A-A7F9-48E7-8AFF-10329CDF00F7}"/>
              </a:ext>
            </a:extLst>
          </p:cNvPr>
          <p:cNvSpPr>
            <a:spLocks noGrp="1"/>
          </p:cNvSpPr>
          <p:nvPr>
            <p:ph sz="quarter" idx="33" hasCustomPrompt="1"/>
          </p:nvPr>
        </p:nvSpPr>
        <p:spPr>
          <a:xfrm>
            <a:off x="66278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6" name="Content 3">
            <a:extLst>
              <a:ext uri="{FF2B5EF4-FFF2-40B4-BE49-F238E27FC236}">
                <a16:creationId xmlns:a16="http://schemas.microsoft.com/office/drawing/2014/main" id="{483AEBA9-997C-4AF1-BC36-DF1EF59C4D8D}"/>
              </a:ext>
            </a:extLst>
          </p:cNvPr>
          <p:cNvSpPr>
            <a:spLocks noGrp="1"/>
          </p:cNvSpPr>
          <p:nvPr>
            <p:ph sz="quarter" idx="39" hasCustomPrompt="1"/>
          </p:nvPr>
        </p:nvSpPr>
        <p:spPr>
          <a:xfrm>
            <a:off x="809482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2">
            <a:extLst>
              <a:ext uri="{FF2B5EF4-FFF2-40B4-BE49-F238E27FC236}">
                <a16:creationId xmlns:a16="http://schemas.microsoft.com/office/drawing/2014/main" id="{84D03894-9220-4DF5-9EC9-D9EE17EDFE1F}"/>
              </a:ext>
            </a:extLst>
          </p:cNvPr>
          <p:cNvSpPr>
            <a:spLocks noGrp="1"/>
          </p:cNvSpPr>
          <p:nvPr>
            <p:ph sz="quarter" idx="35" hasCustomPrompt="1"/>
          </p:nvPr>
        </p:nvSpPr>
        <p:spPr>
          <a:xfrm>
            <a:off x="437880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1">
            <a:extLst>
              <a:ext uri="{FF2B5EF4-FFF2-40B4-BE49-F238E27FC236}">
                <a16:creationId xmlns:a16="http://schemas.microsoft.com/office/drawing/2014/main" id="{CC93FFE7-17C1-40D7-8753-29B60E1C2EC3}"/>
              </a:ext>
            </a:extLst>
          </p:cNvPr>
          <p:cNvSpPr>
            <a:spLocks noGrp="1"/>
          </p:cNvSpPr>
          <p:nvPr>
            <p:ph sz="quarter" idx="31" hasCustomPrompt="1"/>
          </p:nvPr>
        </p:nvSpPr>
        <p:spPr>
          <a:xfrm>
            <a:off x="66278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7" name="Subheading 6">
            <a:extLst>
              <a:ext uri="{FF2B5EF4-FFF2-40B4-BE49-F238E27FC236}">
                <a16:creationId xmlns:a16="http://schemas.microsoft.com/office/drawing/2014/main" id="{C7EF2981-5FF1-4033-A2A3-998061440D9B}"/>
              </a:ext>
            </a:extLst>
          </p:cNvPr>
          <p:cNvSpPr>
            <a:spLocks noGrp="1"/>
          </p:cNvSpPr>
          <p:nvPr>
            <p:ph type="body" sz="quarter" idx="40" hasCustomPrompt="1"/>
          </p:nvPr>
        </p:nvSpPr>
        <p:spPr>
          <a:xfrm>
            <a:off x="809482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3" name="Subheading 5">
            <a:extLst>
              <a:ext uri="{FF2B5EF4-FFF2-40B4-BE49-F238E27FC236}">
                <a16:creationId xmlns:a16="http://schemas.microsoft.com/office/drawing/2014/main" id="{D721A6A4-9239-4ECB-9607-0D41A420D098}"/>
              </a:ext>
            </a:extLst>
          </p:cNvPr>
          <p:cNvSpPr>
            <a:spLocks noGrp="1"/>
          </p:cNvSpPr>
          <p:nvPr>
            <p:ph type="body" sz="quarter" idx="36" hasCustomPrompt="1"/>
          </p:nvPr>
        </p:nvSpPr>
        <p:spPr>
          <a:xfrm>
            <a:off x="437880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4">
            <a:extLst>
              <a:ext uri="{FF2B5EF4-FFF2-40B4-BE49-F238E27FC236}">
                <a16:creationId xmlns:a16="http://schemas.microsoft.com/office/drawing/2014/main" id="{06268C5D-1962-4F8F-BA97-571C8EA03052}"/>
              </a:ext>
            </a:extLst>
          </p:cNvPr>
          <p:cNvSpPr>
            <a:spLocks noGrp="1"/>
          </p:cNvSpPr>
          <p:nvPr>
            <p:ph type="body" sz="quarter" idx="32" hasCustomPrompt="1"/>
          </p:nvPr>
        </p:nvSpPr>
        <p:spPr>
          <a:xfrm>
            <a:off x="66278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3">
            <a:extLst>
              <a:ext uri="{FF2B5EF4-FFF2-40B4-BE49-F238E27FC236}">
                <a16:creationId xmlns:a16="http://schemas.microsoft.com/office/drawing/2014/main" id="{6299602A-7A5C-4A18-B8F6-D684CACA9AE7}"/>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heading 2">
            <a:extLst>
              <a:ext uri="{FF2B5EF4-FFF2-40B4-BE49-F238E27FC236}">
                <a16:creationId xmlns:a16="http://schemas.microsoft.com/office/drawing/2014/main" id="{2BD10A58-CC1B-4290-B37D-91215855FFDB}"/>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2" name="Subheading 1">
            <a:extLst>
              <a:ext uri="{FF2B5EF4-FFF2-40B4-BE49-F238E27FC236}">
                <a16:creationId xmlns:a16="http://schemas.microsoft.com/office/drawing/2014/main" id="{E827CE0D-93C2-4914-AB12-C222AA680652}"/>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3E493B1D-2761-434D-BE2B-67924C7DA370}"/>
              </a:ext>
            </a:extLst>
          </p:cNvPr>
          <p:cNvSpPr>
            <a:spLocks noGrp="1"/>
          </p:cNvSpPr>
          <p:nvPr>
            <p:ph type="body" sz="quarter" idx="14" hasCustomPrompt="1"/>
          </p:nvPr>
        </p:nvSpPr>
        <p:spPr>
          <a:xfrm>
            <a:off x="662780" y="1203211"/>
            <a:ext cx="10866440" cy="388800"/>
          </a:xfrm>
          <a:noFill/>
          <a:ln w="19050">
            <a:noFill/>
          </a:ln>
        </p:spPr>
        <p:txBody>
          <a:bodyPr vert="horz" lIns="7200" tIns="0" rIns="0" bIns="0" rtlCol="0" anchor="t">
            <a:noAutofit/>
          </a:bodyPr>
          <a:lstStyle>
            <a:lvl1pPr>
              <a:defRPr lang="nl-NL" b="1" noProof="0" dirty="0">
                <a:solidFill>
                  <a:schemeClr val="tx1"/>
                </a:solidFill>
              </a:defRPr>
            </a:lvl1pPr>
          </a:lstStyle>
          <a:p>
            <a:pPr marL="0" lvl="0" indent="0">
              <a:buNone/>
            </a:pPr>
            <a:r>
              <a:rPr lang="nl-NL" noProof="0" dirty="0"/>
              <a:t>Klik om subtitel toe te voegen</a:t>
            </a:r>
          </a:p>
        </p:txBody>
      </p:sp>
      <p:sp>
        <p:nvSpPr>
          <p:cNvPr id="31" name="Title Placeholder">
            <a:extLst>
              <a:ext uri="{FF2B5EF4-FFF2-40B4-BE49-F238E27FC236}">
                <a16:creationId xmlns:a16="http://schemas.microsoft.com/office/drawing/2014/main" id="{1B5D020D-8140-4C23-8C8E-6E122B5A1D11}"/>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20D419EE-88F1-4989-8836-3F7287A8548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9" name="Footer Placeholder">
            <a:extLst>
              <a:ext uri="{FF2B5EF4-FFF2-40B4-BE49-F238E27FC236}">
                <a16:creationId xmlns:a16="http://schemas.microsoft.com/office/drawing/2014/main" id="{496692EB-3EF7-4005-BB14-C4E4AE8A68F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39" name="Slide Number Placeholder">
            <a:extLst>
              <a:ext uri="{FF2B5EF4-FFF2-40B4-BE49-F238E27FC236}">
                <a16:creationId xmlns:a16="http://schemas.microsoft.com/office/drawing/2014/main" id="{412FEEA4-3298-41B0-B0FC-060B542257E0}"/>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57994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userDrawn="1">
            <p:custDataLst>
              <p:tags r:id="rId2"/>
            </p:custDataLst>
            <p:extLst>
              <p:ext uri="{D42A27DB-BD31-4B8C-83A1-F6EECF244321}">
                <p14:modId xmlns:p14="http://schemas.microsoft.com/office/powerpoint/2010/main" val="40152663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98"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60819" y="4487276"/>
            <a:ext cx="10866439" cy="195509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79" y="2059963"/>
            <a:ext cx="10866439" cy="195509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60819" y="4127276"/>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79" y="1699963"/>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8433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x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D445CAE-DD21-4975-8FDB-DF3F82808A71}"/>
              </a:ext>
            </a:extLst>
          </p:cNvPr>
          <p:cNvGraphicFramePr>
            <a:graphicFrameLocks noChangeAspect="1"/>
          </p:cNvGraphicFramePr>
          <p:nvPr userDrawn="1">
            <p:custDataLst>
              <p:tags r:id="rId2"/>
            </p:custDataLst>
            <p:extLst>
              <p:ext uri="{D42A27DB-BD31-4B8C-83A1-F6EECF244321}">
                <p14:modId xmlns:p14="http://schemas.microsoft.com/office/powerpoint/2010/main" val="27123934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2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7A436DF-061F-42B0-B05F-B86C950C261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1" name="Content 2">
            <a:extLst>
              <a:ext uri="{FF2B5EF4-FFF2-40B4-BE49-F238E27FC236}">
                <a16:creationId xmlns:a16="http://schemas.microsoft.com/office/drawing/2014/main" id="{4E116794-B773-434D-9A97-3F328095E57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2" name="Content 1">
            <a:extLst>
              <a:ext uri="{FF2B5EF4-FFF2-40B4-BE49-F238E27FC236}">
                <a16:creationId xmlns:a16="http://schemas.microsoft.com/office/drawing/2014/main" id="{5687B720-82F0-4A0F-88BA-6494AE9EE32F}"/>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title placeholder">
            <a:extLst>
              <a:ext uri="{FF2B5EF4-FFF2-40B4-BE49-F238E27FC236}">
                <a16:creationId xmlns:a16="http://schemas.microsoft.com/office/drawing/2014/main" id="{C07FED8B-0726-4093-AA65-013CF2AB86FE}"/>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6" name="Title Placeholder">
            <a:extLst>
              <a:ext uri="{FF2B5EF4-FFF2-40B4-BE49-F238E27FC236}">
                <a16:creationId xmlns:a16="http://schemas.microsoft.com/office/drawing/2014/main" id="{61605780-F52F-4D96-B791-47362B41F539}"/>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901CC59E-FC60-4C86-9DA5-AC4FAE7D62C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1EF4ABE-D938-4EF6-89F7-C7DD4C65A05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endParaRPr lang="nl-NL" dirty="0"/>
          </a:p>
        </p:txBody>
      </p:sp>
      <p:sp>
        <p:nvSpPr>
          <p:cNvPr id="15" name="Slide Number Placeholder">
            <a:extLst>
              <a:ext uri="{FF2B5EF4-FFF2-40B4-BE49-F238E27FC236}">
                <a16:creationId xmlns:a16="http://schemas.microsoft.com/office/drawing/2014/main" id="{F558ECA9-B2A7-4D71-83E2-6BCC7C0B11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22353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1"/>
            </p:custDataLst>
            <p:extLst>
              <p:ext uri="{D42A27DB-BD31-4B8C-83A1-F6EECF244321}">
                <p14:modId xmlns:p14="http://schemas.microsoft.com/office/powerpoint/2010/main" val="84487748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106" name="think-cell Slide" r:id="rId43" imgW="470" imgH="469" progId="TCLayout.ActiveDocument.1">
                  <p:embed/>
                </p:oleObj>
              </mc:Choice>
              <mc:Fallback>
                <p:oleObj name="think-cell Slide" r:id="rId43" imgW="470" imgH="469" progId="TCLayout.ActiveDocument.1">
                  <p:embed/>
                  <p:pic>
                    <p:nvPicPr>
                      <p:cNvPr id="0" name=""/>
                      <p:cNvPicPr/>
                      <p:nvPr/>
                    </p:nvPicPr>
                    <p:blipFill>
                      <a:blip r:embed="rId44"/>
                      <a:stretch>
                        <a:fillRect/>
                      </a:stretch>
                    </p:blipFill>
                    <p:spPr>
                      <a:xfrm>
                        <a:off x="2118" y="1589"/>
                        <a:ext cx="2116"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31C9EA2-1A83-4756-8719-C849FD511CB4}"/>
              </a:ext>
            </a:extLst>
          </p:cNvPr>
          <p:cNvSpPr/>
          <p:nvPr userDrawn="1">
            <p:custDataLst>
              <p:tags r:id="rId4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FF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Logo 15">
            <a:extLst>
              <a:ext uri="{FF2B5EF4-FFF2-40B4-BE49-F238E27FC236}">
                <a16:creationId xmlns:a16="http://schemas.microsoft.com/office/drawing/2014/main" id="{6497299B-2F82-4131-87CA-00B86C3DE808}"/>
              </a:ext>
            </a:extLst>
          </p:cNvPr>
          <p:cNvSpPr/>
          <p:nvPr/>
        </p:nvSpPr>
        <p:spPr>
          <a:xfrm>
            <a:off x="26100" y="6630741"/>
            <a:ext cx="579726" cy="15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6" name="Logo 14">
            <a:extLst>
              <a:ext uri="{FF2B5EF4-FFF2-40B4-BE49-F238E27FC236}">
                <a16:creationId xmlns:a16="http://schemas.microsoft.com/office/drawing/2014/main" id="{90B4F34B-2003-4AA1-8D3D-ED2C69CC3061}"/>
              </a:ext>
            </a:extLst>
          </p:cNvPr>
          <p:cNvSpPr txBox="1"/>
          <p:nvPr userDrawn="1"/>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3" name="Logo 13">
            <a:extLst>
              <a:ext uri="{FF2B5EF4-FFF2-40B4-BE49-F238E27FC236}">
                <a16:creationId xmlns:a16="http://schemas.microsoft.com/office/drawing/2014/main" id="{5A6601A9-BD6A-491B-AA9B-4118F84EA631}"/>
              </a:ext>
            </a:extLst>
          </p:cNvPr>
          <p:cNvSpPr/>
          <p:nvPr/>
        </p:nvSpPr>
        <p:spPr>
          <a:xfrm>
            <a:off x="29883" y="6672264"/>
            <a:ext cx="617997" cy="162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5" name="Logo 12">
            <a:extLst>
              <a:ext uri="{FF2B5EF4-FFF2-40B4-BE49-F238E27FC236}">
                <a16:creationId xmlns:a16="http://schemas.microsoft.com/office/drawing/2014/main" id="{115862BD-83F2-449E-93A4-A599C13765F1}"/>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6" name="Logo 11">
            <a:extLst>
              <a:ext uri="{FF2B5EF4-FFF2-40B4-BE49-F238E27FC236}">
                <a16:creationId xmlns:a16="http://schemas.microsoft.com/office/drawing/2014/main" id="{CC912687-ADE9-4B11-9EDB-437C2F6FA209}"/>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7" name="Logo 10">
            <a:extLst>
              <a:ext uri="{FF2B5EF4-FFF2-40B4-BE49-F238E27FC236}">
                <a16:creationId xmlns:a16="http://schemas.microsoft.com/office/drawing/2014/main" id="{C867EDE4-D91C-4425-86ED-1DC968737FB2}"/>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8" name="Logo 9">
            <a:extLst>
              <a:ext uri="{FF2B5EF4-FFF2-40B4-BE49-F238E27FC236}">
                <a16:creationId xmlns:a16="http://schemas.microsoft.com/office/drawing/2014/main" id="{A8BD4392-AE99-483A-87C0-0C5E7C68B767}"/>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9" name="Logo 8">
            <a:extLst>
              <a:ext uri="{FF2B5EF4-FFF2-40B4-BE49-F238E27FC236}">
                <a16:creationId xmlns:a16="http://schemas.microsoft.com/office/drawing/2014/main" id="{6C361CA2-149C-4646-BC37-8E87F87B0C03}"/>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0" name="Logo 7">
            <a:extLst>
              <a:ext uri="{FF2B5EF4-FFF2-40B4-BE49-F238E27FC236}">
                <a16:creationId xmlns:a16="http://schemas.microsoft.com/office/drawing/2014/main" id="{85E6EED7-DAAB-48CD-A0A2-567C5D30A956}"/>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1" name="Logo 6">
            <a:extLst>
              <a:ext uri="{FF2B5EF4-FFF2-40B4-BE49-F238E27FC236}">
                <a16:creationId xmlns:a16="http://schemas.microsoft.com/office/drawing/2014/main" id="{4FBAE128-65F0-4630-93A6-69C7939A4E59}"/>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2" name="Logo 5">
            <a:extLst>
              <a:ext uri="{FF2B5EF4-FFF2-40B4-BE49-F238E27FC236}">
                <a16:creationId xmlns:a16="http://schemas.microsoft.com/office/drawing/2014/main" id="{C8422C00-4DBC-46B0-B01E-89DED88D1336}"/>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3" name="Logo 4">
            <a:extLst>
              <a:ext uri="{FF2B5EF4-FFF2-40B4-BE49-F238E27FC236}">
                <a16:creationId xmlns:a16="http://schemas.microsoft.com/office/drawing/2014/main" id="{4192A432-A0B3-452A-89A4-D7A9DD9E3419}"/>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4" name="Logo 3">
            <a:extLst>
              <a:ext uri="{FF2B5EF4-FFF2-40B4-BE49-F238E27FC236}">
                <a16:creationId xmlns:a16="http://schemas.microsoft.com/office/drawing/2014/main" id="{8B2D47DC-42C1-4914-A391-0AF199DBBFB2}"/>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55" name="Logo 2">
            <a:extLst>
              <a:ext uri="{FF2B5EF4-FFF2-40B4-BE49-F238E27FC236}">
                <a16:creationId xmlns:a16="http://schemas.microsoft.com/office/drawing/2014/main" id="{87595776-AA1D-4FF3-88C2-60D75E2B43F3}"/>
              </a:ext>
            </a:extLst>
          </p:cNvPr>
          <p:cNvSpPr txBox="1"/>
          <p:nvPr/>
        </p:nvSpPr>
        <p:spPr>
          <a:xfrm>
            <a:off x="346122" y="6722455"/>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6" name="Logo 1">
            <a:extLst>
              <a:ext uri="{FF2B5EF4-FFF2-40B4-BE49-F238E27FC236}">
                <a16:creationId xmlns:a16="http://schemas.microsoft.com/office/drawing/2014/main" id="{29527F06-77EE-4E39-B511-8BDF4271AF83}"/>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6" name="Content 1">
            <a:extLst>
              <a:ext uri="{FF2B5EF4-FFF2-40B4-BE49-F238E27FC236}">
                <a16:creationId xmlns:a16="http://schemas.microsoft.com/office/drawing/2014/main" id="{4B9982FA-94CE-476E-98B9-AED20350F85D}"/>
              </a:ext>
            </a:extLst>
          </p:cNvPr>
          <p:cNvSpPr>
            <a:spLocks noGrp="1"/>
          </p:cNvSpPr>
          <p:nvPr>
            <p:ph type="body" idx="1"/>
          </p:nvPr>
        </p:nvSpPr>
        <p:spPr>
          <a:xfrm>
            <a:off x="662780" y="1699963"/>
            <a:ext cx="10866440" cy="4646068"/>
          </a:xfrm>
          <a:prstGeom prst="rect">
            <a:avLst/>
          </a:prstGeom>
        </p:spPr>
        <p:txBody>
          <a:bodyPr vert="horz" lIns="72000" tIns="72000" rIns="72000" bIns="72000" rtlCol="0">
            <a:noAutofit/>
          </a:body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lide Number Placeholder">
            <a:extLst>
              <a:ext uri="{FF2B5EF4-FFF2-40B4-BE49-F238E27FC236}">
                <a16:creationId xmlns:a16="http://schemas.microsoft.com/office/drawing/2014/main" id="{C29954D6-5947-4302-93C0-0633755B2109}"/>
              </a:ext>
            </a:extLst>
          </p:cNvPr>
          <p:cNvSpPr>
            <a:spLocks noGrp="1"/>
          </p:cNvSpPr>
          <p:nvPr>
            <p:ph type="sldNum" sz="quarter" idx="4"/>
          </p:nvPr>
        </p:nvSpPr>
        <p:spPr>
          <a:xfrm>
            <a:off x="10989437" y="6688612"/>
            <a:ext cx="1023140" cy="163513"/>
          </a:xfrm>
          <a:prstGeom prst="rect">
            <a:avLst/>
          </a:prstGeom>
        </p:spPr>
        <p:txBody>
          <a:bodyPr lIns="0" tIns="0" rIns="72000" bIns="0"/>
          <a:lstStyle>
            <a:lvl1pPr marL="0" indent="0" algn="r">
              <a:buNone/>
              <a:defRPr sz="1000">
                <a:latin typeface="+mj-lt"/>
              </a:defRPr>
            </a:lvl1pPr>
          </a:lstStyle>
          <a:p>
            <a:fld id="{992CD0B2-8AB2-4C6C-8876-E15753662C9B}" type="slidenum">
              <a:rPr lang="nl-NL" smtClean="0"/>
              <a:pPr/>
              <a:t>‹#›</a:t>
            </a:fld>
            <a:endParaRPr lang="nl-NL" dirty="0"/>
          </a:p>
        </p:txBody>
      </p:sp>
      <p:sp>
        <p:nvSpPr>
          <p:cNvPr id="5" name="Title Placeholder">
            <a:extLst>
              <a:ext uri="{FF2B5EF4-FFF2-40B4-BE49-F238E27FC236}">
                <a16:creationId xmlns:a16="http://schemas.microsoft.com/office/drawing/2014/main" id="{E47AA617-8B1D-41AC-B98B-87D8DF9993E4}"/>
              </a:ext>
            </a:extLst>
          </p:cNvPr>
          <p:cNvSpPr>
            <a:spLocks noGrp="1"/>
          </p:cNvSpPr>
          <p:nvPr>
            <p:ph type="title"/>
          </p:nvPr>
        </p:nvSpPr>
        <p:spPr>
          <a:xfrm>
            <a:off x="664764" y="384876"/>
            <a:ext cx="10866441" cy="774000"/>
          </a:xfrm>
          <a:prstGeom prst="rect">
            <a:avLst/>
          </a:prstGeom>
        </p:spPr>
        <p:txBody>
          <a:bodyPr vert="horz" lIns="0" tIns="0" rIns="0" bIns="0" rtlCol="0" anchor="b">
            <a:noAutofit/>
          </a:bodyPr>
          <a:lstStyle/>
          <a:p>
            <a:pPr lvl="0"/>
            <a:r>
              <a:rPr lang="nl-NL" noProof="0"/>
              <a:t>Klik om titel toe te voegen</a:t>
            </a:r>
          </a:p>
        </p:txBody>
      </p:sp>
      <p:sp>
        <p:nvSpPr>
          <p:cNvPr id="23" name="Footer Placeholder">
            <a:extLst>
              <a:ext uri="{FF2B5EF4-FFF2-40B4-BE49-F238E27FC236}">
                <a16:creationId xmlns:a16="http://schemas.microsoft.com/office/drawing/2014/main" id="{7D08E99E-5D00-4CC1-8F6F-091AC26BC389}"/>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Tree>
    <p:extLst>
      <p:ext uri="{BB962C8B-B14F-4D97-AF65-F5344CB8AC3E}">
        <p14:creationId xmlns:p14="http://schemas.microsoft.com/office/powerpoint/2010/main" val="1690676330"/>
      </p:ext>
    </p:extLst>
  </p:cSld>
  <p:clrMap bg1="lt1" tx1="dk1" bg2="lt2" tx2="dk2" accent1="accent1" accent2="accent2" accent3="accent3" accent4="accent4" accent5="accent5" accent6="accent6" hlink="hlink" folHlink="folHlink"/>
  <p:sldLayoutIdLst>
    <p:sldLayoutId id="2147484008" r:id="rId1"/>
    <p:sldLayoutId id="2147484002" r:id="rId2"/>
    <p:sldLayoutId id="2147483962" r:id="rId3"/>
    <p:sldLayoutId id="2147483994" r:id="rId4"/>
    <p:sldLayoutId id="2147484007" r:id="rId5"/>
    <p:sldLayoutId id="2147483996" r:id="rId6"/>
    <p:sldLayoutId id="2147483997" r:id="rId7"/>
    <p:sldLayoutId id="2147484014" r:id="rId8"/>
    <p:sldLayoutId id="2147483973" r:id="rId9"/>
    <p:sldLayoutId id="2147483963" r:id="rId10"/>
    <p:sldLayoutId id="2147484010" r:id="rId11"/>
    <p:sldLayoutId id="2147483969" r:id="rId12"/>
    <p:sldLayoutId id="2147483964" r:id="rId13"/>
    <p:sldLayoutId id="2147483967" r:id="rId14"/>
    <p:sldLayoutId id="2147483968" r:id="rId15"/>
    <p:sldLayoutId id="2147484000" r:id="rId16"/>
    <p:sldLayoutId id="2147483966" r:id="rId17"/>
    <p:sldLayoutId id="2147483970" r:id="rId18"/>
    <p:sldLayoutId id="2147484009" r:id="rId19"/>
    <p:sldLayoutId id="2147483975" r:id="rId20"/>
    <p:sldLayoutId id="2147483974" r:id="rId21"/>
    <p:sldLayoutId id="2147483972" r:id="rId22"/>
    <p:sldLayoutId id="2147483987" r:id="rId23"/>
    <p:sldLayoutId id="2147484001" r:id="rId24"/>
    <p:sldLayoutId id="2147483988" r:id="rId25"/>
    <p:sldLayoutId id="2147483965" r:id="rId26"/>
    <p:sldLayoutId id="2147484003" r:id="rId27"/>
    <p:sldLayoutId id="2147484004" r:id="rId28"/>
    <p:sldLayoutId id="2147484005" r:id="rId29"/>
    <p:sldLayoutId id="2147484012" r:id="rId30"/>
    <p:sldLayoutId id="2147484011" r:id="rId31"/>
    <p:sldLayoutId id="2147484013" r:id="rId32"/>
    <p:sldLayoutId id="2147483989" r:id="rId33"/>
    <p:sldLayoutId id="2147483995" r:id="rId34"/>
    <p:sldLayoutId id="2147483993" r:id="rId35"/>
    <p:sldLayoutId id="2147483991" r:id="rId36"/>
    <p:sldLayoutId id="2147484006" r:id="rId37"/>
    <p:sldLayoutId id="2147484015" r:id="rId38"/>
  </p:sldLayoutIdLst>
  <p:hf hdr="0" dt="0"/>
  <p:txStyles>
    <p:titleStyle>
      <a:lvl1pPr algn="l" defTabSz="685800" rtl="0" eaLnBrk="1" latinLnBrk="0" hangingPunct="1">
        <a:lnSpc>
          <a:spcPct val="90000"/>
        </a:lnSpc>
        <a:spcBef>
          <a:spcPct val="0"/>
        </a:spcBef>
        <a:buNone/>
        <a:defRPr lang="nl-NL" sz="2800" b="1" kern="1200" noProof="0" dirty="0">
          <a:solidFill>
            <a:schemeClr val="tx2"/>
          </a:solidFill>
          <a:latin typeface="Corbel" panose="020B0503020204020204" pitchFamily="34" charset="0"/>
          <a:ea typeface="+mj-ea"/>
          <a:cs typeface="+mj-cs"/>
        </a:defRPr>
      </a:lvl1pPr>
    </p:titleStyle>
    <p:body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415" userDrawn="1">
          <p15:clr>
            <a:srgbClr val="F26B43"/>
          </p15:clr>
        </p15:guide>
        <p15:guide id="3" pos="3840" userDrawn="1">
          <p15:clr>
            <a:srgbClr val="F26B43"/>
          </p15:clr>
        </p15:guide>
        <p15:guide id="4" orient="horz" pos="3974" userDrawn="1">
          <p15:clr>
            <a:srgbClr val="F26B43"/>
          </p15:clr>
        </p15:guide>
        <p15:guide id="5" orient="horz" pos="754" userDrawn="1">
          <p15:clr>
            <a:srgbClr val="F26B43"/>
          </p15:clr>
        </p15:guide>
        <p15:guide id="6" orient="horz" pos="1003" userDrawn="1">
          <p15:clr>
            <a:srgbClr val="F26B43"/>
          </p15:clr>
        </p15:guide>
        <p15:guide id="7" pos="726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vmlDrawing" Target="../drawings/vmlDrawing39.vml"/><Relationship Id="rId6" Type="http://schemas.openxmlformats.org/officeDocument/2006/relationships/image" Target="../media/image7.emf"/><Relationship Id="rId5" Type="http://schemas.openxmlformats.org/officeDocument/2006/relationships/oleObject" Target="../embeddings/oleObject39.bin"/><Relationship Id="rId4"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vmlDrawing" Target="../drawings/vmlDrawing47.vml"/><Relationship Id="rId6" Type="http://schemas.openxmlformats.org/officeDocument/2006/relationships/image" Target="../media/image7.emf"/><Relationship Id="rId5" Type="http://schemas.openxmlformats.org/officeDocument/2006/relationships/oleObject" Target="../embeddings/oleObject47.bin"/><Relationship Id="rId4"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90.xml"/><Relationship Id="rId7" Type="http://schemas.openxmlformats.org/officeDocument/2006/relationships/image" Target="../media/image8.png"/><Relationship Id="rId2" Type="http://schemas.openxmlformats.org/officeDocument/2006/relationships/tags" Target="../tags/tag89.xml"/><Relationship Id="rId1" Type="http://schemas.openxmlformats.org/officeDocument/2006/relationships/vmlDrawing" Target="../drawings/vmlDrawing48.vml"/><Relationship Id="rId6" Type="http://schemas.openxmlformats.org/officeDocument/2006/relationships/image" Target="../media/image7.emf"/><Relationship Id="rId5" Type="http://schemas.openxmlformats.org/officeDocument/2006/relationships/oleObject" Target="../embeddings/oleObject48.bin"/><Relationship Id="rId4" Type="http://schemas.openxmlformats.org/officeDocument/2006/relationships/slideLayout" Target="../slideLayouts/slideLayout38.xml"/><Relationship Id="rId9" Type="http://schemas.openxmlformats.org/officeDocument/2006/relationships/hyperlink" Target="https://docs.google.com/document/d/1ktjTos6fR3XD_Hn1v4aySZeqsVgSKR3G4F_OA960tUw/edit#heading=h.ipcho6wklnfu" TargetMode="External"/></Relationships>
</file>

<file path=ppt/slides/_rels/slide13.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vmlDrawing" Target="../drawings/vmlDrawing49.vml"/><Relationship Id="rId6" Type="http://schemas.openxmlformats.org/officeDocument/2006/relationships/image" Target="../media/image7.emf"/><Relationship Id="rId5" Type="http://schemas.openxmlformats.org/officeDocument/2006/relationships/oleObject" Target="../embeddings/oleObject49.bin"/><Relationship Id="rId4"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vmlDrawing" Target="../drawings/vmlDrawing40.vml"/><Relationship Id="rId6" Type="http://schemas.openxmlformats.org/officeDocument/2006/relationships/image" Target="../media/image7.emf"/><Relationship Id="rId5" Type="http://schemas.openxmlformats.org/officeDocument/2006/relationships/oleObject" Target="../embeddings/oleObject40.bin"/><Relationship Id="rId4"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vmlDrawing" Target="../drawings/vmlDrawing41.vml"/><Relationship Id="rId6" Type="http://schemas.openxmlformats.org/officeDocument/2006/relationships/image" Target="../media/image7.emf"/><Relationship Id="rId5" Type="http://schemas.openxmlformats.org/officeDocument/2006/relationships/oleObject" Target="../embeddings/oleObject41.bin"/><Relationship Id="rId4"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vmlDrawing" Target="../drawings/vmlDrawing42.vml"/><Relationship Id="rId6" Type="http://schemas.openxmlformats.org/officeDocument/2006/relationships/image" Target="../media/image7.emf"/><Relationship Id="rId5" Type="http://schemas.openxmlformats.org/officeDocument/2006/relationships/oleObject" Target="../embeddings/oleObject42.bin"/><Relationship Id="rId4"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vmlDrawing" Target="../drawings/vmlDrawing43.vml"/><Relationship Id="rId6" Type="http://schemas.openxmlformats.org/officeDocument/2006/relationships/image" Target="../media/image7.emf"/><Relationship Id="rId5" Type="http://schemas.openxmlformats.org/officeDocument/2006/relationships/oleObject" Target="../embeddings/oleObject43.bin"/><Relationship Id="rId4"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vmlDrawing" Target="../drawings/vmlDrawing44.vml"/><Relationship Id="rId6" Type="http://schemas.openxmlformats.org/officeDocument/2006/relationships/image" Target="../media/image7.emf"/><Relationship Id="rId5" Type="http://schemas.openxmlformats.org/officeDocument/2006/relationships/oleObject" Target="../embeddings/oleObject44.bin"/><Relationship Id="rId4"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vmlDrawing" Target="../drawings/vmlDrawing45.vml"/><Relationship Id="rId6" Type="http://schemas.openxmlformats.org/officeDocument/2006/relationships/image" Target="../media/image7.emf"/><Relationship Id="rId5" Type="http://schemas.openxmlformats.org/officeDocument/2006/relationships/oleObject" Target="../embeddings/oleObject45.bin"/><Relationship Id="rId4"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vmlDrawing" Target="../drawings/vmlDrawing46.vml"/><Relationship Id="rId6" Type="http://schemas.openxmlformats.org/officeDocument/2006/relationships/image" Target="../media/image7.emf"/><Relationship Id="rId5" Type="http://schemas.openxmlformats.org/officeDocument/2006/relationships/oleObject" Target="../embeddings/oleObject46.bin"/><Relationship Id="rId4"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5D3EB20-78A1-4D80-A0CA-04A5AD5B344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6265" name="think-cell Slide" r:id="rId5" imgW="425" imgH="424" progId="TCLayout.ActiveDocument.1">
                  <p:embed/>
                </p:oleObj>
              </mc:Choice>
              <mc:Fallback>
                <p:oleObj name="think-cell Slide" r:id="rId5" imgW="425" imgH="424" progId="TCLayout.ActiveDocument.1">
                  <p:embed/>
                  <p:pic>
                    <p:nvPicPr>
                      <p:cNvPr id="6" name="Object 5" hidden="1">
                        <a:extLst>
                          <a:ext uri="{FF2B5EF4-FFF2-40B4-BE49-F238E27FC236}">
                            <a16:creationId xmlns:a16="http://schemas.microsoft.com/office/drawing/2014/main" id="{E5D3EB20-78A1-4D80-A0CA-04A5AD5B344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E9318054-7870-463A-B1EE-0A9AB1B5E480}"/>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405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 name="Title 1">
            <a:extLst>
              <a:ext uri="{FF2B5EF4-FFF2-40B4-BE49-F238E27FC236}">
                <a16:creationId xmlns:a16="http://schemas.microsoft.com/office/drawing/2014/main" id="{A9C78DB8-0AEE-4BD9-BDD1-6F7F4D82C574}"/>
              </a:ext>
            </a:extLst>
          </p:cNvPr>
          <p:cNvSpPr>
            <a:spLocks noGrp="1"/>
          </p:cNvSpPr>
          <p:nvPr>
            <p:ph type="ctrTitle"/>
          </p:nvPr>
        </p:nvSpPr>
        <p:spPr>
          <a:xfrm>
            <a:off x="989445" y="3454878"/>
            <a:ext cx="9183255" cy="1263770"/>
          </a:xfrm>
        </p:spPr>
        <p:txBody>
          <a:bodyPr vert="horz"/>
          <a:lstStyle/>
          <a:p>
            <a:r>
              <a:rPr lang="nl-NL" dirty="0"/>
              <a:t>carrièrepad</a:t>
            </a:r>
            <a:br>
              <a:rPr lang="nl-NL" dirty="0"/>
            </a:br>
            <a:r>
              <a:rPr lang="nl-NL" dirty="0"/>
              <a:t>it’s public</a:t>
            </a:r>
          </a:p>
        </p:txBody>
      </p:sp>
    </p:spTree>
    <p:extLst>
      <p:ext uri="{BB962C8B-B14F-4D97-AF65-F5344CB8AC3E}">
        <p14:creationId xmlns:p14="http://schemas.microsoft.com/office/powerpoint/2010/main" val="337023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2C1D4DC-8CD1-48ED-A4C2-83A1A0D15AA1}"/>
              </a:ext>
            </a:extLst>
          </p:cNvPr>
          <p:cNvSpPr>
            <a:spLocks noGrp="1"/>
          </p:cNvSpPr>
          <p:nvPr>
            <p:ph type="ftr" sz="quarter" idx="11"/>
          </p:nvPr>
        </p:nvSpPr>
        <p:spPr>
          <a:xfrm>
            <a:off x="658813" y="6619875"/>
            <a:ext cx="5437187" cy="163512"/>
          </a:xfrm>
          <a:prstGeom prst="rect">
            <a:avLst/>
          </a:prstGeom>
        </p:spPr>
        <p:txBody>
          <a:bodyPr vert="horz" lIns="91440" tIns="45720" rIns="91440" bIns="45720" rtlCol="0" anchor="ctr"/>
          <a:lstStyle>
            <a:defPPr>
              <a:defRPr lang="nl-NL"/>
            </a:defPPr>
            <a:lvl1pPr algn="l" rtl="0" fontAlgn="base">
              <a:spcBef>
                <a:spcPct val="0"/>
              </a:spcBef>
              <a:spcAft>
                <a:spcPct val="0"/>
              </a:spcAft>
              <a:defRPr sz="800" kern="1200">
                <a:solidFill>
                  <a:srgbClr val="000000"/>
                </a:solidFill>
                <a:latin typeface="+mn-lt"/>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nl-NL" dirty="0"/>
          </a:p>
        </p:txBody>
      </p:sp>
      <p:sp>
        <p:nvSpPr>
          <p:cNvPr id="4" name="Slide Number Placeholder 3">
            <a:extLst>
              <a:ext uri="{FF2B5EF4-FFF2-40B4-BE49-F238E27FC236}">
                <a16:creationId xmlns:a16="http://schemas.microsoft.com/office/drawing/2014/main" id="{8D599B1F-811E-47D6-B61E-EC58D03F5C2D}"/>
              </a:ext>
            </a:extLst>
          </p:cNvPr>
          <p:cNvSpPr>
            <a:spLocks noGrp="1"/>
          </p:cNvSpPr>
          <p:nvPr>
            <p:ph type="sldNum" sz="quarter" idx="12"/>
          </p:nvPr>
        </p:nvSpPr>
        <p:spPr/>
        <p:txBody>
          <a:bodyPr/>
          <a:lstStyle/>
          <a:p>
            <a:fld id="{992CD0B2-8AB2-4C6C-8876-E15753662C9B}" type="slidenum">
              <a:rPr lang="nl-NL" noProof="0" smtClean="0"/>
              <a:pPr/>
              <a:t>10</a:t>
            </a:fld>
            <a:endParaRPr lang="nl-NL" noProof="0" dirty="0"/>
          </a:p>
        </p:txBody>
      </p:sp>
      <p:sp>
        <p:nvSpPr>
          <p:cNvPr id="9" name="Text Placeholder 8">
            <a:extLst>
              <a:ext uri="{FF2B5EF4-FFF2-40B4-BE49-F238E27FC236}">
                <a16:creationId xmlns:a16="http://schemas.microsoft.com/office/drawing/2014/main" id="{9EC51100-CA76-48C4-982F-5142D5B41F05}"/>
              </a:ext>
            </a:extLst>
          </p:cNvPr>
          <p:cNvSpPr>
            <a:spLocks noGrp="1"/>
          </p:cNvSpPr>
          <p:nvPr>
            <p:ph type="body" sz="quarter" idx="14"/>
          </p:nvPr>
        </p:nvSpPr>
        <p:spPr/>
        <p:txBody>
          <a:bodyPr/>
          <a:lstStyle/>
          <a:p>
            <a:r>
              <a:rPr lang="nl-NL" dirty="0"/>
              <a:t>Project appraisals</a:t>
            </a:r>
          </a:p>
        </p:txBody>
      </p:sp>
    </p:spTree>
    <p:extLst>
      <p:ext uri="{BB962C8B-B14F-4D97-AF65-F5344CB8AC3E}">
        <p14:creationId xmlns:p14="http://schemas.microsoft.com/office/powerpoint/2010/main" val="304537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05D82437-E512-4A86-A209-B1797676D058}"/>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457" name="think-cell Slide" r:id="rId5" imgW="425" imgH="424" progId="TCLayout.ActiveDocument.1">
                  <p:embed/>
                </p:oleObj>
              </mc:Choice>
              <mc:Fallback>
                <p:oleObj name="think-cell Slide" r:id="rId5" imgW="425" imgH="424" progId="TCLayout.ActiveDocument.1">
                  <p:embed/>
                  <p:pic>
                    <p:nvPicPr>
                      <p:cNvPr id="9" name="Object 8" hidden="1">
                        <a:extLst>
                          <a:ext uri="{FF2B5EF4-FFF2-40B4-BE49-F238E27FC236}">
                            <a16:creationId xmlns:a16="http://schemas.microsoft.com/office/drawing/2014/main" id="{05D82437-E512-4A86-A209-B1797676D05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CDB48D75-06E7-48A6-A8EB-78A7F6BB69FE}"/>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 name="Content Placeholder 1">
            <a:extLst>
              <a:ext uri="{FF2B5EF4-FFF2-40B4-BE49-F238E27FC236}">
                <a16:creationId xmlns:a16="http://schemas.microsoft.com/office/drawing/2014/main" id="{BDFFC9DB-580B-41E5-80B9-3AF37E6B80C3}"/>
              </a:ext>
            </a:extLst>
          </p:cNvPr>
          <p:cNvSpPr>
            <a:spLocks noGrp="1"/>
          </p:cNvSpPr>
          <p:nvPr>
            <p:ph sz="quarter" idx="18"/>
          </p:nvPr>
        </p:nvSpPr>
        <p:spPr/>
        <p:txBody>
          <a:bodyPr/>
          <a:lstStyle/>
          <a:p>
            <a:pPr lvl="1"/>
            <a:r>
              <a:rPr lang="nl-NL" dirty="0"/>
              <a:t>Uitgangspunt is dat ieder half jaar een appraisal ontvangt over je werk gedurende dat half jaar. Vaak zal deze één tot drie projecten behelsen. Het appraisal wordt altijd door je projectmanager of partner geschreven</a:t>
            </a:r>
          </a:p>
          <a:p>
            <a:pPr lvl="1"/>
            <a:r>
              <a:rPr lang="nl-NL" dirty="0"/>
              <a:t>Bij ieder appraisal ontvang je feedback in zes categorieën</a:t>
            </a:r>
          </a:p>
          <a:p>
            <a:pPr lvl="2"/>
            <a:r>
              <a:rPr lang="nl-NL" dirty="0"/>
              <a:t>Problem solving</a:t>
            </a:r>
          </a:p>
          <a:p>
            <a:pPr lvl="2"/>
            <a:r>
              <a:rPr lang="nl-NL" dirty="0"/>
              <a:t>Effectiveness</a:t>
            </a:r>
          </a:p>
          <a:p>
            <a:pPr lvl="2"/>
            <a:r>
              <a:rPr lang="nl-NL" dirty="0"/>
              <a:t>Communication</a:t>
            </a:r>
          </a:p>
          <a:p>
            <a:pPr lvl="2"/>
            <a:r>
              <a:rPr lang="nl-NL" dirty="0"/>
              <a:t>Teamwork</a:t>
            </a:r>
          </a:p>
          <a:p>
            <a:pPr lvl="2"/>
            <a:r>
              <a:rPr lang="nl-NL" dirty="0"/>
              <a:t>Client counseling</a:t>
            </a:r>
          </a:p>
          <a:p>
            <a:pPr lvl="2"/>
            <a:r>
              <a:rPr lang="nl-NL" dirty="0"/>
              <a:t>it’s public ambassador</a:t>
            </a:r>
          </a:p>
          <a:p>
            <a:pPr lvl="1"/>
            <a:r>
              <a:rPr lang="nl-NL" dirty="0"/>
              <a:t>Je ontvangt per categorie een score van 1 tot 5. Afhankelijk van je tenure binnen it’s public zijn er verwachtingen ten aanzien van de scores (zie pagina x)</a:t>
            </a:r>
          </a:p>
          <a:p>
            <a:pPr lvl="1"/>
            <a:endParaRPr lang="nl-NL" dirty="0"/>
          </a:p>
          <a:p>
            <a:pPr lvl="1"/>
            <a:endParaRPr lang="nl-NL" dirty="0"/>
          </a:p>
        </p:txBody>
      </p:sp>
      <p:sp>
        <p:nvSpPr>
          <p:cNvPr id="3" name="Title 2">
            <a:extLst>
              <a:ext uri="{FF2B5EF4-FFF2-40B4-BE49-F238E27FC236}">
                <a16:creationId xmlns:a16="http://schemas.microsoft.com/office/drawing/2014/main" id="{1EDCF3E0-9283-4648-85B0-7131614DB401}"/>
              </a:ext>
            </a:extLst>
          </p:cNvPr>
          <p:cNvSpPr>
            <a:spLocks noGrp="1"/>
          </p:cNvSpPr>
          <p:nvPr>
            <p:ph type="title"/>
          </p:nvPr>
        </p:nvSpPr>
        <p:spPr/>
        <p:txBody>
          <a:bodyPr/>
          <a:lstStyle/>
          <a:p>
            <a:r>
              <a:rPr lang="nl-NL" dirty="0"/>
              <a:t>Je ontvangt in ieder geval iedere drie maanden één appraisal</a:t>
            </a:r>
          </a:p>
        </p:txBody>
      </p:sp>
      <p:sp>
        <p:nvSpPr>
          <p:cNvPr id="4" name="Slide Number Placeholder 3">
            <a:extLst>
              <a:ext uri="{FF2B5EF4-FFF2-40B4-BE49-F238E27FC236}">
                <a16:creationId xmlns:a16="http://schemas.microsoft.com/office/drawing/2014/main" id="{7105E908-838C-4E98-99A0-1DB688495501}"/>
              </a:ext>
            </a:extLst>
          </p:cNvPr>
          <p:cNvSpPr>
            <a:spLocks noGrp="1"/>
          </p:cNvSpPr>
          <p:nvPr>
            <p:ph type="sldNum" sz="quarter" idx="12"/>
          </p:nvPr>
        </p:nvSpPr>
        <p:spPr/>
        <p:txBody>
          <a:bodyPr/>
          <a:lstStyle/>
          <a:p>
            <a:fld id="{992CD0B2-8AB2-4C6C-8876-E15753662C9B}" type="slidenum">
              <a:rPr lang="nl-NL" noProof="0" smtClean="0"/>
              <a:pPr/>
              <a:t>11</a:t>
            </a:fld>
            <a:endParaRPr lang="nl-NL" noProof="0" dirty="0"/>
          </a:p>
        </p:txBody>
      </p:sp>
      <p:sp>
        <p:nvSpPr>
          <p:cNvPr id="5" name="Footer Placeholder 4">
            <a:extLst>
              <a:ext uri="{FF2B5EF4-FFF2-40B4-BE49-F238E27FC236}">
                <a16:creationId xmlns:a16="http://schemas.microsoft.com/office/drawing/2014/main" id="{16421CC3-BD8F-4065-8AC5-AD982D508F48}"/>
              </a:ext>
            </a:extLst>
          </p:cNvPr>
          <p:cNvSpPr>
            <a:spLocks noGrp="1"/>
          </p:cNvSpPr>
          <p:nvPr>
            <p:ph type="ftr" sz="quarter" idx="3"/>
          </p:nvPr>
        </p:nvSpPr>
        <p:spPr/>
        <p:txBody>
          <a:bodyPr/>
          <a:lstStyle/>
          <a:p>
            <a:r>
              <a:rPr lang="nl-NL" dirty="0"/>
              <a:t>Bron: </a:t>
            </a:r>
          </a:p>
        </p:txBody>
      </p:sp>
      <p:sp>
        <p:nvSpPr>
          <p:cNvPr id="6" name="Text Placeholder 5">
            <a:extLst>
              <a:ext uri="{FF2B5EF4-FFF2-40B4-BE49-F238E27FC236}">
                <a16:creationId xmlns:a16="http://schemas.microsoft.com/office/drawing/2014/main" id="{8B86EBB7-8C76-4065-B845-315A7CB7A706}"/>
              </a:ext>
            </a:extLst>
          </p:cNvPr>
          <p:cNvSpPr>
            <a:spLocks noGrp="1"/>
          </p:cNvSpPr>
          <p:nvPr>
            <p:ph type="body" sz="quarter" idx="20"/>
          </p:nvPr>
        </p:nvSpPr>
        <p:spPr/>
        <p:txBody>
          <a:bodyPr/>
          <a:lstStyle/>
          <a:p>
            <a:endParaRPr lang="nl-NL" dirty="0"/>
          </a:p>
        </p:txBody>
      </p:sp>
    </p:spTree>
    <p:extLst>
      <p:ext uri="{BB962C8B-B14F-4D97-AF65-F5344CB8AC3E}">
        <p14:creationId xmlns:p14="http://schemas.microsoft.com/office/powerpoint/2010/main" val="334780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a:extLst>
              <a:ext uri="{FF2B5EF4-FFF2-40B4-BE49-F238E27FC236}">
                <a16:creationId xmlns:a16="http://schemas.microsoft.com/office/drawing/2014/main" id="{C1E11663-2ADD-4EC1-B3E4-EDFA64B432D1}"/>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5481" name="think-cell Slide" r:id="rId5" imgW="425" imgH="424" progId="TCLayout.ActiveDocument.1">
                  <p:embed/>
                </p:oleObj>
              </mc:Choice>
              <mc:Fallback>
                <p:oleObj name="think-cell Slide" r:id="rId5" imgW="425" imgH="424" progId="TCLayout.ActiveDocument.1">
                  <p:embed/>
                  <p:pic>
                    <p:nvPicPr>
                      <p:cNvPr id="22" name="Object 21" hidden="1">
                        <a:extLst>
                          <a:ext uri="{FF2B5EF4-FFF2-40B4-BE49-F238E27FC236}">
                            <a16:creationId xmlns:a16="http://schemas.microsoft.com/office/drawing/2014/main" id="{C1E11663-2ADD-4EC1-B3E4-EDFA64B432D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1" name="Rectangle 20" hidden="1">
            <a:extLst>
              <a:ext uri="{FF2B5EF4-FFF2-40B4-BE49-F238E27FC236}">
                <a16:creationId xmlns:a16="http://schemas.microsoft.com/office/drawing/2014/main" id="{CE42B414-56E6-48A0-BFEA-8563719D2D46}"/>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59721DD1-505D-4D24-BC52-50A9E0ED4C64}"/>
              </a:ext>
            </a:extLst>
          </p:cNvPr>
          <p:cNvSpPr>
            <a:spLocks noGrp="1"/>
          </p:cNvSpPr>
          <p:nvPr>
            <p:ph type="title"/>
          </p:nvPr>
        </p:nvSpPr>
        <p:spPr/>
        <p:txBody>
          <a:bodyPr/>
          <a:lstStyle/>
          <a:p>
            <a:r>
              <a:rPr lang="nl-NL" dirty="0"/>
              <a:t>Je wordt altijd geevalueerd ten opzichte van het verwacht eindniveau aan het einde van je functieperiode</a:t>
            </a:r>
          </a:p>
        </p:txBody>
      </p:sp>
      <p:sp>
        <p:nvSpPr>
          <p:cNvPr id="4" name="Slide Number Placeholder 3">
            <a:extLst>
              <a:ext uri="{FF2B5EF4-FFF2-40B4-BE49-F238E27FC236}">
                <a16:creationId xmlns:a16="http://schemas.microsoft.com/office/drawing/2014/main" id="{B43C8745-553C-499B-B75A-0503CEE547EA}"/>
              </a:ext>
            </a:extLst>
          </p:cNvPr>
          <p:cNvSpPr>
            <a:spLocks noGrp="1"/>
          </p:cNvSpPr>
          <p:nvPr>
            <p:ph type="sldNum" sz="quarter" idx="12"/>
          </p:nvPr>
        </p:nvSpPr>
        <p:spPr/>
        <p:txBody>
          <a:bodyPr/>
          <a:lstStyle/>
          <a:p>
            <a:fld id="{992CD0B2-8AB2-4C6C-8876-E15753662C9B}" type="slidenum">
              <a:rPr lang="nl-NL" noProof="0" smtClean="0"/>
              <a:pPr/>
              <a:t>12</a:t>
            </a:fld>
            <a:endParaRPr lang="nl-NL" noProof="0" dirty="0"/>
          </a:p>
        </p:txBody>
      </p:sp>
      <p:sp>
        <p:nvSpPr>
          <p:cNvPr id="5" name="Footer Placeholder 4">
            <a:extLst>
              <a:ext uri="{FF2B5EF4-FFF2-40B4-BE49-F238E27FC236}">
                <a16:creationId xmlns:a16="http://schemas.microsoft.com/office/drawing/2014/main" id="{14270C9C-8B08-497B-91B8-D6364976C5B2}"/>
              </a:ext>
            </a:extLst>
          </p:cNvPr>
          <p:cNvSpPr>
            <a:spLocks noGrp="1"/>
          </p:cNvSpPr>
          <p:nvPr>
            <p:ph type="ftr" sz="quarter" idx="3"/>
          </p:nvPr>
        </p:nvSpPr>
        <p:spPr/>
        <p:txBody>
          <a:bodyPr/>
          <a:lstStyle/>
          <a:p>
            <a:r>
              <a:rPr lang="nl-NL" dirty="0"/>
              <a:t>Bron: </a:t>
            </a:r>
          </a:p>
        </p:txBody>
      </p:sp>
      <p:sp>
        <p:nvSpPr>
          <p:cNvPr id="6" name="Text Placeholder 5">
            <a:extLst>
              <a:ext uri="{FF2B5EF4-FFF2-40B4-BE49-F238E27FC236}">
                <a16:creationId xmlns:a16="http://schemas.microsoft.com/office/drawing/2014/main" id="{0093729B-C672-40DD-ADA8-BE7CC819C76E}"/>
              </a:ext>
            </a:extLst>
          </p:cNvPr>
          <p:cNvSpPr>
            <a:spLocks noGrp="1"/>
          </p:cNvSpPr>
          <p:nvPr>
            <p:ph type="body" sz="quarter" idx="20"/>
          </p:nvPr>
        </p:nvSpPr>
        <p:spPr/>
        <p:txBody>
          <a:bodyPr/>
          <a:lstStyle/>
          <a:p>
            <a:endParaRPr lang="nl-NL" dirty="0"/>
          </a:p>
        </p:txBody>
      </p:sp>
      <p:sp>
        <p:nvSpPr>
          <p:cNvPr id="7" name="Text Placeholder 6">
            <a:extLst>
              <a:ext uri="{FF2B5EF4-FFF2-40B4-BE49-F238E27FC236}">
                <a16:creationId xmlns:a16="http://schemas.microsoft.com/office/drawing/2014/main" id="{CE91BA6A-6207-4430-A264-E4F6717132DF}"/>
              </a:ext>
            </a:extLst>
          </p:cNvPr>
          <p:cNvSpPr>
            <a:spLocks noGrp="1"/>
          </p:cNvSpPr>
          <p:nvPr>
            <p:ph type="body" sz="quarter" idx="14"/>
          </p:nvPr>
        </p:nvSpPr>
        <p:spPr/>
        <p:txBody>
          <a:bodyPr/>
          <a:lstStyle/>
          <a:p>
            <a:pPr marL="0" indent="0">
              <a:buNone/>
            </a:pPr>
            <a:r>
              <a:rPr lang="nl-NL" dirty="0"/>
              <a:t>Appraisalformulier voor adviseur en werking van de scores</a:t>
            </a:r>
          </a:p>
        </p:txBody>
      </p:sp>
      <p:pic>
        <p:nvPicPr>
          <p:cNvPr id="8" name="Picture 7">
            <a:extLst>
              <a:ext uri="{FF2B5EF4-FFF2-40B4-BE49-F238E27FC236}">
                <a16:creationId xmlns:a16="http://schemas.microsoft.com/office/drawing/2014/main" id="{61A5124B-B288-45F7-A73A-160D84BBE38A}"/>
              </a:ext>
            </a:extLst>
          </p:cNvPr>
          <p:cNvPicPr>
            <a:picLocks noChangeAspect="1"/>
          </p:cNvPicPr>
          <p:nvPr/>
        </p:nvPicPr>
        <p:blipFill rotWithShape="1">
          <a:blip r:embed="rId7">
            <a:alphaModFix amt="70000"/>
            <a:extLst>
              <a:ext uri="{BEBA8EAE-BF5A-486C-A8C5-ECC9F3942E4B}">
                <a14:imgProps xmlns:a14="http://schemas.microsoft.com/office/drawing/2010/main">
                  <a14:imgLayer r:embed="rId8">
                    <a14:imgEffect>
                      <a14:saturation sat="0"/>
                    </a14:imgEffect>
                  </a14:imgLayer>
                </a14:imgProps>
              </a:ext>
            </a:extLst>
          </a:blip>
          <a:srcRect t="10657"/>
          <a:stretch/>
        </p:blipFill>
        <p:spPr>
          <a:xfrm>
            <a:off x="752471" y="2450963"/>
            <a:ext cx="7219954" cy="3349895"/>
          </a:xfrm>
          <a:prstGeom prst="rect">
            <a:avLst/>
          </a:prstGeom>
        </p:spPr>
      </p:pic>
      <p:sp>
        <p:nvSpPr>
          <p:cNvPr id="26" name="Freeform: Shape 25">
            <a:extLst>
              <a:ext uri="{FF2B5EF4-FFF2-40B4-BE49-F238E27FC236}">
                <a16:creationId xmlns:a16="http://schemas.microsoft.com/office/drawing/2014/main" id="{2073DEAF-A029-48AF-9F06-E50D649C7AD6}"/>
              </a:ext>
            </a:extLst>
          </p:cNvPr>
          <p:cNvSpPr/>
          <p:nvPr/>
        </p:nvSpPr>
        <p:spPr>
          <a:xfrm>
            <a:off x="4462734" y="2012812"/>
            <a:ext cx="1347515" cy="1200152"/>
          </a:xfrm>
          <a:custGeom>
            <a:avLst/>
            <a:gdLst>
              <a:gd name="connsiteX0" fmla="*/ 976040 w 976040"/>
              <a:gd name="connsiteY0" fmla="*/ 0 h 876300"/>
              <a:gd name="connsiteX1" fmla="*/ 147365 w 976040"/>
              <a:gd name="connsiteY1" fmla="*/ 247650 h 876300"/>
              <a:gd name="connsiteX2" fmla="*/ 4490 w 976040"/>
              <a:gd name="connsiteY2" fmla="*/ 876300 h 876300"/>
            </a:gdLst>
            <a:ahLst/>
            <a:cxnLst>
              <a:cxn ang="0">
                <a:pos x="connsiteX0" y="connsiteY0"/>
              </a:cxn>
              <a:cxn ang="0">
                <a:pos x="connsiteX1" y="connsiteY1"/>
              </a:cxn>
              <a:cxn ang="0">
                <a:pos x="connsiteX2" y="connsiteY2"/>
              </a:cxn>
            </a:cxnLst>
            <a:rect l="l" t="t" r="r" b="b"/>
            <a:pathLst>
              <a:path w="976040" h="876300">
                <a:moveTo>
                  <a:pt x="976040" y="0"/>
                </a:moveTo>
                <a:cubicBezTo>
                  <a:pt x="642665" y="50800"/>
                  <a:pt x="309290" y="101600"/>
                  <a:pt x="147365" y="247650"/>
                </a:cubicBezTo>
                <a:cubicBezTo>
                  <a:pt x="-14560" y="393700"/>
                  <a:pt x="-5035" y="635000"/>
                  <a:pt x="4490" y="876300"/>
                </a:cubicBezTo>
              </a:path>
            </a:pathLst>
          </a:custGeom>
          <a:noFill/>
          <a:ln w="19050">
            <a:solidFill>
              <a:schemeClr val="accent2"/>
            </a:solidFill>
            <a:prstDash val="dash"/>
            <a:headEnd w="med" len="med"/>
            <a:tailEnd type="triangle" w="med" len="med"/>
          </a:ln>
        </p:spPr>
        <p:txBody>
          <a:bodyPr rtlCol="0" anchor="ctr"/>
          <a:lstStyle/>
          <a:p>
            <a:pPr algn="ctr"/>
            <a:endParaRPr lang="nl-NL" dirty="0"/>
          </a:p>
        </p:txBody>
      </p:sp>
      <p:sp>
        <p:nvSpPr>
          <p:cNvPr id="27" name="Rectangle 26">
            <a:extLst>
              <a:ext uri="{FF2B5EF4-FFF2-40B4-BE49-F238E27FC236}">
                <a16:creationId xmlns:a16="http://schemas.microsoft.com/office/drawing/2014/main" id="{8D8A2CCB-1A84-47F4-A5EB-D8D0C3DB1B4A}"/>
              </a:ext>
            </a:extLst>
          </p:cNvPr>
          <p:cNvSpPr/>
          <p:nvPr/>
        </p:nvSpPr>
        <p:spPr>
          <a:xfrm>
            <a:off x="5810249" y="1751756"/>
            <a:ext cx="2867026" cy="480131"/>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1400" b="1" dirty="0">
                <a:solidFill>
                  <a:srgbClr val="FF5C3E"/>
                </a:solidFill>
                <a:latin typeface="Corbel" panose="020B0503020204020204" pitchFamily="34" charset="0"/>
              </a:rPr>
              <a:t>Om promotie te maken dien je gemiddeld rond een vier te scoren</a:t>
            </a:r>
          </a:p>
        </p:txBody>
      </p:sp>
      <p:sp>
        <p:nvSpPr>
          <p:cNvPr id="28" name="Freeform: Shape 27">
            <a:extLst>
              <a:ext uri="{FF2B5EF4-FFF2-40B4-BE49-F238E27FC236}">
                <a16:creationId xmlns:a16="http://schemas.microsoft.com/office/drawing/2014/main" id="{D174DFE7-6B20-448C-B12B-FFEAE810EA46}"/>
              </a:ext>
            </a:extLst>
          </p:cNvPr>
          <p:cNvSpPr/>
          <p:nvPr/>
        </p:nvSpPr>
        <p:spPr>
          <a:xfrm>
            <a:off x="4019550" y="3571875"/>
            <a:ext cx="4410075" cy="1418449"/>
          </a:xfrm>
          <a:custGeom>
            <a:avLst/>
            <a:gdLst>
              <a:gd name="connsiteX0" fmla="*/ 4410075 w 4410075"/>
              <a:gd name="connsiteY0" fmla="*/ 1171575 h 1418449"/>
              <a:gd name="connsiteX1" fmla="*/ 800100 w 4410075"/>
              <a:gd name="connsiteY1" fmla="*/ 1333500 h 1418449"/>
              <a:gd name="connsiteX2" fmla="*/ 0 w 4410075"/>
              <a:gd name="connsiteY2" fmla="*/ 0 h 1418449"/>
            </a:gdLst>
            <a:ahLst/>
            <a:cxnLst>
              <a:cxn ang="0">
                <a:pos x="connsiteX0" y="connsiteY0"/>
              </a:cxn>
              <a:cxn ang="0">
                <a:pos x="connsiteX1" y="connsiteY1"/>
              </a:cxn>
              <a:cxn ang="0">
                <a:pos x="connsiteX2" y="connsiteY2"/>
              </a:cxn>
            </a:cxnLst>
            <a:rect l="l" t="t" r="r" b="b"/>
            <a:pathLst>
              <a:path w="4410075" h="1418449">
                <a:moveTo>
                  <a:pt x="4410075" y="1171575"/>
                </a:moveTo>
                <a:cubicBezTo>
                  <a:pt x="2972593" y="1350168"/>
                  <a:pt x="1535112" y="1528762"/>
                  <a:pt x="800100" y="1333500"/>
                </a:cubicBezTo>
                <a:cubicBezTo>
                  <a:pt x="65088" y="1138238"/>
                  <a:pt x="32544" y="569119"/>
                  <a:pt x="0" y="0"/>
                </a:cubicBezTo>
              </a:path>
            </a:pathLst>
          </a:custGeom>
          <a:noFill/>
          <a:ln w="19050">
            <a:solidFill>
              <a:schemeClr val="accent2"/>
            </a:solidFill>
            <a:prstDash val="dash"/>
            <a:headEnd w="med" len="med"/>
            <a:tailEnd type="triangle" w="med" len="me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NL" dirty="0"/>
          </a:p>
        </p:txBody>
      </p:sp>
      <p:sp>
        <p:nvSpPr>
          <p:cNvPr id="29" name="Rectangle 28">
            <a:extLst>
              <a:ext uri="{FF2B5EF4-FFF2-40B4-BE49-F238E27FC236}">
                <a16:creationId xmlns:a16="http://schemas.microsoft.com/office/drawing/2014/main" id="{87AF1A68-030D-4715-8A22-031775BA3AFF}"/>
              </a:ext>
            </a:extLst>
          </p:cNvPr>
          <p:cNvSpPr/>
          <p:nvPr/>
        </p:nvSpPr>
        <p:spPr>
          <a:xfrm>
            <a:off x="8429625" y="4192149"/>
            <a:ext cx="2867026" cy="867930"/>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1400" b="1" dirty="0">
                <a:solidFill>
                  <a:srgbClr val="FF5C3E"/>
                </a:solidFill>
                <a:latin typeface="Corbel" panose="020B0503020204020204" pitchFamily="34" charset="0"/>
              </a:rPr>
              <a:t>Aan het einde van je eerste jaar is de verwachting dat je gemiddeld rond een 2 scoort, aan het einde van je tweede jaar rond een 3</a:t>
            </a:r>
          </a:p>
        </p:txBody>
      </p:sp>
      <p:sp>
        <p:nvSpPr>
          <p:cNvPr id="30" name="Rectangle: Rounded Corners 29">
            <a:hlinkClick r:id="rId9"/>
            <a:extLst>
              <a:ext uri="{FF2B5EF4-FFF2-40B4-BE49-F238E27FC236}">
                <a16:creationId xmlns:a16="http://schemas.microsoft.com/office/drawing/2014/main" id="{C06606AC-BAA8-42F6-A122-342C347D2719}"/>
              </a:ext>
            </a:extLst>
          </p:cNvPr>
          <p:cNvSpPr/>
          <p:nvPr/>
        </p:nvSpPr>
        <p:spPr>
          <a:xfrm>
            <a:off x="4544218" y="6209031"/>
            <a:ext cx="3103563" cy="1148712"/>
          </a:xfrm>
          <a:prstGeom prst="roundRect">
            <a:avLst/>
          </a:prstGeom>
          <a:solidFill>
            <a:srgbClr val="EC6224"/>
          </a:solidFill>
          <a:ln/>
        </p:spPr>
        <p:txBody>
          <a:bodyPr lIns="72000" rIns="72000" rtlCol="0" anchor="t">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Klik hier om een blanco appraisal formulier te bekijken</a:t>
            </a:r>
          </a:p>
        </p:txBody>
      </p:sp>
    </p:spTree>
    <p:extLst>
      <p:ext uri="{BB962C8B-B14F-4D97-AF65-F5344CB8AC3E}">
        <p14:creationId xmlns:p14="http://schemas.microsoft.com/office/powerpoint/2010/main" val="4272922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46D99AB-6D55-42D0-BE71-5F703DEED5B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505" name="think-cell Slide" r:id="rId5" imgW="425" imgH="424" progId="TCLayout.ActiveDocument.1">
                  <p:embed/>
                </p:oleObj>
              </mc:Choice>
              <mc:Fallback>
                <p:oleObj name="think-cell Slide" r:id="rId5" imgW="425" imgH="424" progId="TCLayout.ActiveDocument.1">
                  <p:embed/>
                  <p:pic>
                    <p:nvPicPr>
                      <p:cNvPr id="9" name="Object 8" hidden="1">
                        <a:extLst>
                          <a:ext uri="{FF2B5EF4-FFF2-40B4-BE49-F238E27FC236}">
                            <a16:creationId xmlns:a16="http://schemas.microsoft.com/office/drawing/2014/main" id="{646D99AB-6D55-42D0-BE71-5F703DEED5B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5A97996C-7302-4EB2-99ED-CE42D86B8056}"/>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1B19D5D4-EDB1-40E3-B8CD-CC5B66324ED2}"/>
              </a:ext>
            </a:extLst>
          </p:cNvPr>
          <p:cNvSpPr>
            <a:spLocks noGrp="1"/>
          </p:cNvSpPr>
          <p:nvPr>
            <p:ph type="title"/>
          </p:nvPr>
        </p:nvSpPr>
        <p:spPr/>
        <p:txBody>
          <a:bodyPr/>
          <a:lstStyle/>
          <a:p>
            <a:r>
              <a:rPr lang="nl-NL" dirty="0"/>
              <a:t>Bij de promoties houden we altijd rekening met je tenure, niet met het toevallige moment van de halfjaargesprekken</a:t>
            </a:r>
          </a:p>
        </p:txBody>
      </p:sp>
      <p:sp>
        <p:nvSpPr>
          <p:cNvPr id="4" name="Slide Number Placeholder 3">
            <a:extLst>
              <a:ext uri="{FF2B5EF4-FFF2-40B4-BE49-F238E27FC236}">
                <a16:creationId xmlns:a16="http://schemas.microsoft.com/office/drawing/2014/main" id="{33230B5C-0ACE-45B3-83AE-BB6B9836BA51}"/>
              </a:ext>
            </a:extLst>
          </p:cNvPr>
          <p:cNvSpPr>
            <a:spLocks noGrp="1"/>
          </p:cNvSpPr>
          <p:nvPr>
            <p:ph type="sldNum" sz="quarter" idx="12"/>
          </p:nvPr>
        </p:nvSpPr>
        <p:spPr/>
        <p:txBody>
          <a:bodyPr/>
          <a:lstStyle/>
          <a:p>
            <a:fld id="{992CD0B2-8AB2-4C6C-8876-E15753662C9B}" type="slidenum">
              <a:rPr lang="nl-NL" noProof="0" smtClean="0"/>
              <a:pPr/>
              <a:t>13</a:t>
            </a:fld>
            <a:endParaRPr lang="nl-NL" noProof="0" dirty="0"/>
          </a:p>
        </p:txBody>
      </p:sp>
      <p:sp>
        <p:nvSpPr>
          <p:cNvPr id="5" name="Footer Placeholder 4">
            <a:extLst>
              <a:ext uri="{FF2B5EF4-FFF2-40B4-BE49-F238E27FC236}">
                <a16:creationId xmlns:a16="http://schemas.microsoft.com/office/drawing/2014/main" id="{9EEDD73D-3343-4A54-9248-F1C4B95FE610}"/>
              </a:ext>
            </a:extLst>
          </p:cNvPr>
          <p:cNvSpPr>
            <a:spLocks noGrp="1"/>
          </p:cNvSpPr>
          <p:nvPr>
            <p:ph type="ftr" sz="quarter" idx="3"/>
          </p:nvPr>
        </p:nvSpPr>
        <p:spPr/>
        <p:txBody>
          <a:bodyPr/>
          <a:lstStyle/>
          <a:p>
            <a:r>
              <a:rPr lang="nl-NL" dirty="0"/>
              <a:t>Bron: </a:t>
            </a:r>
          </a:p>
        </p:txBody>
      </p:sp>
      <p:sp>
        <p:nvSpPr>
          <p:cNvPr id="6" name="Text Placeholder 5">
            <a:extLst>
              <a:ext uri="{FF2B5EF4-FFF2-40B4-BE49-F238E27FC236}">
                <a16:creationId xmlns:a16="http://schemas.microsoft.com/office/drawing/2014/main" id="{F52ACAB5-C499-46B0-9B9C-D904FA4F98FE}"/>
              </a:ext>
            </a:extLst>
          </p:cNvPr>
          <p:cNvSpPr>
            <a:spLocks noGrp="1"/>
          </p:cNvSpPr>
          <p:nvPr>
            <p:ph type="body" sz="quarter" idx="20"/>
          </p:nvPr>
        </p:nvSpPr>
        <p:spPr/>
        <p:txBody>
          <a:bodyPr/>
          <a:lstStyle/>
          <a:p>
            <a:endParaRPr lang="nl-NL" dirty="0"/>
          </a:p>
        </p:txBody>
      </p:sp>
      <p:sp>
        <p:nvSpPr>
          <p:cNvPr id="7" name="Text Placeholder 6">
            <a:extLst>
              <a:ext uri="{FF2B5EF4-FFF2-40B4-BE49-F238E27FC236}">
                <a16:creationId xmlns:a16="http://schemas.microsoft.com/office/drawing/2014/main" id="{ACA4A88B-AAEC-4231-9517-CE738671C2B1}"/>
              </a:ext>
            </a:extLst>
          </p:cNvPr>
          <p:cNvSpPr>
            <a:spLocks noGrp="1"/>
          </p:cNvSpPr>
          <p:nvPr>
            <p:ph type="body" sz="quarter" idx="14"/>
          </p:nvPr>
        </p:nvSpPr>
        <p:spPr/>
        <p:txBody>
          <a:bodyPr/>
          <a:lstStyle/>
          <a:p>
            <a:endParaRPr lang="nl-NL" dirty="0"/>
          </a:p>
        </p:txBody>
      </p:sp>
      <p:sp>
        <p:nvSpPr>
          <p:cNvPr id="18" name="Rectangle 17">
            <a:extLst>
              <a:ext uri="{FF2B5EF4-FFF2-40B4-BE49-F238E27FC236}">
                <a16:creationId xmlns:a16="http://schemas.microsoft.com/office/drawing/2014/main" id="{9451B683-C9F4-4C4C-80E9-597816E28A43}"/>
              </a:ext>
            </a:extLst>
          </p:cNvPr>
          <p:cNvSpPr/>
          <p:nvPr/>
        </p:nvSpPr>
        <p:spPr>
          <a:xfrm>
            <a:off x="2059709" y="2977558"/>
            <a:ext cx="7866534" cy="1754326"/>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2400" dirty="0">
                <a:solidFill>
                  <a:srgbClr val="22777B"/>
                </a:solidFill>
                <a:latin typeface="Corbel" panose="020B0503020204020204" pitchFamily="34" charset="0"/>
              </a:rPr>
              <a:t>Bij promotie wordt altijd rekening gehouden met je startmaand en tenure. Indien nodig kan de promotie dus terugwerkend van kracht zijn zodat het halfjaarlijkse evaluatiemoment nooit qua timing impact heeft op wanneer een promotie geeffectueerd wordt</a:t>
            </a:r>
          </a:p>
        </p:txBody>
      </p:sp>
    </p:spTree>
    <p:extLst>
      <p:ext uri="{BB962C8B-B14F-4D97-AF65-F5344CB8AC3E}">
        <p14:creationId xmlns:p14="http://schemas.microsoft.com/office/powerpoint/2010/main" val="19222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2C1D4DC-8CD1-48ED-A4C2-83A1A0D15AA1}"/>
              </a:ext>
            </a:extLst>
          </p:cNvPr>
          <p:cNvSpPr>
            <a:spLocks noGrp="1"/>
          </p:cNvSpPr>
          <p:nvPr>
            <p:ph type="ftr" sz="quarter" idx="11"/>
          </p:nvPr>
        </p:nvSpPr>
        <p:spPr>
          <a:xfrm>
            <a:off x="658813" y="6619875"/>
            <a:ext cx="5437187" cy="163512"/>
          </a:xfrm>
          <a:prstGeom prst="rect">
            <a:avLst/>
          </a:prstGeom>
        </p:spPr>
        <p:txBody>
          <a:bodyPr vert="horz" lIns="91440" tIns="45720" rIns="91440" bIns="45720" rtlCol="0" anchor="ctr"/>
          <a:lstStyle>
            <a:defPPr>
              <a:defRPr lang="nl-NL"/>
            </a:defPPr>
            <a:lvl1pPr algn="l" rtl="0" fontAlgn="base">
              <a:spcBef>
                <a:spcPct val="0"/>
              </a:spcBef>
              <a:spcAft>
                <a:spcPct val="0"/>
              </a:spcAft>
              <a:defRPr sz="800" kern="1200">
                <a:solidFill>
                  <a:srgbClr val="000000"/>
                </a:solidFill>
                <a:latin typeface="+mn-lt"/>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nl-NL" dirty="0"/>
          </a:p>
        </p:txBody>
      </p:sp>
      <p:sp>
        <p:nvSpPr>
          <p:cNvPr id="4" name="Slide Number Placeholder 3">
            <a:extLst>
              <a:ext uri="{FF2B5EF4-FFF2-40B4-BE49-F238E27FC236}">
                <a16:creationId xmlns:a16="http://schemas.microsoft.com/office/drawing/2014/main" id="{8D599B1F-811E-47D6-B61E-EC58D03F5C2D}"/>
              </a:ext>
            </a:extLst>
          </p:cNvPr>
          <p:cNvSpPr>
            <a:spLocks noGrp="1"/>
          </p:cNvSpPr>
          <p:nvPr>
            <p:ph type="sldNum" sz="quarter" idx="12"/>
          </p:nvPr>
        </p:nvSpPr>
        <p:spPr/>
        <p:txBody>
          <a:bodyPr/>
          <a:lstStyle/>
          <a:p>
            <a:fld id="{992CD0B2-8AB2-4C6C-8876-E15753662C9B}" type="slidenum">
              <a:rPr lang="nl-NL" noProof="0" smtClean="0"/>
              <a:pPr/>
              <a:t>2</a:t>
            </a:fld>
            <a:endParaRPr lang="nl-NL" noProof="0" dirty="0"/>
          </a:p>
        </p:txBody>
      </p:sp>
      <p:sp>
        <p:nvSpPr>
          <p:cNvPr id="9" name="Text Placeholder 8">
            <a:extLst>
              <a:ext uri="{FF2B5EF4-FFF2-40B4-BE49-F238E27FC236}">
                <a16:creationId xmlns:a16="http://schemas.microsoft.com/office/drawing/2014/main" id="{9EC51100-CA76-48C4-982F-5142D5B41F05}"/>
              </a:ext>
            </a:extLst>
          </p:cNvPr>
          <p:cNvSpPr>
            <a:spLocks noGrp="1"/>
          </p:cNvSpPr>
          <p:nvPr>
            <p:ph type="body" sz="quarter" idx="14"/>
          </p:nvPr>
        </p:nvSpPr>
        <p:spPr/>
        <p:txBody>
          <a:bodyPr/>
          <a:lstStyle/>
          <a:p>
            <a:r>
              <a:rPr lang="nl-NL" dirty="0"/>
              <a:t>it’s public carrière ontwikkeling</a:t>
            </a:r>
          </a:p>
        </p:txBody>
      </p:sp>
    </p:spTree>
    <p:extLst>
      <p:ext uri="{BB962C8B-B14F-4D97-AF65-F5344CB8AC3E}">
        <p14:creationId xmlns:p14="http://schemas.microsoft.com/office/powerpoint/2010/main" val="56618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7289"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7" name="Content Placeholder 16">
            <a:extLst>
              <a:ext uri="{FF2B5EF4-FFF2-40B4-BE49-F238E27FC236}">
                <a16:creationId xmlns:a16="http://schemas.microsoft.com/office/drawing/2014/main" id="{8BAE8696-46F6-4935-A3DF-D10F23C33AD2}"/>
              </a:ext>
            </a:extLst>
          </p:cNvPr>
          <p:cNvSpPr>
            <a:spLocks noGrp="1"/>
          </p:cNvSpPr>
          <p:nvPr>
            <p:ph sz="quarter" idx="18"/>
          </p:nvPr>
        </p:nvSpPr>
        <p:spPr>
          <a:xfrm>
            <a:off x="666748" y="2971799"/>
            <a:ext cx="10866440" cy="3336925"/>
          </a:xfrm>
        </p:spPr>
        <p:txBody>
          <a:bodyPr/>
          <a:lstStyle/>
          <a:p>
            <a:r>
              <a:rPr lang="nl-NL" dirty="0"/>
              <a:t>De it’s public organisatie bestaat uit vier functies:</a:t>
            </a:r>
          </a:p>
          <a:p>
            <a:pPr lvl="1"/>
            <a:r>
              <a:rPr lang="nl-NL" dirty="0"/>
              <a:t>Adviseur</a:t>
            </a:r>
          </a:p>
          <a:p>
            <a:pPr lvl="1"/>
            <a:r>
              <a:rPr lang="nl-NL" dirty="0"/>
              <a:t>Sr. Adviseur</a:t>
            </a:r>
          </a:p>
          <a:p>
            <a:pPr lvl="1"/>
            <a:r>
              <a:rPr lang="nl-NL" dirty="0"/>
              <a:t>Project manager</a:t>
            </a:r>
          </a:p>
          <a:p>
            <a:pPr lvl="1"/>
            <a:r>
              <a:rPr lang="nl-NL" dirty="0"/>
              <a:t>(jr.) Partner</a:t>
            </a:r>
          </a:p>
          <a:p>
            <a:pPr lvl="1"/>
            <a:endParaRPr lang="nl-NL" dirty="0"/>
          </a:p>
          <a:p>
            <a:pPr marL="0" lvl="1" indent="0">
              <a:buNone/>
            </a:pPr>
            <a:r>
              <a:rPr lang="nl-NL" dirty="0"/>
              <a:t>Voor iedere functie is een verwachte duratie aangeven. Afhankelijk van je ontwikkeling is het mogelijk om het pad sneller of langzamer te doorlopen. Er zijn geen minimumperiode, wanneer je klaar bent voor de volgende stap kun je de promotie maken.</a:t>
            </a:r>
          </a:p>
          <a:p>
            <a:pPr marL="0" lvl="1" indent="0">
              <a:buNone/>
            </a:pPr>
            <a:endParaRPr lang="nl-NL" dirty="0"/>
          </a:p>
          <a:p>
            <a:pPr marL="0" lvl="1" indent="0">
              <a:buNone/>
            </a:pPr>
            <a:r>
              <a:rPr lang="nl-NL" dirty="0"/>
              <a:t>Ook het beloningsbeleid is gebaseerd op deze vier functies. Binnen de functies zul je ieder jaar een kleine stap maken qua salaris. Bij het overgaan naar een nieuwe functie maak je een grote stap qua salaris en veranderde de componenten van je salaris, naar mate je meer senior bent wordt het variabel deel van je salaris groter.</a:t>
            </a: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Het it’s public carrierepad </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3</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19" name="Text Placeholder 18">
            <a:extLst>
              <a:ext uri="{FF2B5EF4-FFF2-40B4-BE49-F238E27FC236}">
                <a16:creationId xmlns:a16="http://schemas.microsoft.com/office/drawing/2014/main" id="{54753437-A6DD-4819-8FE7-BBFBED9FF7E8}"/>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chemeClr val="accent1"/>
          </a:solidFill>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algn="ctr" defTabSz="685800" fontAlgn="auto">
              <a:lnSpc>
                <a:spcPct val="90000"/>
              </a:lnSpc>
              <a:spcBef>
                <a:spcPts val="750"/>
              </a:spcBef>
              <a:spcAft>
                <a:spcPts val="0"/>
              </a:spcAft>
              <a:buClr>
                <a:srgbClr val="FF0000"/>
              </a:buClr>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algn="ctr" defTabSz="685800" fontAlgn="auto">
              <a:lnSpc>
                <a:spcPct val="90000"/>
              </a:lnSpc>
              <a:spcBef>
                <a:spcPts val="750"/>
              </a:spcBef>
              <a:spcAft>
                <a:spcPts val="0"/>
              </a:spcAft>
              <a:buClr>
                <a:srgbClr val="FF0000"/>
              </a:buClr>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algn="ctr" defTabSz="685800" fontAlgn="auto">
              <a:lnSpc>
                <a:spcPct val="90000"/>
              </a:lnSpc>
              <a:spcBef>
                <a:spcPts val="750"/>
              </a:spcBef>
              <a:spcAft>
                <a:spcPts val="0"/>
              </a:spcAft>
              <a:buClr>
                <a:srgbClr val="FF0000"/>
              </a:buClr>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algn="ctr"/>
            <a:r>
              <a:rPr lang="nl-NL" sz="1200" b="1" noProof="0" dirty="0">
                <a:latin typeface="+mj-lt"/>
              </a:rPr>
              <a:t>Ca. </a:t>
            </a:r>
            <a:r>
              <a:rPr lang="nl-NL" sz="1200" b="1" dirty="0">
                <a:latin typeface="+mj-lt"/>
              </a:rPr>
              <a:t>36 mnd</a:t>
            </a:r>
            <a:endParaRPr lang="nl-NL" sz="1200" b="1" noProof="0" dirty="0">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algn="ctr"/>
            <a:r>
              <a:rPr lang="nl-NL" sz="1200" b="1" noProof="0" dirty="0">
                <a:latin typeface="+mj-lt"/>
              </a:rPr>
              <a:t>Ca. 24</a:t>
            </a:r>
            <a:r>
              <a:rPr lang="nl-NL" sz="1200" b="1" dirty="0">
                <a:latin typeface="+mj-lt"/>
              </a:rPr>
              <a:t> mnd</a:t>
            </a:r>
            <a:endParaRPr lang="nl-NL" sz="1200" b="1" noProof="0" dirty="0">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algn="ctr"/>
            <a:r>
              <a:rPr lang="nl-NL" sz="1200" b="1" noProof="0" dirty="0">
                <a:latin typeface="+mj-lt"/>
              </a:rPr>
              <a:t>Ca. </a:t>
            </a:r>
            <a:r>
              <a:rPr lang="nl-NL" sz="1200" b="1" dirty="0">
                <a:latin typeface="+mj-lt"/>
              </a:rPr>
              <a:t>36-48 mnd</a:t>
            </a:r>
            <a:endParaRPr lang="nl-NL" sz="1200" b="1" noProof="0" dirty="0">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algn="ctr"/>
            <a:r>
              <a:rPr lang="nl-NL" sz="1200" b="1" noProof="0" dirty="0">
                <a:latin typeface="+mj-lt"/>
              </a:rPr>
              <a:t>&gt;&gt;&gt;</a:t>
            </a:r>
          </a:p>
        </p:txBody>
      </p:sp>
    </p:spTree>
    <p:extLst>
      <p:ext uri="{BB962C8B-B14F-4D97-AF65-F5344CB8AC3E}">
        <p14:creationId xmlns:p14="http://schemas.microsoft.com/office/powerpoint/2010/main" val="296873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8313"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Het it’s public carrierepad </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4</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26" name="Text Placeholder 25">
            <a:extLst>
              <a:ext uri="{FF2B5EF4-FFF2-40B4-BE49-F238E27FC236}">
                <a16:creationId xmlns:a16="http://schemas.microsoft.com/office/drawing/2014/main" id="{B62716AE-4E0B-4F27-B2D1-8B4A602707CD}"/>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rgbClr val="FF5C3E"/>
          </a:solidFill>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marL="0" indent="0" algn="ctr">
              <a:buNone/>
            </a:pPr>
            <a:r>
              <a:rPr lang="nl-NL" sz="1200" b="1" noProof="0" dirty="0">
                <a:solidFill>
                  <a:srgbClr val="FF5C3E"/>
                </a:solidFill>
                <a:latin typeface="+mj-lt"/>
              </a:rPr>
              <a:t>Ca. </a:t>
            </a:r>
            <a:r>
              <a:rPr lang="nl-NL" sz="1200" b="1" dirty="0">
                <a:solidFill>
                  <a:srgbClr val="FF5C3E"/>
                </a:solidFill>
                <a:latin typeface="+mj-lt"/>
              </a:rPr>
              <a:t>36 mnd</a:t>
            </a:r>
            <a:endParaRPr lang="nl-NL" sz="1200" b="1" noProof="0" dirty="0">
              <a:solidFill>
                <a:srgbClr val="FF5C3E"/>
              </a:solidFill>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24</a:t>
            </a:r>
            <a:r>
              <a:rPr lang="nl-NL" sz="1200" b="1" dirty="0">
                <a:latin typeface="+mj-lt"/>
              </a:rPr>
              <a:t> mnd</a:t>
            </a:r>
            <a:endParaRPr lang="nl-NL" sz="1200" b="1" noProof="0" dirty="0">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36-48 mnd</a:t>
            </a:r>
            <a:endParaRPr lang="nl-NL" sz="1200" b="1" noProof="0" dirty="0">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&gt;&gt;&gt;</a:t>
            </a:r>
          </a:p>
        </p:txBody>
      </p:sp>
      <p:sp>
        <p:nvSpPr>
          <p:cNvPr id="7" name="Rectangle 6">
            <a:extLst>
              <a:ext uri="{FF2B5EF4-FFF2-40B4-BE49-F238E27FC236}">
                <a16:creationId xmlns:a16="http://schemas.microsoft.com/office/drawing/2014/main" id="{F065A068-2B07-492D-B093-EA3AC86F64FD}"/>
              </a:ext>
            </a:extLst>
          </p:cNvPr>
          <p:cNvSpPr/>
          <p:nvPr/>
        </p:nvSpPr>
        <p:spPr>
          <a:xfrm>
            <a:off x="2638424" y="3867734"/>
            <a:ext cx="7410449" cy="1200329"/>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4000" dirty="0">
                <a:solidFill>
                  <a:srgbClr val="FF5C3E"/>
                </a:solidFill>
                <a:latin typeface="Corbel" panose="020B0503020204020204" pitchFamily="34" charset="0"/>
              </a:rPr>
              <a:t>Ontwikkelen tot een all-round zelfstandige adviseur</a:t>
            </a:r>
          </a:p>
        </p:txBody>
      </p:sp>
      <p:cxnSp>
        <p:nvCxnSpPr>
          <p:cNvPr id="17" name="Connector: Elbow 16">
            <a:extLst>
              <a:ext uri="{FF2B5EF4-FFF2-40B4-BE49-F238E27FC236}">
                <a16:creationId xmlns:a16="http://schemas.microsoft.com/office/drawing/2014/main" id="{C8416C05-82CB-49E4-B2E8-176EA6CE5911}"/>
              </a:ext>
            </a:extLst>
          </p:cNvPr>
          <p:cNvCxnSpPr>
            <a:cxnSpLocks/>
            <a:stCxn id="8" idx="2"/>
            <a:endCxn id="7" idx="0"/>
          </p:cNvCxnSpPr>
          <p:nvPr/>
        </p:nvCxnSpPr>
        <p:spPr>
          <a:xfrm rot="16200000" flipH="1">
            <a:off x="3712076" y="1236161"/>
            <a:ext cx="1448384" cy="3814762"/>
          </a:xfrm>
          <a:prstGeom prst="bentConnector3">
            <a:avLst/>
          </a:prstGeom>
          <a:ln w="28575">
            <a:solidFill>
              <a:srgbClr val="FF5C3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91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9337"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Het it’s public carrierepad </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5</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6" name="Text Placeholder 5">
            <a:extLst>
              <a:ext uri="{FF2B5EF4-FFF2-40B4-BE49-F238E27FC236}">
                <a16:creationId xmlns:a16="http://schemas.microsoft.com/office/drawing/2014/main" id="{FBE557CA-518C-4A53-9F22-C8C2B691A903}"/>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rgbClr val="FF5C3E"/>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rgbClr val="FF5C3E"/>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 mnd</a:t>
            </a:r>
            <a:endParaRPr lang="nl-NL" sz="1200" b="1" noProof="0" dirty="0">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marL="0" indent="0" algn="ctr">
              <a:buNone/>
            </a:pPr>
            <a:r>
              <a:rPr lang="nl-NL" sz="1200" b="1" noProof="0" dirty="0">
                <a:solidFill>
                  <a:srgbClr val="FF5C3E"/>
                </a:solidFill>
                <a:latin typeface="+mj-lt"/>
              </a:rPr>
              <a:t>Ca. 24</a:t>
            </a:r>
            <a:r>
              <a:rPr lang="nl-NL" sz="1200" b="1" dirty="0">
                <a:solidFill>
                  <a:srgbClr val="FF5C3E"/>
                </a:solidFill>
                <a:latin typeface="+mj-lt"/>
              </a:rPr>
              <a:t> mnd</a:t>
            </a:r>
            <a:endParaRPr lang="nl-NL" sz="1200" b="1" noProof="0" dirty="0">
              <a:solidFill>
                <a:srgbClr val="FF5C3E"/>
              </a:solidFill>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36-48 mnd</a:t>
            </a:r>
            <a:endParaRPr lang="nl-NL" sz="1200" b="1" noProof="0" dirty="0">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&gt;&gt;&gt;</a:t>
            </a:r>
          </a:p>
        </p:txBody>
      </p:sp>
      <p:sp>
        <p:nvSpPr>
          <p:cNvPr id="7" name="Rectangle 6">
            <a:extLst>
              <a:ext uri="{FF2B5EF4-FFF2-40B4-BE49-F238E27FC236}">
                <a16:creationId xmlns:a16="http://schemas.microsoft.com/office/drawing/2014/main" id="{F065A068-2B07-492D-B093-EA3AC86F64FD}"/>
              </a:ext>
            </a:extLst>
          </p:cNvPr>
          <p:cNvSpPr/>
          <p:nvPr/>
        </p:nvSpPr>
        <p:spPr>
          <a:xfrm>
            <a:off x="2638424" y="3590736"/>
            <a:ext cx="7410449" cy="1754326"/>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4000" dirty="0">
                <a:solidFill>
                  <a:srgbClr val="FF5C3E"/>
                </a:solidFill>
                <a:latin typeface="Corbel" panose="020B0503020204020204" pitchFamily="34" charset="0"/>
              </a:rPr>
              <a:t>Je eigen pad uitdenken en ontwikkelen naar een beginnend project manager</a:t>
            </a:r>
          </a:p>
        </p:txBody>
      </p:sp>
      <p:cxnSp>
        <p:nvCxnSpPr>
          <p:cNvPr id="17" name="Connector: Elbow 16">
            <a:extLst>
              <a:ext uri="{FF2B5EF4-FFF2-40B4-BE49-F238E27FC236}">
                <a16:creationId xmlns:a16="http://schemas.microsoft.com/office/drawing/2014/main" id="{C8416C05-82CB-49E4-B2E8-176EA6CE5911}"/>
              </a:ext>
            </a:extLst>
          </p:cNvPr>
          <p:cNvCxnSpPr>
            <a:cxnSpLocks/>
            <a:stCxn id="9" idx="2"/>
            <a:endCxn id="7" idx="0"/>
          </p:cNvCxnSpPr>
          <p:nvPr/>
        </p:nvCxnSpPr>
        <p:spPr>
          <a:xfrm rot="16200000" flipH="1">
            <a:off x="5217016" y="2464103"/>
            <a:ext cx="1171386" cy="1081880"/>
          </a:xfrm>
          <a:prstGeom prst="bentConnector3">
            <a:avLst/>
          </a:prstGeom>
          <a:ln w="28575">
            <a:solidFill>
              <a:srgbClr val="FF5C3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38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0361"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Het it’s public carrierepad </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6</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6" name="Text Placeholder 5">
            <a:extLst>
              <a:ext uri="{FF2B5EF4-FFF2-40B4-BE49-F238E27FC236}">
                <a16:creationId xmlns:a16="http://schemas.microsoft.com/office/drawing/2014/main" id="{FBE557CA-518C-4A53-9F22-C8C2B691A903}"/>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rgbClr val="FF5C3E"/>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rgbClr val="FF5C3E"/>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 mnd</a:t>
            </a:r>
            <a:endParaRPr lang="nl-NL" sz="1200" b="1" noProof="0" dirty="0">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24</a:t>
            </a:r>
            <a:r>
              <a:rPr lang="nl-NL" sz="1200" b="1" dirty="0">
                <a:latin typeface="+mj-lt"/>
              </a:rPr>
              <a:t> mnd</a:t>
            </a:r>
            <a:endParaRPr lang="nl-NL" sz="1200" b="1" noProof="0" dirty="0">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marL="0" indent="0" algn="ctr">
              <a:buNone/>
            </a:pPr>
            <a:r>
              <a:rPr lang="nl-NL" sz="1200" b="1" noProof="0" dirty="0">
                <a:solidFill>
                  <a:srgbClr val="FF5C3E"/>
                </a:solidFill>
                <a:latin typeface="+mj-lt"/>
              </a:rPr>
              <a:t>Ca. </a:t>
            </a:r>
            <a:r>
              <a:rPr lang="nl-NL" sz="1200" b="1" dirty="0">
                <a:solidFill>
                  <a:srgbClr val="FF5C3E"/>
                </a:solidFill>
                <a:latin typeface="+mj-lt"/>
              </a:rPr>
              <a:t>36-48 mnd</a:t>
            </a:r>
            <a:endParaRPr lang="nl-NL" sz="1200" b="1" noProof="0" dirty="0">
              <a:solidFill>
                <a:srgbClr val="FF5C3E"/>
              </a:solidFill>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&gt;&gt;&gt;</a:t>
            </a:r>
          </a:p>
        </p:txBody>
      </p:sp>
      <p:sp>
        <p:nvSpPr>
          <p:cNvPr id="7" name="Rectangle 6">
            <a:extLst>
              <a:ext uri="{FF2B5EF4-FFF2-40B4-BE49-F238E27FC236}">
                <a16:creationId xmlns:a16="http://schemas.microsoft.com/office/drawing/2014/main" id="{F065A068-2B07-492D-B093-EA3AC86F64FD}"/>
              </a:ext>
            </a:extLst>
          </p:cNvPr>
          <p:cNvSpPr/>
          <p:nvPr/>
        </p:nvSpPr>
        <p:spPr>
          <a:xfrm>
            <a:off x="2638424" y="3313737"/>
            <a:ext cx="7410449" cy="2308324"/>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4000" dirty="0">
                <a:solidFill>
                  <a:srgbClr val="FF5C3E"/>
                </a:solidFill>
                <a:latin typeface="Corbel" panose="020B0503020204020204" pitchFamily="34" charset="0"/>
              </a:rPr>
              <a:t>Managen van toenemend complexe projecten en ontwikkelen tot de primaire sparringspartner van de cliënt</a:t>
            </a:r>
          </a:p>
        </p:txBody>
      </p:sp>
      <p:cxnSp>
        <p:nvCxnSpPr>
          <p:cNvPr id="17" name="Connector: Elbow 16">
            <a:extLst>
              <a:ext uri="{FF2B5EF4-FFF2-40B4-BE49-F238E27FC236}">
                <a16:creationId xmlns:a16="http://schemas.microsoft.com/office/drawing/2014/main" id="{C8416C05-82CB-49E4-B2E8-176EA6CE5911}"/>
              </a:ext>
            </a:extLst>
          </p:cNvPr>
          <p:cNvCxnSpPr>
            <a:cxnSpLocks/>
            <a:stCxn id="10" idx="2"/>
            <a:endCxn id="7" idx="0"/>
          </p:cNvCxnSpPr>
          <p:nvPr/>
        </p:nvCxnSpPr>
        <p:spPr>
          <a:xfrm rot="5400000">
            <a:off x="6569954" y="2193046"/>
            <a:ext cx="894387" cy="1346995"/>
          </a:xfrm>
          <a:prstGeom prst="bentConnector3">
            <a:avLst/>
          </a:prstGeom>
          <a:ln w="28575">
            <a:solidFill>
              <a:srgbClr val="FF5C3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59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1385"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Het it’s public carrierepad </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7</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6" name="Text Placeholder 5">
            <a:extLst>
              <a:ext uri="{FF2B5EF4-FFF2-40B4-BE49-F238E27FC236}">
                <a16:creationId xmlns:a16="http://schemas.microsoft.com/office/drawing/2014/main" id="{FBE557CA-518C-4A53-9F22-C8C2B691A903}"/>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rgbClr val="FF5C3E"/>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rgbClr val="FF5C3E"/>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 mnd</a:t>
            </a:r>
            <a:endParaRPr lang="nl-NL" sz="1200" b="1" noProof="0" dirty="0">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24</a:t>
            </a:r>
            <a:r>
              <a:rPr lang="nl-NL" sz="1200" b="1" dirty="0">
                <a:latin typeface="+mj-lt"/>
              </a:rPr>
              <a:t> mnd</a:t>
            </a:r>
            <a:endParaRPr lang="nl-NL" sz="1200" b="1" noProof="0" dirty="0">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36-48 mnd</a:t>
            </a:r>
            <a:endParaRPr lang="nl-NL" sz="1200" b="1" noProof="0" dirty="0">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marL="0" indent="0" algn="ctr">
              <a:buNone/>
            </a:pPr>
            <a:r>
              <a:rPr lang="nl-NL" sz="1200" b="1" noProof="0" dirty="0">
                <a:solidFill>
                  <a:srgbClr val="FF5C3E"/>
                </a:solidFill>
                <a:latin typeface="+mj-lt"/>
              </a:rPr>
              <a:t>&gt;&gt;&gt;</a:t>
            </a:r>
          </a:p>
        </p:txBody>
      </p:sp>
      <p:sp>
        <p:nvSpPr>
          <p:cNvPr id="7" name="Rectangle 6">
            <a:extLst>
              <a:ext uri="{FF2B5EF4-FFF2-40B4-BE49-F238E27FC236}">
                <a16:creationId xmlns:a16="http://schemas.microsoft.com/office/drawing/2014/main" id="{F065A068-2B07-492D-B093-EA3AC86F64FD}"/>
              </a:ext>
            </a:extLst>
          </p:cNvPr>
          <p:cNvSpPr/>
          <p:nvPr/>
        </p:nvSpPr>
        <p:spPr>
          <a:xfrm>
            <a:off x="2638424" y="3313737"/>
            <a:ext cx="7410449" cy="2308324"/>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4000" dirty="0">
                <a:solidFill>
                  <a:srgbClr val="FF5C3E"/>
                </a:solidFill>
                <a:latin typeface="Corbel" panose="020B0503020204020204" pitchFamily="34" charset="0"/>
              </a:rPr>
              <a:t>Een gewaardeerde en betrouwbare sparringspartner voor onze cliënten en medewerkers</a:t>
            </a:r>
          </a:p>
        </p:txBody>
      </p:sp>
      <p:cxnSp>
        <p:nvCxnSpPr>
          <p:cNvPr id="17" name="Connector: Elbow 16">
            <a:extLst>
              <a:ext uri="{FF2B5EF4-FFF2-40B4-BE49-F238E27FC236}">
                <a16:creationId xmlns:a16="http://schemas.microsoft.com/office/drawing/2014/main" id="{C8416C05-82CB-49E4-B2E8-176EA6CE5911}"/>
              </a:ext>
            </a:extLst>
          </p:cNvPr>
          <p:cNvCxnSpPr>
            <a:cxnSpLocks/>
            <a:stCxn id="11" idx="2"/>
            <a:endCxn id="7" idx="0"/>
          </p:cNvCxnSpPr>
          <p:nvPr/>
        </p:nvCxnSpPr>
        <p:spPr>
          <a:xfrm rot="5400000">
            <a:off x="7804830" y="958169"/>
            <a:ext cx="894387" cy="3816748"/>
          </a:xfrm>
          <a:prstGeom prst="bentConnector3">
            <a:avLst/>
          </a:prstGeom>
          <a:ln w="28575">
            <a:solidFill>
              <a:srgbClr val="FF5C3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1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09"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Verschillende momenten in je carrière zijn erg geschikt voor een tijdelijke opdract op een andere plek of extra studie</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8</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19" name="Text Placeholder 18">
            <a:extLst>
              <a:ext uri="{FF2B5EF4-FFF2-40B4-BE49-F238E27FC236}">
                <a16:creationId xmlns:a16="http://schemas.microsoft.com/office/drawing/2014/main" id="{54753437-A6DD-4819-8FE7-BBFBED9FF7E8}"/>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chemeClr val="accent1"/>
          </a:solidFill>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 mnd</a:t>
            </a:r>
            <a:endParaRPr lang="nl-NL" sz="1200" b="1" noProof="0" dirty="0">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24</a:t>
            </a:r>
            <a:r>
              <a:rPr lang="nl-NL" sz="1200" b="1" dirty="0">
                <a:latin typeface="+mj-lt"/>
              </a:rPr>
              <a:t> mnd</a:t>
            </a:r>
            <a:endParaRPr lang="nl-NL" sz="1200" b="1" noProof="0" dirty="0">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marL="0" indent="0" algn="ctr">
              <a:buNone/>
            </a:pPr>
            <a:r>
              <a:rPr lang="nl-NL" sz="1200" b="1" dirty="0">
                <a:latin typeface="+mj-lt"/>
              </a:rPr>
              <a:t>C</a:t>
            </a:r>
            <a:r>
              <a:rPr lang="nl-NL" sz="1200" b="1" noProof="0" dirty="0">
                <a:latin typeface="+mj-lt"/>
              </a:rPr>
              <a:t>a. </a:t>
            </a:r>
            <a:r>
              <a:rPr lang="nl-NL" sz="1200" b="1" dirty="0">
                <a:latin typeface="+mj-lt"/>
              </a:rPr>
              <a:t>36-48 mnd</a:t>
            </a:r>
            <a:endParaRPr lang="nl-NL" sz="1200" b="1" noProof="0" dirty="0">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&gt;&gt;&gt;</a:t>
            </a:r>
          </a:p>
        </p:txBody>
      </p:sp>
      <p:sp>
        <p:nvSpPr>
          <p:cNvPr id="15" name="Freeform: Shape 14">
            <a:extLst>
              <a:ext uri="{FF2B5EF4-FFF2-40B4-BE49-F238E27FC236}">
                <a16:creationId xmlns:a16="http://schemas.microsoft.com/office/drawing/2014/main" id="{75380ECD-582D-428B-BAA3-809A53FE99D6}"/>
              </a:ext>
            </a:extLst>
          </p:cNvPr>
          <p:cNvSpPr/>
          <p:nvPr/>
        </p:nvSpPr>
        <p:spPr>
          <a:xfrm>
            <a:off x="3298230" y="1784746"/>
            <a:ext cx="1728391" cy="878681"/>
          </a:xfrm>
          <a:custGeom>
            <a:avLst/>
            <a:gdLst>
              <a:gd name="connsiteX0" fmla="*/ 787133 w 1728391"/>
              <a:gd name="connsiteY0" fmla="*/ 1281933 h 1303364"/>
              <a:gd name="connsiteX1" fmla="*/ 615683 w 1728391"/>
              <a:gd name="connsiteY1" fmla="*/ 1281933 h 1303364"/>
              <a:gd name="connsiteX2" fmla="*/ 91808 w 1728391"/>
              <a:gd name="connsiteY2" fmla="*/ 1110483 h 1303364"/>
              <a:gd name="connsiteX3" fmla="*/ 34658 w 1728391"/>
              <a:gd name="connsiteY3" fmla="*/ 396108 h 1303364"/>
              <a:gd name="connsiteX4" fmla="*/ 463283 w 1728391"/>
              <a:gd name="connsiteY4" fmla="*/ 53208 h 1303364"/>
              <a:gd name="connsiteX5" fmla="*/ 1272908 w 1728391"/>
              <a:gd name="connsiteY5" fmla="*/ 34158 h 1303364"/>
              <a:gd name="connsiteX6" fmla="*/ 1682483 w 1728391"/>
              <a:gd name="connsiteY6" fmla="*/ 377058 h 1303364"/>
              <a:gd name="connsiteX7" fmla="*/ 1615808 w 1728391"/>
              <a:gd name="connsiteY7" fmla="*/ 1110483 h 1303364"/>
              <a:gd name="connsiteX8" fmla="*/ 787133 w 1728391"/>
              <a:gd name="connsiteY8" fmla="*/ 1281933 h 1303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8391" h="1303364">
                <a:moveTo>
                  <a:pt x="787133" y="1281933"/>
                </a:moveTo>
                <a:cubicBezTo>
                  <a:pt x="620445" y="1310508"/>
                  <a:pt x="731570" y="1310508"/>
                  <a:pt x="615683" y="1281933"/>
                </a:cubicBezTo>
                <a:cubicBezTo>
                  <a:pt x="499796" y="1253358"/>
                  <a:pt x="188645" y="1258120"/>
                  <a:pt x="91808" y="1110483"/>
                </a:cubicBezTo>
                <a:cubicBezTo>
                  <a:pt x="-5029" y="962846"/>
                  <a:pt x="-27254" y="572320"/>
                  <a:pt x="34658" y="396108"/>
                </a:cubicBezTo>
                <a:cubicBezTo>
                  <a:pt x="96570" y="219896"/>
                  <a:pt x="256908" y="113533"/>
                  <a:pt x="463283" y="53208"/>
                </a:cubicBezTo>
                <a:cubicBezTo>
                  <a:pt x="669658" y="-7117"/>
                  <a:pt x="1069708" y="-19817"/>
                  <a:pt x="1272908" y="34158"/>
                </a:cubicBezTo>
                <a:cubicBezTo>
                  <a:pt x="1476108" y="88133"/>
                  <a:pt x="1625333" y="197671"/>
                  <a:pt x="1682483" y="377058"/>
                </a:cubicBezTo>
                <a:cubicBezTo>
                  <a:pt x="1739633" y="556445"/>
                  <a:pt x="1768208" y="958083"/>
                  <a:pt x="1615808" y="1110483"/>
                </a:cubicBezTo>
                <a:cubicBezTo>
                  <a:pt x="1463408" y="1262883"/>
                  <a:pt x="953821" y="1253358"/>
                  <a:pt x="787133" y="1281933"/>
                </a:cubicBezTo>
                <a:close/>
              </a:path>
            </a:pathLst>
          </a:custGeom>
          <a:solidFill>
            <a:srgbClr val="FF5C3E">
              <a:alpha val="20000"/>
            </a:srgbClr>
          </a:solidFill>
          <a:ln w="28575">
            <a:solidFill>
              <a:schemeClr val="accent2"/>
            </a:solidFill>
            <a:prstDash val="dash"/>
          </a:ln>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25" name="Rectangle 24">
            <a:extLst>
              <a:ext uri="{FF2B5EF4-FFF2-40B4-BE49-F238E27FC236}">
                <a16:creationId xmlns:a16="http://schemas.microsoft.com/office/drawing/2014/main" id="{49EF33F6-6102-4DE1-AD75-83005F3F707B}"/>
              </a:ext>
            </a:extLst>
          </p:cNvPr>
          <p:cNvSpPr/>
          <p:nvPr/>
        </p:nvSpPr>
        <p:spPr>
          <a:xfrm>
            <a:off x="1337468" y="3862837"/>
            <a:ext cx="2867026" cy="1643527"/>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1400" b="1" dirty="0">
                <a:solidFill>
                  <a:srgbClr val="FF5C3E"/>
                </a:solidFill>
                <a:latin typeface="Corbel" panose="020B0503020204020204" pitchFamily="34" charset="0"/>
              </a:rPr>
              <a:t>Nieuwsgierig hoe het op andere plek is? Behoefte om op één onderwerp te verdiepen? Mocht je willen dan denken we graag met je mee over mogelijke detacheringsplekken zodat je 6-12 maanden op een andere plek ervaring op doet. </a:t>
            </a:r>
          </a:p>
        </p:txBody>
      </p:sp>
      <p:sp>
        <p:nvSpPr>
          <p:cNvPr id="26" name="Freeform: Shape 25">
            <a:extLst>
              <a:ext uri="{FF2B5EF4-FFF2-40B4-BE49-F238E27FC236}">
                <a16:creationId xmlns:a16="http://schemas.microsoft.com/office/drawing/2014/main" id="{399978C4-2B15-482C-9F6C-4257D5AC9C5B}"/>
              </a:ext>
            </a:extLst>
          </p:cNvPr>
          <p:cNvSpPr/>
          <p:nvPr/>
        </p:nvSpPr>
        <p:spPr>
          <a:xfrm>
            <a:off x="2691199" y="2352675"/>
            <a:ext cx="975926" cy="1436110"/>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27" name="Freeform: Shape 26">
            <a:extLst>
              <a:ext uri="{FF2B5EF4-FFF2-40B4-BE49-F238E27FC236}">
                <a16:creationId xmlns:a16="http://schemas.microsoft.com/office/drawing/2014/main" id="{298E292D-9702-4B10-AF31-F197ABF1D3E6}"/>
              </a:ext>
            </a:extLst>
          </p:cNvPr>
          <p:cNvSpPr/>
          <p:nvPr/>
        </p:nvSpPr>
        <p:spPr>
          <a:xfrm>
            <a:off x="5705476" y="1784746"/>
            <a:ext cx="1728391" cy="878681"/>
          </a:xfrm>
          <a:custGeom>
            <a:avLst/>
            <a:gdLst>
              <a:gd name="connsiteX0" fmla="*/ 787133 w 1728391"/>
              <a:gd name="connsiteY0" fmla="*/ 1281933 h 1303364"/>
              <a:gd name="connsiteX1" fmla="*/ 615683 w 1728391"/>
              <a:gd name="connsiteY1" fmla="*/ 1281933 h 1303364"/>
              <a:gd name="connsiteX2" fmla="*/ 91808 w 1728391"/>
              <a:gd name="connsiteY2" fmla="*/ 1110483 h 1303364"/>
              <a:gd name="connsiteX3" fmla="*/ 34658 w 1728391"/>
              <a:gd name="connsiteY3" fmla="*/ 396108 h 1303364"/>
              <a:gd name="connsiteX4" fmla="*/ 463283 w 1728391"/>
              <a:gd name="connsiteY4" fmla="*/ 53208 h 1303364"/>
              <a:gd name="connsiteX5" fmla="*/ 1272908 w 1728391"/>
              <a:gd name="connsiteY5" fmla="*/ 34158 h 1303364"/>
              <a:gd name="connsiteX6" fmla="*/ 1682483 w 1728391"/>
              <a:gd name="connsiteY6" fmla="*/ 377058 h 1303364"/>
              <a:gd name="connsiteX7" fmla="*/ 1615808 w 1728391"/>
              <a:gd name="connsiteY7" fmla="*/ 1110483 h 1303364"/>
              <a:gd name="connsiteX8" fmla="*/ 787133 w 1728391"/>
              <a:gd name="connsiteY8" fmla="*/ 1281933 h 1303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8391" h="1303364">
                <a:moveTo>
                  <a:pt x="787133" y="1281933"/>
                </a:moveTo>
                <a:cubicBezTo>
                  <a:pt x="620445" y="1310508"/>
                  <a:pt x="731570" y="1310508"/>
                  <a:pt x="615683" y="1281933"/>
                </a:cubicBezTo>
                <a:cubicBezTo>
                  <a:pt x="499796" y="1253358"/>
                  <a:pt x="188645" y="1258120"/>
                  <a:pt x="91808" y="1110483"/>
                </a:cubicBezTo>
                <a:cubicBezTo>
                  <a:pt x="-5029" y="962846"/>
                  <a:pt x="-27254" y="572320"/>
                  <a:pt x="34658" y="396108"/>
                </a:cubicBezTo>
                <a:cubicBezTo>
                  <a:pt x="96570" y="219896"/>
                  <a:pt x="256908" y="113533"/>
                  <a:pt x="463283" y="53208"/>
                </a:cubicBezTo>
                <a:cubicBezTo>
                  <a:pt x="669658" y="-7117"/>
                  <a:pt x="1069708" y="-19817"/>
                  <a:pt x="1272908" y="34158"/>
                </a:cubicBezTo>
                <a:cubicBezTo>
                  <a:pt x="1476108" y="88133"/>
                  <a:pt x="1625333" y="197671"/>
                  <a:pt x="1682483" y="377058"/>
                </a:cubicBezTo>
                <a:cubicBezTo>
                  <a:pt x="1739633" y="556445"/>
                  <a:pt x="1768208" y="958083"/>
                  <a:pt x="1615808" y="1110483"/>
                </a:cubicBezTo>
                <a:cubicBezTo>
                  <a:pt x="1463408" y="1262883"/>
                  <a:pt x="953821" y="1253358"/>
                  <a:pt x="787133" y="1281933"/>
                </a:cubicBezTo>
                <a:close/>
              </a:path>
            </a:pathLst>
          </a:custGeom>
          <a:solidFill>
            <a:srgbClr val="FF5C3E">
              <a:alpha val="20000"/>
            </a:srgbClr>
          </a:solidFill>
          <a:ln w="28575">
            <a:solidFill>
              <a:schemeClr val="accent2"/>
            </a:solidFill>
            <a:prstDash val="dash"/>
          </a:ln>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28" name="Rectangle 27">
            <a:extLst>
              <a:ext uri="{FF2B5EF4-FFF2-40B4-BE49-F238E27FC236}">
                <a16:creationId xmlns:a16="http://schemas.microsoft.com/office/drawing/2014/main" id="{06B2A6CD-291E-4D03-8B5B-F4D31898D7E1}"/>
              </a:ext>
            </a:extLst>
          </p:cNvPr>
          <p:cNvSpPr/>
          <p:nvPr/>
        </p:nvSpPr>
        <p:spPr>
          <a:xfrm>
            <a:off x="5766584" y="4056738"/>
            <a:ext cx="2867026" cy="1255728"/>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1400" b="1" dirty="0">
                <a:solidFill>
                  <a:srgbClr val="FF5C3E"/>
                </a:solidFill>
                <a:latin typeface="Corbel" panose="020B0503020204020204" pitchFamily="34" charset="0"/>
              </a:rPr>
              <a:t>Steeds meer een beeld op welk domein je je wilt specialiseren? We denken graag met je mee om een additionele opleiding te doen en/of tijdelijk binnen een beleidsafdeling van je voorkeur te werken.</a:t>
            </a:r>
          </a:p>
        </p:txBody>
      </p:sp>
      <p:sp>
        <p:nvSpPr>
          <p:cNvPr id="29" name="Freeform: Shape 28">
            <a:extLst>
              <a:ext uri="{FF2B5EF4-FFF2-40B4-BE49-F238E27FC236}">
                <a16:creationId xmlns:a16="http://schemas.microsoft.com/office/drawing/2014/main" id="{6F49AFA8-39EC-431B-A6E2-9C5D01C9B289}"/>
              </a:ext>
            </a:extLst>
          </p:cNvPr>
          <p:cNvSpPr/>
          <p:nvPr/>
        </p:nvSpPr>
        <p:spPr>
          <a:xfrm flipH="1">
            <a:off x="5971769" y="2352675"/>
            <a:ext cx="975926" cy="1436110"/>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0" name="Freeform: Shape 29">
            <a:extLst>
              <a:ext uri="{FF2B5EF4-FFF2-40B4-BE49-F238E27FC236}">
                <a16:creationId xmlns:a16="http://schemas.microsoft.com/office/drawing/2014/main" id="{CD862E97-B995-44C9-89FB-D0B0BB560A85}"/>
              </a:ext>
            </a:extLst>
          </p:cNvPr>
          <p:cNvSpPr/>
          <p:nvPr/>
        </p:nvSpPr>
        <p:spPr>
          <a:xfrm>
            <a:off x="9645853" y="3251201"/>
            <a:ext cx="1136448" cy="390526"/>
          </a:xfrm>
          <a:custGeom>
            <a:avLst/>
            <a:gdLst>
              <a:gd name="connsiteX0" fmla="*/ 787133 w 1728391"/>
              <a:gd name="connsiteY0" fmla="*/ 1281933 h 1303364"/>
              <a:gd name="connsiteX1" fmla="*/ 615683 w 1728391"/>
              <a:gd name="connsiteY1" fmla="*/ 1281933 h 1303364"/>
              <a:gd name="connsiteX2" fmla="*/ 91808 w 1728391"/>
              <a:gd name="connsiteY2" fmla="*/ 1110483 h 1303364"/>
              <a:gd name="connsiteX3" fmla="*/ 34658 w 1728391"/>
              <a:gd name="connsiteY3" fmla="*/ 396108 h 1303364"/>
              <a:gd name="connsiteX4" fmla="*/ 463283 w 1728391"/>
              <a:gd name="connsiteY4" fmla="*/ 53208 h 1303364"/>
              <a:gd name="connsiteX5" fmla="*/ 1272908 w 1728391"/>
              <a:gd name="connsiteY5" fmla="*/ 34158 h 1303364"/>
              <a:gd name="connsiteX6" fmla="*/ 1682483 w 1728391"/>
              <a:gd name="connsiteY6" fmla="*/ 377058 h 1303364"/>
              <a:gd name="connsiteX7" fmla="*/ 1615808 w 1728391"/>
              <a:gd name="connsiteY7" fmla="*/ 1110483 h 1303364"/>
              <a:gd name="connsiteX8" fmla="*/ 787133 w 1728391"/>
              <a:gd name="connsiteY8" fmla="*/ 1281933 h 1303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8391" h="1303364">
                <a:moveTo>
                  <a:pt x="787133" y="1281933"/>
                </a:moveTo>
                <a:cubicBezTo>
                  <a:pt x="620445" y="1310508"/>
                  <a:pt x="731570" y="1310508"/>
                  <a:pt x="615683" y="1281933"/>
                </a:cubicBezTo>
                <a:cubicBezTo>
                  <a:pt x="499796" y="1253358"/>
                  <a:pt x="188645" y="1258120"/>
                  <a:pt x="91808" y="1110483"/>
                </a:cubicBezTo>
                <a:cubicBezTo>
                  <a:pt x="-5029" y="962846"/>
                  <a:pt x="-27254" y="572320"/>
                  <a:pt x="34658" y="396108"/>
                </a:cubicBezTo>
                <a:cubicBezTo>
                  <a:pt x="96570" y="219896"/>
                  <a:pt x="256908" y="113533"/>
                  <a:pt x="463283" y="53208"/>
                </a:cubicBezTo>
                <a:cubicBezTo>
                  <a:pt x="669658" y="-7117"/>
                  <a:pt x="1069708" y="-19817"/>
                  <a:pt x="1272908" y="34158"/>
                </a:cubicBezTo>
                <a:cubicBezTo>
                  <a:pt x="1476108" y="88133"/>
                  <a:pt x="1625333" y="197671"/>
                  <a:pt x="1682483" y="377058"/>
                </a:cubicBezTo>
                <a:cubicBezTo>
                  <a:pt x="1739633" y="556445"/>
                  <a:pt x="1768208" y="958083"/>
                  <a:pt x="1615808" y="1110483"/>
                </a:cubicBezTo>
                <a:cubicBezTo>
                  <a:pt x="1463408" y="1262883"/>
                  <a:pt x="953821" y="1253358"/>
                  <a:pt x="787133" y="1281933"/>
                </a:cubicBezTo>
                <a:close/>
              </a:path>
            </a:pathLst>
          </a:custGeom>
          <a:solidFill>
            <a:srgbClr val="FF5C3E">
              <a:alpha val="20000"/>
            </a:srgbClr>
          </a:solidFill>
          <a:ln w="28575">
            <a:solidFill>
              <a:schemeClr val="accent2"/>
            </a:solidFill>
            <a:prstDash val="dash"/>
          </a:ln>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31" name="Freeform: Shape 30">
            <a:extLst>
              <a:ext uri="{FF2B5EF4-FFF2-40B4-BE49-F238E27FC236}">
                <a16:creationId xmlns:a16="http://schemas.microsoft.com/office/drawing/2014/main" id="{5697D089-9CDD-4415-B8A5-9692A9AEDFFB}"/>
              </a:ext>
            </a:extLst>
          </p:cNvPr>
          <p:cNvSpPr/>
          <p:nvPr/>
        </p:nvSpPr>
        <p:spPr>
          <a:xfrm flipH="1">
            <a:off x="10308832" y="3429000"/>
            <a:ext cx="742554" cy="84066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2" name="Rectangle 31">
            <a:extLst>
              <a:ext uri="{FF2B5EF4-FFF2-40B4-BE49-F238E27FC236}">
                <a16:creationId xmlns:a16="http://schemas.microsoft.com/office/drawing/2014/main" id="{68A22E4C-94E0-47E2-98C6-39F03BD3B00E}"/>
              </a:ext>
            </a:extLst>
          </p:cNvPr>
          <p:cNvSpPr/>
          <p:nvPr/>
        </p:nvSpPr>
        <p:spPr>
          <a:xfrm>
            <a:off x="9834168" y="4336091"/>
            <a:ext cx="1896265" cy="480131"/>
          </a:xfrm>
          <a:prstGeom prst="rect">
            <a:avLst/>
          </a:prstGeom>
        </p:spPr>
        <p:txBody>
          <a:bodyPr wrap="square" anchor="ctr">
            <a:spAutoFit/>
          </a:bodyPr>
          <a:lstStyle/>
          <a:p>
            <a:pPr marL="0" indent="0" algn="ctr" defTabSz="685800" fontAlgn="auto">
              <a:lnSpc>
                <a:spcPct val="90000"/>
              </a:lnSpc>
              <a:spcBef>
                <a:spcPts val="750"/>
              </a:spcBef>
              <a:spcAft>
                <a:spcPts val="0"/>
              </a:spcAft>
              <a:buClr>
                <a:srgbClr val="FF0000"/>
              </a:buClr>
              <a:buNone/>
            </a:pPr>
            <a:r>
              <a:rPr lang="nl-NL" sz="1400" b="1" dirty="0">
                <a:solidFill>
                  <a:srgbClr val="FF5C3E"/>
                </a:solidFill>
                <a:latin typeface="Corbel" panose="020B0503020204020204" pitchFamily="34" charset="0"/>
              </a:rPr>
              <a:t>Een ander idee? Overleg het met ons!</a:t>
            </a:r>
          </a:p>
        </p:txBody>
      </p:sp>
    </p:spTree>
    <p:extLst>
      <p:ext uri="{BB962C8B-B14F-4D97-AF65-F5344CB8AC3E}">
        <p14:creationId xmlns:p14="http://schemas.microsoft.com/office/powerpoint/2010/main" val="284820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32C4F429-4218-45C8-86A5-60372EF0546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433" name="think-cell Slide" r:id="rId5" imgW="425" imgH="424" progId="TCLayout.ActiveDocument.1">
                  <p:embed/>
                </p:oleObj>
              </mc:Choice>
              <mc:Fallback>
                <p:oleObj name="think-cell Slide" r:id="rId5" imgW="425" imgH="424" progId="TCLayout.ActiveDocument.1">
                  <p:embed/>
                  <p:pic>
                    <p:nvPicPr>
                      <p:cNvPr id="12" name="Object 11" hidden="1">
                        <a:extLst>
                          <a:ext uri="{FF2B5EF4-FFF2-40B4-BE49-F238E27FC236}">
                            <a16:creationId xmlns:a16="http://schemas.microsoft.com/office/drawing/2014/main" id="{32C4F429-4218-45C8-86A5-60372EF054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8B4D74F-CA45-4389-9FEE-7D9A1339008C}"/>
              </a:ext>
            </a:extLst>
          </p:cNvPr>
          <p:cNvSpPr/>
          <p:nvPr>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2800" b="1" u="none" strike="noStrike" kern="1200" cap="none" spc="0" normalizeH="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 name="Title 2">
            <a:extLst>
              <a:ext uri="{FF2B5EF4-FFF2-40B4-BE49-F238E27FC236}">
                <a16:creationId xmlns:a16="http://schemas.microsoft.com/office/drawing/2014/main" id="{28381F01-345B-410E-A3C8-0DF38055F2E6}"/>
              </a:ext>
            </a:extLst>
          </p:cNvPr>
          <p:cNvSpPr>
            <a:spLocks noGrp="1"/>
          </p:cNvSpPr>
          <p:nvPr>
            <p:ph type="title"/>
          </p:nvPr>
        </p:nvSpPr>
        <p:spPr/>
        <p:txBody>
          <a:bodyPr/>
          <a:lstStyle/>
          <a:p>
            <a:r>
              <a:rPr lang="nl-NL" dirty="0"/>
              <a:t>Ook wanneer je je toekomst niet meer bij it’s public ziet…. </a:t>
            </a:r>
            <a:br>
              <a:rPr lang="nl-NL" dirty="0"/>
            </a:br>
            <a:r>
              <a:rPr lang="nl-NL" dirty="0"/>
              <a:t>bespreek het!</a:t>
            </a:r>
          </a:p>
        </p:txBody>
      </p:sp>
      <p:sp>
        <p:nvSpPr>
          <p:cNvPr id="4" name="Slide Number Placeholder 3">
            <a:extLst>
              <a:ext uri="{FF2B5EF4-FFF2-40B4-BE49-F238E27FC236}">
                <a16:creationId xmlns:a16="http://schemas.microsoft.com/office/drawing/2014/main" id="{EF1F4701-0E39-4F8D-8CEB-16B6800BFC1E}"/>
              </a:ext>
            </a:extLst>
          </p:cNvPr>
          <p:cNvSpPr>
            <a:spLocks noGrp="1"/>
          </p:cNvSpPr>
          <p:nvPr>
            <p:ph type="sldNum" sz="quarter" idx="12"/>
          </p:nvPr>
        </p:nvSpPr>
        <p:spPr/>
        <p:txBody>
          <a:bodyPr/>
          <a:lstStyle/>
          <a:p>
            <a:fld id="{992CD0B2-8AB2-4C6C-8876-E15753662C9B}" type="slidenum">
              <a:rPr lang="nl-NL" noProof="0" smtClean="0"/>
              <a:pPr/>
              <a:t>9</a:t>
            </a:fld>
            <a:endParaRPr lang="nl-NL" noProof="0" dirty="0"/>
          </a:p>
        </p:txBody>
      </p:sp>
      <p:sp>
        <p:nvSpPr>
          <p:cNvPr id="5" name="Footer Placeholder 4">
            <a:extLst>
              <a:ext uri="{FF2B5EF4-FFF2-40B4-BE49-F238E27FC236}">
                <a16:creationId xmlns:a16="http://schemas.microsoft.com/office/drawing/2014/main" id="{91614775-40D4-4C3D-9A96-845E89D2045B}"/>
              </a:ext>
            </a:extLst>
          </p:cNvPr>
          <p:cNvSpPr>
            <a:spLocks noGrp="1"/>
          </p:cNvSpPr>
          <p:nvPr>
            <p:ph type="ftr" sz="quarter" idx="3"/>
          </p:nvPr>
        </p:nvSpPr>
        <p:spPr/>
        <p:txBody>
          <a:bodyPr/>
          <a:lstStyle/>
          <a:p>
            <a:r>
              <a:rPr lang="nl-NL" dirty="0"/>
              <a:t>Bron: </a:t>
            </a:r>
          </a:p>
        </p:txBody>
      </p:sp>
      <p:sp>
        <p:nvSpPr>
          <p:cNvPr id="19" name="Text Placeholder 18">
            <a:extLst>
              <a:ext uri="{FF2B5EF4-FFF2-40B4-BE49-F238E27FC236}">
                <a16:creationId xmlns:a16="http://schemas.microsoft.com/office/drawing/2014/main" id="{54753437-A6DD-4819-8FE7-BBFBED9FF7E8}"/>
              </a:ext>
            </a:extLst>
          </p:cNvPr>
          <p:cNvSpPr>
            <a:spLocks noGrp="1"/>
          </p:cNvSpPr>
          <p:nvPr>
            <p:ph type="body" sz="quarter" idx="20"/>
          </p:nvPr>
        </p:nvSpPr>
        <p:spPr/>
        <p:txBody>
          <a:bodyPr/>
          <a:lstStyle/>
          <a:p>
            <a:endParaRPr lang="nl-NL" dirty="0"/>
          </a:p>
        </p:txBody>
      </p:sp>
      <p:sp>
        <p:nvSpPr>
          <p:cNvPr id="8" name="Rectangle 7">
            <a:extLst>
              <a:ext uri="{FF2B5EF4-FFF2-40B4-BE49-F238E27FC236}">
                <a16:creationId xmlns:a16="http://schemas.microsoft.com/office/drawing/2014/main" id="{578ACA82-BECB-460F-8798-971136EDEA9C}"/>
              </a:ext>
            </a:extLst>
          </p:cNvPr>
          <p:cNvSpPr/>
          <p:nvPr/>
        </p:nvSpPr>
        <p:spPr>
          <a:xfrm>
            <a:off x="923924" y="2028825"/>
            <a:ext cx="3209925" cy="390525"/>
          </a:xfrm>
          <a:prstGeom prst="rect">
            <a:avLst/>
          </a:prstGeom>
          <a:solidFill>
            <a:schemeClr val="accent1"/>
          </a:solidFill>
        </p:spPr>
        <p:txBody>
          <a:bodyPr lIns="72000" rIns="72000" rtlCol="0" anchor="ctr">
            <a:noAutofit/>
          </a:bodyPr>
          <a:lstStyle/>
          <a:p>
            <a:pPr marL="0" marR="0" indent="0" algn="ctr" defTabSz="685800" rtl="0" eaLnBrk="1" fontAlgn="auto" latinLnBrk="0" hangingPunct="1">
              <a:lnSpc>
                <a:spcPct val="90000"/>
              </a:lnSpc>
              <a:spcBef>
                <a:spcPts val="750"/>
              </a:spcBef>
              <a:spcAft>
                <a:spcPts val="0"/>
              </a:spcAft>
              <a:buClr>
                <a:srgbClr val="FF0000"/>
              </a:buClr>
              <a:buSzTx/>
              <a:buFontTx/>
              <a:buNone/>
              <a:tabLst/>
            </a:pPr>
            <a:r>
              <a:rPr kumimoji="0" lang="nl-NL" sz="1400" b="1" i="0" u="none" strike="noStrike" kern="1200" cap="none" spc="0" normalizeH="0" baseline="0" noProof="0" dirty="0">
                <a:ln>
                  <a:noFill/>
                </a:ln>
                <a:solidFill>
                  <a:schemeClr val="bg1"/>
                </a:solidFill>
                <a:effectLst/>
                <a:uLnTx/>
                <a:uFillTx/>
                <a:latin typeface="Corbel" panose="020B0503020204020204" pitchFamily="34" charset="0"/>
                <a:ea typeface="+mn-ea"/>
                <a:cs typeface="+mn-cs"/>
              </a:rPr>
              <a:t>Adviseur</a:t>
            </a:r>
          </a:p>
        </p:txBody>
      </p:sp>
      <p:sp>
        <p:nvSpPr>
          <p:cNvPr id="9" name="Rectangle 8">
            <a:extLst>
              <a:ext uri="{FF2B5EF4-FFF2-40B4-BE49-F238E27FC236}">
                <a16:creationId xmlns:a16="http://schemas.microsoft.com/office/drawing/2014/main" id="{1E0D942B-ABD5-4190-9061-2FBF92EE3B65}"/>
              </a:ext>
            </a:extLst>
          </p:cNvPr>
          <p:cNvSpPr/>
          <p:nvPr/>
        </p:nvSpPr>
        <p:spPr>
          <a:xfrm>
            <a:off x="4204494" y="2028825"/>
            <a:ext cx="2114550"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Sr. Adviseur</a:t>
            </a:r>
          </a:p>
        </p:txBody>
      </p:sp>
      <p:sp>
        <p:nvSpPr>
          <p:cNvPr id="10" name="Rectangle 9">
            <a:extLst>
              <a:ext uri="{FF2B5EF4-FFF2-40B4-BE49-F238E27FC236}">
                <a16:creationId xmlns:a16="http://schemas.microsoft.com/office/drawing/2014/main" id="{F742B041-F3B1-4FCD-8783-8A37CBB10965}"/>
              </a:ext>
            </a:extLst>
          </p:cNvPr>
          <p:cNvSpPr/>
          <p:nvPr/>
        </p:nvSpPr>
        <p:spPr>
          <a:xfrm>
            <a:off x="6389688" y="2028825"/>
            <a:ext cx="2601911"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Project manager</a:t>
            </a:r>
          </a:p>
        </p:txBody>
      </p:sp>
      <p:sp>
        <p:nvSpPr>
          <p:cNvPr id="11" name="Rectangle 10">
            <a:extLst>
              <a:ext uri="{FF2B5EF4-FFF2-40B4-BE49-F238E27FC236}">
                <a16:creationId xmlns:a16="http://schemas.microsoft.com/office/drawing/2014/main" id="{2E810BCA-CCAF-4F7E-8806-AF69A35B1DFB}"/>
              </a:ext>
            </a:extLst>
          </p:cNvPr>
          <p:cNvSpPr/>
          <p:nvPr/>
        </p:nvSpPr>
        <p:spPr>
          <a:xfrm>
            <a:off x="9062243" y="2028825"/>
            <a:ext cx="2196307" cy="390525"/>
          </a:xfrm>
          <a:prstGeom prst="rect">
            <a:avLst/>
          </a:prstGeom>
          <a:solidFill>
            <a:schemeClr val="accent1"/>
          </a:solidFill>
        </p:spPr>
        <p:txBody>
          <a:bodyPr rot="0" spcFirstLastPara="0" vertOverflow="overflow" horzOverflow="overflow" vert="horz" wrap="square" lIns="72000" tIns="45720" rIns="72000" bIns="45720" numCol="1" spcCol="0" rtlCol="0" fromWordArt="0" anchor="ctr" anchorCtr="0" forceAA="0" compatLnSpc="1">
            <a:prstTxWarp prst="textNoShape">
              <a:avLst/>
            </a:prstTxWarp>
            <a:noAutofit/>
          </a:bodyPr>
          <a:lstStyle/>
          <a:p>
            <a:pPr marL="0" indent="0" algn="ctr" defTabSz="685800" fontAlgn="auto">
              <a:lnSpc>
                <a:spcPct val="90000"/>
              </a:lnSpc>
              <a:spcBef>
                <a:spcPts val="750"/>
              </a:spcBef>
              <a:spcAft>
                <a:spcPts val="0"/>
              </a:spcAft>
              <a:buClr>
                <a:srgbClr val="FF0000"/>
              </a:buClr>
              <a:buNone/>
            </a:pPr>
            <a:r>
              <a:rPr lang="nl-NL" sz="1400" b="1" dirty="0">
                <a:solidFill>
                  <a:schemeClr val="bg1"/>
                </a:solidFill>
                <a:latin typeface="Corbel" panose="020B0503020204020204" pitchFamily="34" charset="0"/>
                <a:cs typeface="+mn-cs"/>
              </a:rPr>
              <a:t>(jr.) Partner</a:t>
            </a:r>
          </a:p>
        </p:txBody>
      </p:sp>
      <p:cxnSp>
        <p:nvCxnSpPr>
          <p:cNvPr id="13" name="Straight Arrow Connector 12">
            <a:extLst>
              <a:ext uri="{FF2B5EF4-FFF2-40B4-BE49-F238E27FC236}">
                <a16:creationId xmlns:a16="http://schemas.microsoft.com/office/drawing/2014/main" id="{742DF7A9-8A2E-46DA-BCEE-FFBA99A22E04}"/>
              </a:ext>
            </a:extLst>
          </p:cNvPr>
          <p:cNvCxnSpPr/>
          <p:nvPr/>
        </p:nvCxnSpPr>
        <p:spPr>
          <a:xfrm>
            <a:off x="1038225" y="1905000"/>
            <a:ext cx="3009900"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A082189-B4D9-4FEA-B089-9E3BD07E9C4C}"/>
              </a:ext>
            </a:extLst>
          </p:cNvPr>
          <p:cNvCxnSpPr>
            <a:cxnSpLocks/>
          </p:cNvCxnSpPr>
          <p:nvPr/>
        </p:nvCxnSpPr>
        <p:spPr>
          <a:xfrm>
            <a:off x="4276725" y="1905000"/>
            <a:ext cx="19526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71AB481-66B2-4DED-BCB5-D7C0DB30B1FB}"/>
              </a:ext>
            </a:extLst>
          </p:cNvPr>
          <p:cNvCxnSpPr>
            <a:cxnSpLocks/>
          </p:cNvCxnSpPr>
          <p:nvPr/>
        </p:nvCxnSpPr>
        <p:spPr>
          <a:xfrm>
            <a:off x="6486525" y="1905000"/>
            <a:ext cx="23717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0098DF-C585-421A-BE1E-51EAF5322BAB}"/>
              </a:ext>
            </a:extLst>
          </p:cNvPr>
          <p:cNvCxnSpPr>
            <a:cxnSpLocks/>
          </p:cNvCxnSpPr>
          <p:nvPr/>
        </p:nvCxnSpPr>
        <p:spPr>
          <a:xfrm>
            <a:off x="9144000" y="1905000"/>
            <a:ext cx="2066925" cy="0"/>
          </a:xfrm>
          <a:prstGeom prst="straightConnector1">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DAA7D48-277D-472E-9075-532847835985}"/>
              </a:ext>
            </a:extLst>
          </p:cNvPr>
          <p:cNvSpPr txBox="1"/>
          <p:nvPr/>
        </p:nvSpPr>
        <p:spPr>
          <a:xfrm>
            <a:off x="2128837"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 mnd</a:t>
            </a:r>
            <a:endParaRPr lang="nl-NL" sz="1200" b="1" noProof="0" dirty="0">
              <a:latin typeface="+mj-lt"/>
            </a:endParaRPr>
          </a:p>
        </p:txBody>
      </p:sp>
      <p:sp>
        <p:nvSpPr>
          <p:cNvPr id="21" name="TextBox 20">
            <a:extLst>
              <a:ext uri="{FF2B5EF4-FFF2-40B4-BE49-F238E27FC236}">
                <a16:creationId xmlns:a16="http://schemas.microsoft.com/office/drawing/2014/main" id="{05433E4F-8E2B-4F6F-BD2E-E2C7B6F0F615}"/>
              </a:ext>
            </a:extLst>
          </p:cNvPr>
          <p:cNvSpPr txBox="1"/>
          <p:nvPr/>
        </p:nvSpPr>
        <p:spPr>
          <a:xfrm>
            <a:off x="4847431"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24</a:t>
            </a:r>
            <a:r>
              <a:rPr lang="nl-NL" sz="1200" b="1" dirty="0">
                <a:latin typeface="+mj-lt"/>
              </a:rPr>
              <a:t> mnd</a:t>
            </a:r>
            <a:endParaRPr lang="nl-NL" sz="1200" b="1" noProof="0" dirty="0">
              <a:latin typeface="+mj-lt"/>
            </a:endParaRPr>
          </a:p>
        </p:txBody>
      </p:sp>
      <p:sp>
        <p:nvSpPr>
          <p:cNvPr id="22" name="TextBox 21">
            <a:extLst>
              <a:ext uri="{FF2B5EF4-FFF2-40B4-BE49-F238E27FC236}">
                <a16:creationId xmlns:a16="http://schemas.microsoft.com/office/drawing/2014/main" id="{BF0AB4A1-27CC-4FE2-B5FE-2B27BF015A39}"/>
              </a:ext>
            </a:extLst>
          </p:cNvPr>
          <p:cNvSpPr txBox="1"/>
          <p:nvPr/>
        </p:nvSpPr>
        <p:spPr>
          <a:xfrm>
            <a:off x="7276305"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Ca. </a:t>
            </a:r>
            <a:r>
              <a:rPr lang="nl-NL" sz="1200" b="1" dirty="0">
                <a:latin typeface="+mj-lt"/>
              </a:rPr>
              <a:t>36-48 mnd</a:t>
            </a:r>
            <a:endParaRPr lang="nl-NL" sz="1200" b="1" noProof="0" dirty="0">
              <a:latin typeface="+mj-lt"/>
            </a:endParaRPr>
          </a:p>
        </p:txBody>
      </p:sp>
      <p:sp>
        <p:nvSpPr>
          <p:cNvPr id="23" name="TextBox 22">
            <a:extLst>
              <a:ext uri="{FF2B5EF4-FFF2-40B4-BE49-F238E27FC236}">
                <a16:creationId xmlns:a16="http://schemas.microsoft.com/office/drawing/2014/main" id="{17355F98-4AED-4918-95D8-9E66B6AC3868}"/>
              </a:ext>
            </a:extLst>
          </p:cNvPr>
          <p:cNvSpPr txBox="1"/>
          <p:nvPr/>
        </p:nvSpPr>
        <p:spPr>
          <a:xfrm>
            <a:off x="9763124" y="1656691"/>
            <a:ext cx="828676" cy="238125"/>
          </a:xfrm>
          <a:prstGeom prst="rect">
            <a:avLst/>
          </a:prstGeom>
        </p:spPr>
        <p:txBody>
          <a:bodyPr vert="horz" wrap="none" lIns="91440" tIns="45720" rIns="91440" bIns="45720" rtlCol="0">
            <a:noAutofit/>
          </a:bodyPr>
          <a:lstStyle/>
          <a:p>
            <a:pPr marL="0" indent="0" algn="ctr">
              <a:buNone/>
            </a:pPr>
            <a:r>
              <a:rPr lang="nl-NL" sz="1200" b="1" noProof="0" dirty="0">
                <a:latin typeface="+mj-lt"/>
              </a:rPr>
              <a:t>&gt;&gt;&gt;</a:t>
            </a:r>
          </a:p>
        </p:txBody>
      </p:sp>
      <p:sp>
        <p:nvSpPr>
          <p:cNvPr id="25" name="Rectangle 24">
            <a:extLst>
              <a:ext uri="{FF2B5EF4-FFF2-40B4-BE49-F238E27FC236}">
                <a16:creationId xmlns:a16="http://schemas.microsoft.com/office/drawing/2014/main" id="{49EF33F6-6102-4DE1-AD75-83005F3F707B}"/>
              </a:ext>
            </a:extLst>
          </p:cNvPr>
          <p:cNvSpPr/>
          <p:nvPr/>
        </p:nvSpPr>
        <p:spPr>
          <a:xfrm>
            <a:off x="2703111" y="3189765"/>
            <a:ext cx="6778803" cy="2438616"/>
          </a:xfrm>
          <a:prstGeom prst="rect">
            <a:avLst/>
          </a:prstGeom>
        </p:spPr>
        <p:txBody>
          <a:bodyPr wrap="square" anchor="ctr">
            <a:spAutoFit/>
          </a:bodyPr>
          <a:lstStyle/>
          <a:p>
            <a:pPr algn="ctr" defTabSz="685800" fontAlgn="auto">
              <a:lnSpc>
                <a:spcPct val="90000"/>
              </a:lnSpc>
              <a:spcBef>
                <a:spcPts val="750"/>
              </a:spcBef>
              <a:spcAft>
                <a:spcPts val="0"/>
              </a:spcAft>
              <a:buClr>
                <a:srgbClr val="FF0000"/>
              </a:buClr>
            </a:pPr>
            <a:r>
              <a:rPr lang="nl-NL" b="1" dirty="0">
                <a:solidFill>
                  <a:srgbClr val="FF5C3E"/>
                </a:solidFill>
                <a:latin typeface="Corbel" panose="020B0503020204020204" pitchFamily="34" charset="0"/>
              </a:rPr>
              <a:t>Twijfel je aan het vak van adviseur? Heb je andere dromen? Bespreek het ten alle tijden met ons. Vanuit onze kant beloven we nooit misbruik te maken van je vertrouwen. Een twijfel of andere ambitie uitspreken heeft geen invloed op je promoties, projecten en/of bonus.</a:t>
            </a:r>
          </a:p>
          <a:p>
            <a:pPr algn="ctr" defTabSz="685800" fontAlgn="auto">
              <a:lnSpc>
                <a:spcPct val="90000"/>
              </a:lnSpc>
              <a:spcBef>
                <a:spcPts val="750"/>
              </a:spcBef>
              <a:spcAft>
                <a:spcPts val="0"/>
              </a:spcAft>
              <a:buClr>
                <a:srgbClr val="FF0000"/>
              </a:buClr>
            </a:pPr>
            <a:r>
              <a:rPr lang="nl-NL" b="1" dirty="0">
                <a:solidFill>
                  <a:srgbClr val="FF5C3E"/>
                </a:solidFill>
                <a:latin typeface="Corbel" panose="020B0503020204020204" pitchFamily="34" charset="0"/>
              </a:rPr>
              <a:t>Voor veel mensen is de advieswereld de eerste stap in een carrière. Wij willen dat die eerste stap zo sucesvol mogelijk is voor je en denken graag met je mee wat je hierna zou willen doen en hoe daar te komen.</a:t>
            </a:r>
          </a:p>
        </p:txBody>
      </p:sp>
      <p:sp>
        <p:nvSpPr>
          <p:cNvPr id="26" name="Freeform: Shape 25">
            <a:extLst>
              <a:ext uri="{FF2B5EF4-FFF2-40B4-BE49-F238E27FC236}">
                <a16:creationId xmlns:a16="http://schemas.microsoft.com/office/drawing/2014/main" id="{399978C4-2B15-482C-9F6C-4257D5AC9C5B}"/>
              </a:ext>
            </a:extLst>
          </p:cNvPr>
          <p:cNvSpPr/>
          <p:nvPr/>
        </p:nvSpPr>
        <p:spPr>
          <a:xfrm rot="5985421">
            <a:off x="2828428" y="2253899"/>
            <a:ext cx="526357" cy="69788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3" name="Freeform: Shape 32">
            <a:extLst>
              <a:ext uri="{FF2B5EF4-FFF2-40B4-BE49-F238E27FC236}">
                <a16:creationId xmlns:a16="http://schemas.microsoft.com/office/drawing/2014/main" id="{F488FF53-0E3A-4D3D-BE8A-DE045653C9A8}"/>
              </a:ext>
            </a:extLst>
          </p:cNvPr>
          <p:cNvSpPr/>
          <p:nvPr/>
        </p:nvSpPr>
        <p:spPr>
          <a:xfrm rot="5985421">
            <a:off x="3982539" y="2253899"/>
            <a:ext cx="526357" cy="69788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4" name="Freeform: Shape 33">
            <a:extLst>
              <a:ext uri="{FF2B5EF4-FFF2-40B4-BE49-F238E27FC236}">
                <a16:creationId xmlns:a16="http://schemas.microsoft.com/office/drawing/2014/main" id="{37E30299-6B12-4A58-83E5-D28625EBE2DE}"/>
              </a:ext>
            </a:extLst>
          </p:cNvPr>
          <p:cNvSpPr/>
          <p:nvPr/>
        </p:nvSpPr>
        <p:spPr>
          <a:xfrm rot="5985421">
            <a:off x="5213450" y="2253899"/>
            <a:ext cx="526357" cy="69788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5" name="Freeform: Shape 34">
            <a:extLst>
              <a:ext uri="{FF2B5EF4-FFF2-40B4-BE49-F238E27FC236}">
                <a16:creationId xmlns:a16="http://schemas.microsoft.com/office/drawing/2014/main" id="{31486A82-F3DE-45C8-BBC8-DFC289513724}"/>
              </a:ext>
            </a:extLst>
          </p:cNvPr>
          <p:cNvSpPr/>
          <p:nvPr/>
        </p:nvSpPr>
        <p:spPr>
          <a:xfrm rot="5985421">
            <a:off x="6282825" y="2253899"/>
            <a:ext cx="526357" cy="69788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6" name="Freeform: Shape 35">
            <a:extLst>
              <a:ext uri="{FF2B5EF4-FFF2-40B4-BE49-F238E27FC236}">
                <a16:creationId xmlns:a16="http://schemas.microsoft.com/office/drawing/2014/main" id="{BEE01C6F-38D3-47AD-8C33-FBC5417D54FB}"/>
              </a:ext>
            </a:extLst>
          </p:cNvPr>
          <p:cNvSpPr/>
          <p:nvPr/>
        </p:nvSpPr>
        <p:spPr>
          <a:xfrm rot="5985421">
            <a:off x="7311376" y="2253899"/>
            <a:ext cx="526357" cy="69788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
        <p:nvSpPr>
          <p:cNvPr id="37" name="Freeform: Shape 36">
            <a:extLst>
              <a:ext uri="{FF2B5EF4-FFF2-40B4-BE49-F238E27FC236}">
                <a16:creationId xmlns:a16="http://schemas.microsoft.com/office/drawing/2014/main" id="{8EDAECD7-06DA-4EB2-AC1A-28B00AA31822}"/>
              </a:ext>
            </a:extLst>
          </p:cNvPr>
          <p:cNvSpPr/>
          <p:nvPr/>
        </p:nvSpPr>
        <p:spPr>
          <a:xfrm rot="5985421">
            <a:off x="8370431" y="2253899"/>
            <a:ext cx="526357" cy="697883"/>
          </a:xfrm>
          <a:custGeom>
            <a:avLst/>
            <a:gdLst>
              <a:gd name="connsiteX0" fmla="*/ 90101 w 975926"/>
              <a:gd name="connsiteY0" fmla="*/ 1409700 h 1436110"/>
              <a:gd name="connsiteX1" fmla="*/ 61526 w 975926"/>
              <a:gd name="connsiteY1" fmla="*/ 1352550 h 1436110"/>
              <a:gd name="connsiteX2" fmla="*/ 71051 w 975926"/>
              <a:gd name="connsiteY2" fmla="*/ 714375 h 1436110"/>
              <a:gd name="connsiteX3" fmla="*/ 975926 w 975926"/>
              <a:gd name="connsiteY3" fmla="*/ 0 h 1436110"/>
            </a:gdLst>
            <a:ahLst/>
            <a:cxnLst>
              <a:cxn ang="0">
                <a:pos x="connsiteX0" y="connsiteY0"/>
              </a:cxn>
              <a:cxn ang="0">
                <a:pos x="connsiteX1" y="connsiteY1"/>
              </a:cxn>
              <a:cxn ang="0">
                <a:pos x="connsiteX2" y="connsiteY2"/>
              </a:cxn>
              <a:cxn ang="0">
                <a:pos x="connsiteX3" y="connsiteY3"/>
              </a:cxn>
            </a:cxnLst>
            <a:rect l="l" t="t" r="r" b="b"/>
            <a:pathLst>
              <a:path w="975926" h="1436110">
                <a:moveTo>
                  <a:pt x="90101" y="1409700"/>
                </a:moveTo>
                <a:cubicBezTo>
                  <a:pt x="77401" y="1439068"/>
                  <a:pt x="64701" y="1468437"/>
                  <a:pt x="61526" y="1352550"/>
                </a:cubicBezTo>
                <a:cubicBezTo>
                  <a:pt x="58351" y="1236663"/>
                  <a:pt x="-81349" y="939800"/>
                  <a:pt x="71051" y="714375"/>
                </a:cubicBezTo>
                <a:cubicBezTo>
                  <a:pt x="223451" y="488950"/>
                  <a:pt x="599688" y="244475"/>
                  <a:pt x="975926" y="0"/>
                </a:cubicBezTo>
              </a:path>
            </a:pathLst>
          </a:custGeom>
          <a:noFill/>
          <a:ln w="28575">
            <a:solidFill>
              <a:srgbClr val="FF5C3E"/>
            </a:solidFill>
            <a:prstDash val="dash"/>
            <a:headEnd w="med" len="med"/>
            <a:tailEnd type="triangle" w="med" len="med"/>
          </a:ln>
        </p:spPr>
        <p:txBody>
          <a:bodyPr rtlCol="0" anchor="ctr"/>
          <a:lstStyle/>
          <a:p>
            <a:pPr algn="ctr"/>
            <a:endParaRPr lang="nl-NL"/>
          </a:p>
        </p:txBody>
      </p:sp>
    </p:spTree>
    <p:extLst>
      <p:ext uri="{BB962C8B-B14F-4D97-AF65-F5344CB8AC3E}">
        <p14:creationId xmlns:p14="http://schemas.microsoft.com/office/powerpoint/2010/main" val="38101581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78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jKkZjM0QY4ao2xVYjU2d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miiJvy_4tekh98I1ntnc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SKnv.qK89wGn8UUl0lKx6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Vch1DVjm2yJXGSu2a5Uj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XXi5nYSiqWKkiV_bdPPkz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dtf2RvRk9dwWh7nYFCvi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EwGLhfxLd1ib8bLMfj_iE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v1xgA6O64ylGbw1SJews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_rfiUKJ.XLxk32qy2CA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5CH0xMGHhgn.b.3QDJ5Kw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tr1Cmq9e_WoDnAyN85_z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wixDE2qNWsWkJwAP8bmqP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mOInqSw7_Qu0zLjtZsIH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RI04Yq9zJgpgvuhuB0tL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GZ7wuYeS5jKBPb4ajkdA7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KeXRdsX2Kj6icgjvmcNAa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0elinsOyO3KtxcupkVhc_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Hx1AIHP.MqeTC.HNDoZd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p9hmycqPlTDaSlW1E5M9Q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OvlRRvJPcHPilzCg6OyUO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SPdLCoseYCT2knYaRMr8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3UN9fXCWfGXzfsxc1N3wk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OApqN5p0xX__x3ALymhei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XbAWokVBdUJ0TXfEUjx_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DDk5xjqLfpohYulo_njWL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Q0935AjBf_LtrwVeqcRmVg"/>
</p:tagLst>
</file>

<file path=ppt/theme/theme1.xml><?xml version="1.0" encoding="utf-8"?>
<a:theme xmlns:a="http://schemas.openxmlformats.org/drawingml/2006/main" name="itspublic 20200925">
  <a:themeElements>
    <a:clrScheme name="itspublic 20200928">
      <a:dk1>
        <a:srgbClr val="000000"/>
      </a:dk1>
      <a:lt1>
        <a:srgbClr val="FFFFFF"/>
      </a:lt1>
      <a:dk2>
        <a:srgbClr val="22777B"/>
      </a:dk2>
      <a:lt2>
        <a:srgbClr val="FFFFFF"/>
      </a:lt2>
      <a:accent1>
        <a:srgbClr val="22777B"/>
      </a:accent1>
      <a:accent2>
        <a:srgbClr val="408E94"/>
      </a:accent2>
      <a:accent3>
        <a:srgbClr val="68ABB0"/>
      </a:accent3>
      <a:accent4>
        <a:srgbClr val="95C5C9"/>
      </a:accent4>
      <a:accent5>
        <a:srgbClr val="CFE3E6"/>
      </a:accent5>
      <a:accent6>
        <a:srgbClr val="FFFFFF"/>
      </a:accent6>
      <a:hlink>
        <a:srgbClr val="000000"/>
      </a:hlink>
      <a:folHlink>
        <a:srgbClr val="FFBD42"/>
      </a:folHlink>
    </a:clrScheme>
    <a:fontScheme name="Corbel">
      <a:majorFont>
        <a:latin typeface="Corbel"/>
        <a:ea typeface=""/>
        <a:cs typeface=""/>
      </a:majorFont>
      <a:minorFont>
        <a:latin typeface="Corbel"/>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ln w="4266" cap="flat">
          <a:noFill/>
          <a:prstDash val="solid"/>
          <a:miter/>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l">
          <a:defRPr smtClean="0"/>
        </a:defPPr>
      </a:lstStyle>
    </a:spDef>
    <a:txDef>
      <a:spPr/>
      <a:bodyPr vert="horz" lIns="91440" tIns="45720" rIns="91440" bIns="45720" rtlCol="0">
        <a:noAutofit/>
      </a:bodyPr>
      <a:lstStyle>
        <a:defPPr algn="l">
          <a:defRPr noProof="0" dirty="0" smtClean="0"/>
        </a:defPPr>
      </a:lstStyle>
    </a:txDef>
  </a:objectDefaults>
  <a:extraClrSchemeLst/>
  <a:custClrLst>
    <a:custClr name="Accent1">
      <a:srgbClr val="22777B"/>
    </a:custClr>
    <a:custClr name="Accent2">
      <a:srgbClr val="408E94"/>
    </a:custClr>
    <a:custClr name="Accent3">
      <a:srgbClr val="68ABB0"/>
    </a:custClr>
    <a:custClr name="Accent4">
      <a:srgbClr val="95C5C9"/>
    </a:custClr>
    <a:custClr name="Accent5">
      <a:srgbClr val="CFE3E6"/>
    </a:custClr>
    <a:custClr name="Grey1">
      <a:srgbClr val="4F4F4F"/>
    </a:custClr>
    <a:custClr name="Grey2">
      <a:srgbClr val="6A6A6A"/>
    </a:custClr>
    <a:custClr name="Grey3">
      <a:srgbClr val="8C8C8C"/>
    </a:custClr>
    <a:custClr name="Grey4">
      <a:srgbClr val="AFAFAF"/>
    </a:custClr>
    <a:custClr name="Grey5">
      <a:srgbClr val="DBDBDB"/>
    </a:custClr>
    <a:custClr name="Darkgreen">
      <a:srgbClr val="17722B"/>
    </a:custClr>
    <a:custClr name="Lightgreen">
      <a:srgbClr val="59943A"/>
    </a:custClr>
    <a:custClr name="Yellow">
      <a:srgbClr val="FFBD42"/>
    </a:custClr>
    <a:custClr name="Orange">
      <a:srgbClr val="EC6224"/>
    </a:custClr>
    <a:custClr name="Red">
      <a:srgbClr val="BF211E"/>
    </a:custClr>
    <a:custClr name="Accent1">
      <a:srgbClr val="22777B"/>
    </a:custClr>
    <a:custClr name="Accent4">
      <a:srgbClr val="95C5C9"/>
    </a:custClr>
    <a:custClr name="Grey5">
      <a:srgbClr val="DBDBDB"/>
    </a:custClr>
    <a:custClr name="Lightyellow">
      <a:srgbClr val="FFE8BA"/>
    </a:custClr>
    <a:custClr name="Yellow">
      <a:srgbClr val="FFBD42"/>
    </a:custClr>
  </a:custClrLst>
  <a:extLst>
    <a:ext uri="{05A4C25C-085E-4340-85A3-A5531E510DB2}">
      <thm15:themeFamily xmlns:thm15="http://schemas.microsoft.com/office/thememl/2012/main" name="01a PowerPoint Sjabloon - it's public - v 3.06" id="{FB9ECE5C-D34D-46BF-BB96-4E66ADF4739F}" vid="{830D423E-38E2-429D-9773-F58E793AE5C1}"/>
    </a:ext>
  </a:extLst>
</a:theme>
</file>

<file path=ppt/theme/theme2.xml><?xml version="1.0" encoding="utf-8"?>
<a:theme xmlns:a="http://schemas.openxmlformats.org/drawingml/2006/main" name="Office-thema">
  <a:themeElements>
    <a:clrScheme name="Amsterdam">
      <a:dk1>
        <a:srgbClr val="000000"/>
      </a:dk1>
      <a:lt1>
        <a:srgbClr val="FFFFFF"/>
      </a:lt1>
      <a:dk2>
        <a:srgbClr val="FF0000"/>
      </a:dk2>
      <a:lt2>
        <a:srgbClr val="FFFFFF"/>
      </a:lt2>
      <a:accent1>
        <a:srgbClr val="FF0000"/>
      </a:accent1>
      <a:accent2>
        <a:srgbClr val="FF6566"/>
      </a:accent2>
      <a:accent3>
        <a:srgbClr val="FFCCCC"/>
      </a:accent3>
      <a:accent4>
        <a:srgbClr val="DFDFDF"/>
      </a:accent4>
      <a:accent5>
        <a:srgbClr val="BFBFBF"/>
      </a:accent5>
      <a:accent6>
        <a:srgbClr val="9F9F9F"/>
      </a:accent6>
      <a:hlink>
        <a:srgbClr val="474747"/>
      </a:hlink>
      <a:folHlink>
        <a:srgbClr val="7F7F7F"/>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Amsterdam">
      <a:dk1>
        <a:srgbClr val="000000"/>
      </a:dk1>
      <a:lt1>
        <a:srgbClr val="FFFFFF"/>
      </a:lt1>
      <a:dk2>
        <a:srgbClr val="FF0000"/>
      </a:dk2>
      <a:lt2>
        <a:srgbClr val="FFFFFF"/>
      </a:lt2>
      <a:accent1>
        <a:srgbClr val="FF0000"/>
      </a:accent1>
      <a:accent2>
        <a:srgbClr val="FF6566"/>
      </a:accent2>
      <a:accent3>
        <a:srgbClr val="FFCCCC"/>
      </a:accent3>
      <a:accent4>
        <a:srgbClr val="DFDFDF"/>
      </a:accent4>
      <a:accent5>
        <a:srgbClr val="BFBFBF"/>
      </a:accent5>
      <a:accent6>
        <a:srgbClr val="9F9F9F"/>
      </a:accent6>
      <a:hlink>
        <a:srgbClr val="474747"/>
      </a:hlink>
      <a:folHlink>
        <a:srgbClr val="7F7F7F"/>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01a PowerPoint Sjabloon - it's public - v 3.06</Template>
  <TotalTime>418</TotalTime>
  <Words>831</Words>
  <Application>Microsoft Office PowerPoint</Application>
  <PresentationFormat>Widescreen</PresentationFormat>
  <Paragraphs>123</Paragraphs>
  <Slides>13</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Corbel</vt:lpstr>
      <vt:lpstr>Wingdings</vt:lpstr>
      <vt:lpstr>itspublic 20200925</vt:lpstr>
      <vt:lpstr>think-cell Slide</vt:lpstr>
      <vt:lpstr>carrièrepad it’s public</vt:lpstr>
      <vt:lpstr>PowerPoint Presentation</vt:lpstr>
      <vt:lpstr>Het it’s public carrierepad </vt:lpstr>
      <vt:lpstr>Het it’s public carrierepad </vt:lpstr>
      <vt:lpstr>Het it’s public carrierepad </vt:lpstr>
      <vt:lpstr>Het it’s public carrierepad </vt:lpstr>
      <vt:lpstr>Het it’s public carrierepad </vt:lpstr>
      <vt:lpstr>Verschillende momenten in je carrière zijn erg geschikt voor een tijdelijke opdract op een andere plek of extra studie</vt:lpstr>
      <vt:lpstr>Ook wanneer je je toekomst niet meer bij it’s public ziet….  bespreek het!</vt:lpstr>
      <vt:lpstr>PowerPoint Presentation</vt:lpstr>
      <vt:lpstr>Je ontvangt in ieder geval iedere drie maanden één appraisal</vt:lpstr>
      <vt:lpstr>Je wordt altijd geevalueerd ten opzichte van het verwacht eindniveau aan het einde van je functieperiode</vt:lpstr>
      <vt:lpstr>Bij de promoties houden we altijd rekening met je tenure, niet met het toevallige moment van de halfjaargesprekken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ozb</dc:title>
  <dc:creator>Eva Nivard</dc:creator>
  <dc:description/>
  <cp:lastModifiedBy>Kees van der Meeren</cp:lastModifiedBy>
  <cp:revision>70</cp:revision>
  <dcterms:created xsi:type="dcterms:W3CDTF">2022-03-17T08:43:06Z</dcterms:created>
  <dcterms:modified xsi:type="dcterms:W3CDTF">2022-04-14T14:54:46Z</dcterms:modified>
</cp:coreProperties>
</file>