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heme/theme3.xml" ContentType="application/vnd.openxmlformats-officedocument.them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charts/chart1.xml" ContentType="application/vnd.openxmlformats-officedocument.drawingml.chart+xml"/>
  <Override PartName="/ppt/tags/tag157.xml" ContentType="application/vnd.openxmlformats-officedocument.presentationml.tags+xml"/>
  <Override PartName="/ppt/notesSlides/notesSlide1.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2.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tags/tag167.xml" ContentType="application/vnd.openxmlformats-officedocument.presentationml.tags+xml"/>
  <Override PartName="/ppt/notesSlides/notesSlide4.xml" ContentType="application/vnd.openxmlformats-officedocument.presentationml.notesSlide+xml"/>
  <Override PartName="/ppt/tags/tag168.xml" ContentType="application/vnd.openxmlformats-officedocument.presentationml.tags+xml"/>
  <Override PartName="/ppt/notesSlides/notesSlide5.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charts/chart3.xml" ContentType="application/vnd.openxmlformats-officedocument.drawingml.chart+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tags/tag242.xml" ContentType="application/vnd.openxmlformats-officedocument.presentationml.tags+xml"/>
  <Override PartName="/ppt/notesSlides/notesSlide6.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7.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charts/chart6.xml" ContentType="application/vnd.openxmlformats-officedocument.drawingml.chart+xml"/>
  <Override PartName="/ppt/tags/tag264.xml" ContentType="application/vnd.openxmlformats-officedocument.presentationml.tags+xml"/>
  <Override PartName="/ppt/tags/tag265.xml" ContentType="application/vnd.openxmlformats-officedocument.presentationml.tags+xml"/>
  <Override PartName="/ppt/notesSlides/notesSlide8.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9.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Lst>
  <p:notesMasterIdLst>
    <p:notesMasterId r:id="rId31"/>
  </p:notesMasterIdLst>
  <p:sldIdLst>
    <p:sldId id="2953" r:id="rId6"/>
    <p:sldId id="2978" r:id="rId7"/>
    <p:sldId id="2949" r:id="rId8"/>
    <p:sldId id="2947" r:id="rId9"/>
    <p:sldId id="262" r:id="rId10"/>
    <p:sldId id="265" r:id="rId11"/>
    <p:sldId id="278" r:id="rId12"/>
    <p:sldId id="2952" r:id="rId13"/>
    <p:sldId id="1645" r:id="rId14"/>
    <p:sldId id="2981" r:id="rId15"/>
    <p:sldId id="2979" r:id="rId16"/>
    <p:sldId id="2980" r:id="rId17"/>
    <p:sldId id="2942" r:id="rId18"/>
    <p:sldId id="1647" r:id="rId19"/>
    <p:sldId id="2982" r:id="rId20"/>
    <p:sldId id="2950" r:id="rId21"/>
    <p:sldId id="1643" r:id="rId22"/>
    <p:sldId id="2940" r:id="rId23"/>
    <p:sldId id="2951" r:id="rId24"/>
    <p:sldId id="2977" r:id="rId25"/>
    <p:sldId id="2973" r:id="rId26"/>
    <p:sldId id="2974" r:id="rId27"/>
    <p:sldId id="2975" r:id="rId28"/>
    <p:sldId id="2976" r:id="rId29"/>
    <p:sldId id="2966" r:id="rId30"/>
  </p:sldIdLst>
  <p:sldSz cx="12192000" cy="6858000"/>
  <p:notesSz cx="6858000" cy="9144000"/>
  <p:custDataLst>
    <p:tags r:id="rId32"/>
  </p:custData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77B"/>
    <a:srgbClr val="EAF3F4"/>
    <a:srgbClr val="000000"/>
    <a:srgbClr val="99E0E0"/>
    <a:srgbClr val="A1ECEC"/>
    <a:srgbClr val="84C2C2"/>
    <a:srgbClr val="9FEAEA"/>
    <a:srgbClr val="6A9B9B"/>
    <a:srgbClr val="4D7070"/>
    <a:srgbClr val="324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1" autoAdjust="0"/>
    <p:restoredTop sz="93447" autoAdjust="0"/>
  </p:normalViewPr>
  <p:slideViewPr>
    <p:cSldViewPr snapToGrid="0" showGuides="1">
      <p:cViewPr varScale="1">
        <p:scale>
          <a:sx n="50" d="100"/>
          <a:sy n="50" d="100"/>
        </p:scale>
        <p:origin x="48" y="826"/>
      </p:cViewPr>
      <p:guideLst>
        <p:guide orient="horz" pos="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06242496998799E-2"/>
          <c:y val="2.2043238660449344E-2"/>
          <c:w val="0.96878751500600235"/>
          <c:h val="0.95591352267910135"/>
        </c:manualLayout>
      </c:layout>
      <c:barChart>
        <c:barDir val="col"/>
        <c:grouping val="stacked"/>
        <c:varyColors val="0"/>
        <c:ser>
          <c:idx val="0"/>
          <c:order val="0"/>
          <c:spPr>
            <a:solidFill>
              <a:schemeClr val="accent2"/>
            </a:solidFill>
            <a:ln w="9525" algn="ctr">
              <a:solidFill>
                <a:schemeClr val="bg1"/>
              </a:solidFill>
              <a:prstDash val="solid"/>
            </a:ln>
          </c:spPr>
          <c:invertIfNegative val="0"/>
          <c:val>
            <c:numRef>
              <c:f>Sheet1!$A$1:$C$1</c:f>
              <c:numCache>
                <c:formatCode>General</c:formatCode>
                <c:ptCount val="3"/>
                <c:pt idx="0">
                  <c:v>904210</c:v>
                </c:pt>
                <c:pt idx="1">
                  <c:v>949050</c:v>
                </c:pt>
                <c:pt idx="2">
                  <c:v>1121781</c:v>
                </c:pt>
              </c:numCache>
            </c:numRef>
          </c:val>
          <c:extLst>
            <c:ext xmlns:c16="http://schemas.microsoft.com/office/drawing/2014/chart" uri="{C3380CC4-5D6E-409C-BE32-E72D297353CC}">
              <c16:uniqueId val="{00000000-FC2E-4A52-9EBC-CA8F7F9E0FD5}"/>
            </c:ext>
          </c:extLst>
        </c:ser>
        <c:dLbls>
          <c:showLegendKey val="0"/>
          <c:showVal val="0"/>
          <c:showCatName val="0"/>
          <c:showSerName val="0"/>
          <c:showPercent val="0"/>
          <c:showBubbleSize val="0"/>
        </c:dLbls>
        <c:gapWidth val="80"/>
        <c:overlap val="100"/>
        <c:axId val="436099679"/>
        <c:axId val="1"/>
      </c:barChart>
      <c:lineChart>
        <c:grouping val="standard"/>
        <c:varyColors val="0"/>
        <c:ser>
          <c:idx val="1"/>
          <c:order val="1"/>
          <c:spPr>
            <a:ln w="76200" algn="ctr">
              <a:solidFill>
                <a:schemeClr val="accent5"/>
              </a:solidFill>
              <a:prstDash val="solid"/>
            </a:ln>
          </c:spPr>
          <c:marker>
            <c:symbol val="none"/>
          </c:marker>
          <c:dLbls>
            <c:dLbl>
              <c:idx val="0"/>
              <c:layout>
                <c:manualLayout>
                  <c:x val="0"/>
                  <c:y val="-4.281475201356507E-2"/>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C2E-4A52-9EBC-CA8F7F9E0FD5}"/>
                </c:ext>
              </c:extLst>
            </c:dLbl>
            <c:dLbl>
              <c:idx val="1"/>
              <c:layout>
                <c:manualLayout>
                  <c:x val="0"/>
                  <c:y val="-4.281475201356507E-2"/>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C2E-4A52-9EBC-CA8F7F9E0FD5}"/>
                </c:ext>
              </c:extLst>
            </c:dLbl>
            <c:dLbl>
              <c:idx val="2"/>
              <c:layout>
                <c:manualLayout>
                  <c:x val="0"/>
                  <c:y val="-4.281475201356507E-2"/>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C2E-4A52-9EBC-CA8F7F9E0F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5.3</c:v>
                </c:pt>
                <c:pt idx="1">
                  <c:v>5.7</c:v>
                </c:pt>
                <c:pt idx="2">
                  <c:v>6.7</c:v>
                </c:pt>
              </c:numCache>
            </c:numRef>
          </c:val>
          <c:smooth val="0"/>
          <c:extLst>
            <c:ext xmlns:c16="http://schemas.microsoft.com/office/drawing/2014/chart" uri="{C3380CC4-5D6E-409C-BE32-E72D297353CC}">
              <c16:uniqueId val="{00000004-FC2E-4A52-9EBC-CA8F7F9E0FD5}"/>
            </c:ext>
          </c:extLst>
        </c:ser>
        <c:ser>
          <c:idx val="2"/>
          <c:order val="2"/>
          <c:spPr>
            <a:ln w="76200" algn="ctr">
              <a:solidFill>
                <a:schemeClr val="folHlink"/>
              </a:solidFill>
              <a:prstDash val="solid"/>
            </a:ln>
          </c:spPr>
          <c:marker>
            <c:symbol val="none"/>
          </c:marker>
          <c:dLbls>
            <c:dLbl>
              <c:idx val="2"/>
              <c:layout>
                <c:manualLayout>
                  <c:x val="0"/>
                  <c:y val="-4.281475201356507E-2"/>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C2E-4A52-9EBC-CA8F7F9E0F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2">
                  <c:v>6.7</c:v>
                </c:pt>
              </c:numCache>
            </c:numRef>
          </c:val>
          <c:smooth val="0"/>
          <c:extLst>
            <c:ext xmlns:c16="http://schemas.microsoft.com/office/drawing/2014/chart" uri="{C3380CC4-5D6E-409C-BE32-E72D297353CC}">
              <c16:uniqueId val="{00000006-FC2E-4A52-9EBC-CA8F7F9E0FD5}"/>
            </c:ext>
          </c:extLst>
        </c:ser>
        <c:dLbls>
          <c:showLegendKey val="0"/>
          <c:showVal val="0"/>
          <c:showCatName val="0"/>
          <c:showSerName val="0"/>
          <c:showPercent val="0"/>
          <c:showBubbleSize val="0"/>
        </c:dLbls>
        <c:marker val="1"/>
        <c:smooth val="0"/>
        <c:axId val="3"/>
        <c:axId val="2"/>
      </c:lineChart>
      <c:catAx>
        <c:axId val="436099679"/>
        <c:scaling>
          <c:orientation val="minMax"/>
        </c:scaling>
        <c:delete val="0"/>
        <c:axPos val="b"/>
        <c:majorGridlines>
          <c:spPr>
            <a:ln>
              <a:noFill/>
            </a:ln>
          </c:spPr>
        </c:majorGridlines>
        <c:majorTickMark val="none"/>
        <c:minorTickMark val="none"/>
        <c:tickLblPos val="none"/>
        <c:spPr>
          <a:ln w="9525" algn="ctr">
            <a:solidFill>
              <a:srgbClr val="6A6A6A"/>
            </a:solidFill>
            <a:prstDash val="solid"/>
          </a:ln>
        </c:spPr>
        <c:crossAx val="1"/>
        <c:crosses val="min"/>
        <c:auto val="0"/>
        <c:lblAlgn val="ctr"/>
        <c:lblOffset val="100"/>
        <c:noMultiLvlLbl val="0"/>
      </c:catAx>
      <c:valAx>
        <c:axId val="1"/>
        <c:scaling>
          <c:orientation val="minMax"/>
          <c:max val="1200000"/>
          <c:min val="0"/>
        </c:scaling>
        <c:delete val="0"/>
        <c:axPos val="r"/>
        <c:majorGridlines>
          <c:spPr>
            <a:ln>
              <a:noFill/>
            </a:ln>
          </c:spPr>
        </c:majorGridlines>
        <c:numFmt formatCode="General" sourceLinked="1"/>
        <c:majorTickMark val="out"/>
        <c:minorTickMark val="none"/>
        <c:tickLblPos val="none"/>
        <c:spPr>
          <a:ln w="9525" algn="ctr">
            <a:solidFill>
              <a:schemeClr val="bg1"/>
            </a:solidFill>
            <a:prstDash val="solid"/>
          </a:ln>
        </c:spPr>
        <c:txPr>
          <a:bodyPr wrap="none"/>
          <a:lstStyle/>
          <a:p>
            <a:pPr>
              <a:defRPr sz="1400" kern="1200">
                <a:latin typeface="+mn-lt"/>
                <a:ea typeface="+mn-ea"/>
                <a:cs typeface="+mn-cs"/>
              </a:defRPr>
            </a:pPr>
            <a:endParaRPr lang="en-US"/>
          </a:p>
        </c:txPr>
        <c:crossAx val="436099679"/>
        <c:crosses val="max"/>
        <c:crossBetween val="between"/>
        <c:majorUnit val="100000"/>
      </c:valAx>
      <c:valAx>
        <c:axId val="2"/>
        <c:scaling>
          <c:orientation val="minMax"/>
          <c:max val="9.5"/>
          <c:min val="0"/>
        </c:scaling>
        <c:delete val="0"/>
        <c:axPos val="l"/>
        <c:majorGridlines>
          <c:spPr>
            <a:ln>
              <a:noFill/>
            </a:ln>
          </c:spPr>
        </c:majorGridlines>
        <c:numFmt formatCode="General" sourceLinked="1"/>
        <c:majorTickMark val="none"/>
        <c:minorTickMark val="none"/>
        <c:tickLblPos val="none"/>
        <c:spPr>
          <a:ln w="9525" algn="ctr">
            <a:solidFill>
              <a:schemeClr val="bg1"/>
            </a:solidFill>
            <a:prstDash val="solid"/>
          </a:ln>
        </c:spPr>
        <c:crossAx val="3"/>
        <c:crosses val="min"/>
        <c:crossBetween val="between"/>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996538594669436E-3"/>
          <c:y val="3.5206499661475966E-2"/>
          <c:w val="0.98200069228106612"/>
          <c:h val="0.92958700067704803"/>
        </c:manualLayout>
      </c:layout>
      <c:barChart>
        <c:barDir val="col"/>
        <c:grouping val="stacked"/>
        <c:varyColors val="0"/>
        <c:ser>
          <c:idx val="0"/>
          <c:order val="0"/>
          <c:spPr>
            <a:solidFill>
              <a:schemeClr val="accent3"/>
            </a:solidFill>
            <a:ln>
              <a:noFill/>
            </a:ln>
          </c:spPr>
          <c:invertIfNegative val="0"/>
          <c:val>
            <c:numRef>
              <c:f>Sheet1!$A$1:$E$1</c:f>
              <c:numCache>
                <c:formatCode>General</c:formatCode>
                <c:ptCount val="5"/>
                <c:pt idx="0">
                  <c:v>1314.9</c:v>
                </c:pt>
                <c:pt idx="1">
                  <c:v>1696.5</c:v>
                </c:pt>
                <c:pt idx="2">
                  <c:v>1801.8</c:v>
                </c:pt>
                <c:pt idx="3">
                  <c:v>2142.9</c:v>
                </c:pt>
                <c:pt idx="4">
                  <c:v>2432.7000000000003</c:v>
                </c:pt>
              </c:numCache>
            </c:numRef>
          </c:val>
          <c:extLst>
            <c:ext xmlns:c16="http://schemas.microsoft.com/office/drawing/2014/chart" uri="{C3380CC4-5D6E-409C-BE32-E72D297353CC}">
              <c16:uniqueId val="{00000000-D055-481F-B53E-69C4C8398CA5}"/>
            </c:ext>
          </c:extLst>
        </c:ser>
        <c:ser>
          <c:idx val="1"/>
          <c:order val="1"/>
          <c:spPr>
            <a:solidFill>
              <a:srgbClr val="AFAFAF"/>
            </a:solidFill>
            <a:ln>
              <a:noFill/>
            </a:ln>
          </c:spPr>
          <c:invertIfNegative val="0"/>
          <c:val>
            <c:numRef>
              <c:f>Sheet1!$A$2:$E$2</c:f>
              <c:numCache>
                <c:formatCode>General</c:formatCode>
                <c:ptCount val="5"/>
                <c:pt idx="0">
                  <c:v>146.09999999999991</c:v>
                </c:pt>
                <c:pt idx="1">
                  <c:v>188.5</c:v>
                </c:pt>
                <c:pt idx="2">
                  <c:v>200.20000000000005</c:v>
                </c:pt>
                <c:pt idx="3">
                  <c:v>238.09999999999991</c:v>
                </c:pt>
                <c:pt idx="4">
                  <c:v>270.30000000000018</c:v>
                </c:pt>
              </c:numCache>
            </c:numRef>
          </c:val>
          <c:extLst>
            <c:ext xmlns:c16="http://schemas.microsoft.com/office/drawing/2014/chart" uri="{C3380CC4-5D6E-409C-BE32-E72D297353CC}">
              <c16:uniqueId val="{00000001-D055-481F-B53E-69C4C8398CA5}"/>
            </c:ext>
          </c:extLst>
        </c:ser>
        <c:dLbls>
          <c:showLegendKey val="0"/>
          <c:showVal val="0"/>
          <c:showCatName val="0"/>
          <c:showSerName val="0"/>
          <c:showPercent val="0"/>
          <c:showBubbleSize val="0"/>
        </c:dLbls>
        <c:gapWidth val="80"/>
        <c:overlap val="100"/>
        <c:axId val="2010487679"/>
        <c:axId val="1"/>
      </c:barChart>
      <c:catAx>
        <c:axId val="2010487679"/>
        <c:scaling>
          <c:orientation val="minMax"/>
        </c:scaling>
        <c:delete val="0"/>
        <c:axPos val="b"/>
        <c:majorGridlines>
          <c:spPr>
            <a:ln>
              <a:noFill/>
            </a:ln>
          </c:spPr>
        </c:majorGridlines>
        <c:majorTickMark val="none"/>
        <c:minorTickMark val="none"/>
        <c:tickLblPos val="none"/>
        <c:spPr>
          <a:ln w="9525" algn="ctr">
            <a:solidFill>
              <a:srgbClr val="6A6A6A"/>
            </a:solidFill>
            <a:prstDash val="solid"/>
          </a:ln>
        </c:spPr>
        <c:crossAx val="1"/>
        <c:crosses val="min"/>
        <c:auto val="0"/>
        <c:lblAlgn val="ctr"/>
        <c:lblOffset val="100"/>
        <c:noMultiLvlLbl val="0"/>
      </c:catAx>
      <c:valAx>
        <c:axId val="1"/>
        <c:scaling>
          <c:orientation val="minMax"/>
          <c:max val="2703.0000000000005"/>
          <c:min val="0"/>
        </c:scaling>
        <c:delete val="1"/>
        <c:axPos val="l"/>
        <c:numFmt formatCode="General" sourceLinked="1"/>
        <c:majorTickMark val="out"/>
        <c:minorTickMark val="none"/>
        <c:tickLblPos val="nextTo"/>
        <c:crossAx val="2010487679"/>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276995305164322E-2"/>
          <c:y val="3.4541577825159916E-2"/>
          <c:w val="0.93458528951486697"/>
          <c:h val="0.93091684434968014"/>
        </c:manualLayout>
      </c:layout>
      <c:barChart>
        <c:barDir val="col"/>
        <c:grouping val="stacked"/>
        <c:varyColors val="0"/>
        <c:ser>
          <c:idx val="0"/>
          <c:order val="0"/>
          <c:spPr>
            <a:solidFill>
              <a:schemeClr val="accent2"/>
            </a:solidFill>
            <a:ln w="9525" algn="ctr">
              <a:solidFill>
                <a:schemeClr val="bg1"/>
              </a:solidFill>
              <a:prstDash val="solid"/>
            </a:ln>
          </c:spPr>
          <c:invertIfNegative val="0"/>
          <c:val>
            <c:numRef>
              <c:f>Sheet1!$A$1:$L$1</c:f>
              <c:numCache>
                <c:formatCode>General</c:formatCode>
                <c:ptCount val="12"/>
                <c:pt idx="0">
                  <c:v>1016109.824</c:v>
                </c:pt>
                <c:pt idx="1">
                  <c:v>1147388.1840000001</c:v>
                </c:pt>
                <c:pt idx="2">
                  <c:v>1213802.916</c:v>
                </c:pt>
                <c:pt idx="3">
                  <c:v>1118388.32</c:v>
                </c:pt>
                <c:pt idx="4">
                  <c:v>1008890.505</c:v>
                </c:pt>
                <c:pt idx="5">
                  <c:v>966046.44</c:v>
                </c:pt>
                <c:pt idx="6">
                  <c:v>924935.06700000004</c:v>
                </c:pt>
                <c:pt idx="7">
                  <c:v>963644.52200000011</c:v>
                </c:pt>
                <c:pt idx="8">
                  <c:v>986461.5</c:v>
                </c:pt>
                <c:pt idx="9">
                  <c:v>926948.90399999986</c:v>
                </c:pt>
                <c:pt idx="10">
                  <c:v>949050</c:v>
                </c:pt>
                <c:pt idx="11">
                  <c:v>1121781</c:v>
                </c:pt>
              </c:numCache>
            </c:numRef>
          </c:val>
          <c:extLst>
            <c:ext xmlns:c16="http://schemas.microsoft.com/office/drawing/2014/chart" uri="{C3380CC4-5D6E-409C-BE32-E72D297353CC}">
              <c16:uniqueId val="{00000000-4807-4168-8C1A-3A6B53EE1898}"/>
            </c:ext>
          </c:extLst>
        </c:ser>
        <c:dLbls>
          <c:showLegendKey val="0"/>
          <c:showVal val="0"/>
          <c:showCatName val="0"/>
          <c:showSerName val="0"/>
          <c:showPercent val="0"/>
          <c:showBubbleSize val="0"/>
        </c:dLbls>
        <c:gapWidth val="80"/>
        <c:overlap val="100"/>
        <c:axId val="1859761903"/>
        <c:axId val="1"/>
      </c:barChart>
      <c:lineChart>
        <c:grouping val="standard"/>
        <c:varyColors val="0"/>
        <c:ser>
          <c:idx val="1"/>
          <c:order val="1"/>
          <c:spPr>
            <a:ln w="76200" algn="ctr">
              <a:solidFill>
                <a:schemeClr val="accent5"/>
              </a:solidFill>
              <a:prstDash val="solid"/>
            </a:ln>
          </c:spPr>
          <c:marker>
            <c:symbol val="none"/>
          </c:marker>
          <c:dLbls>
            <c:dLbl>
              <c:idx val="0"/>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807-4168-8C1A-3A6B53EE1898}"/>
                </c:ext>
              </c:extLst>
            </c:dLbl>
            <c:dLbl>
              <c:idx val="1"/>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807-4168-8C1A-3A6B53EE1898}"/>
                </c:ext>
              </c:extLst>
            </c:dLbl>
            <c:dLbl>
              <c:idx val="2"/>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807-4168-8C1A-3A6B53EE1898}"/>
                </c:ext>
              </c:extLst>
            </c:dLbl>
            <c:dLbl>
              <c:idx val="3"/>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807-4168-8C1A-3A6B53EE1898}"/>
                </c:ext>
              </c:extLst>
            </c:dLbl>
            <c:dLbl>
              <c:idx val="4"/>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807-4168-8C1A-3A6B53EE1898}"/>
                </c:ext>
              </c:extLst>
            </c:dLbl>
            <c:dLbl>
              <c:idx val="5"/>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807-4168-8C1A-3A6B53EE1898}"/>
                </c:ext>
              </c:extLst>
            </c:dLbl>
            <c:dLbl>
              <c:idx val="6"/>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807-4168-8C1A-3A6B53EE1898}"/>
                </c:ext>
              </c:extLst>
            </c:dLbl>
            <c:dLbl>
              <c:idx val="7"/>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807-4168-8C1A-3A6B53EE1898}"/>
                </c:ext>
              </c:extLst>
            </c:dLbl>
            <c:dLbl>
              <c:idx val="8"/>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807-4168-8C1A-3A6B53EE1898}"/>
                </c:ext>
              </c:extLst>
            </c:dLbl>
            <c:dLbl>
              <c:idx val="9"/>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807-4168-8C1A-3A6B53EE1898}"/>
                </c:ext>
              </c:extLst>
            </c:dLbl>
            <c:dLbl>
              <c:idx val="10"/>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807-4168-8C1A-3A6B53EE1898}"/>
                </c:ext>
              </c:extLst>
            </c:dLbl>
            <c:dLbl>
              <c:idx val="11"/>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4807-4168-8C1A-3A6B53EE189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Sheet1!$A$2:$L$2</c:f>
              <c:numCache>
                <c:formatCode>General</c:formatCode>
                <c:ptCount val="12"/>
                <c:pt idx="0">
                  <c:v>6.4</c:v>
                </c:pt>
                <c:pt idx="1">
                  <c:v>7.2</c:v>
                </c:pt>
                <c:pt idx="2">
                  <c:v>7.6</c:v>
                </c:pt>
                <c:pt idx="3">
                  <c:v>7</c:v>
                </c:pt>
                <c:pt idx="4">
                  <c:v>6.3</c:v>
                </c:pt>
                <c:pt idx="5">
                  <c:v>6</c:v>
                </c:pt>
                <c:pt idx="6">
                  <c:v>5.7</c:v>
                </c:pt>
                <c:pt idx="7">
                  <c:v>5.9</c:v>
                </c:pt>
                <c:pt idx="8">
                  <c:v>6</c:v>
                </c:pt>
                <c:pt idx="9">
                  <c:v>5.6</c:v>
                </c:pt>
                <c:pt idx="10">
                  <c:v>5.7</c:v>
                </c:pt>
                <c:pt idx="11">
                  <c:v>6.7</c:v>
                </c:pt>
              </c:numCache>
            </c:numRef>
          </c:val>
          <c:smooth val="0"/>
          <c:extLst>
            <c:ext xmlns:c16="http://schemas.microsoft.com/office/drawing/2014/chart" uri="{C3380CC4-5D6E-409C-BE32-E72D297353CC}">
              <c16:uniqueId val="{0000000D-4807-4168-8C1A-3A6B53EE1898}"/>
            </c:ext>
          </c:extLst>
        </c:ser>
        <c:ser>
          <c:idx val="2"/>
          <c:order val="2"/>
          <c:spPr>
            <a:ln w="76200" algn="ctr">
              <a:solidFill>
                <a:schemeClr val="folHlink"/>
              </a:solidFill>
              <a:prstDash val="solid"/>
            </a:ln>
          </c:spPr>
          <c:marker>
            <c:symbol val="none"/>
          </c:marker>
          <c:dLbls>
            <c:dLbl>
              <c:idx val="0"/>
              <c:layout>
                <c:manualLayout>
                  <c:x val="0"/>
                  <c:y val="3.6247334754797439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4807-4168-8C1A-3A6B53EE1898}"/>
                </c:ext>
              </c:extLst>
            </c:dLbl>
            <c:dLbl>
              <c:idx val="1"/>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4807-4168-8C1A-3A6B53EE1898}"/>
                </c:ext>
              </c:extLst>
            </c:dLbl>
            <c:dLbl>
              <c:idx val="2"/>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4807-4168-8C1A-3A6B53EE1898}"/>
                </c:ext>
              </c:extLst>
            </c:dLbl>
            <c:dLbl>
              <c:idx val="3"/>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4807-4168-8C1A-3A6B53EE1898}"/>
                </c:ext>
              </c:extLst>
            </c:dLbl>
            <c:dLbl>
              <c:idx val="4"/>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4807-4168-8C1A-3A6B53EE1898}"/>
                </c:ext>
              </c:extLst>
            </c:dLbl>
            <c:dLbl>
              <c:idx val="5"/>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4807-4168-8C1A-3A6B53EE1898}"/>
                </c:ext>
              </c:extLst>
            </c:dLbl>
            <c:dLbl>
              <c:idx val="6"/>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4807-4168-8C1A-3A6B53EE1898}"/>
                </c:ext>
              </c:extLst>
            </c:dLbl>
            <c:dLbl>
              <c:idx val="7"/>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4807-4168-8C1A-3A6B53EE1898}"/>
                </c:ext>
              </c:extLst>
            </c:dLbl>
            <c:dLbl>
              <c:idx val="8"/>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4807-4168-8C1A-3A6B53EE1898}"/>
                </c:ext>
              </c:extLst>
            </c:dLbl>
            <c:dLbl>
              <c:idx val="9"/>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4807-4168-8C1A-3A6B53EE1898}"/>
                </c:ext>
              </c:extLst>
            </c:dLbl>
            <c:dLbl>
              <c:idx val="10"/>
              <c:layout>
                <c:manualLayout>
                  <c:x val="0"/>
                  <c:y val="3.6247334754797439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4807-4168-8C1A-3A6B53EE1898}"/>
                </c:ext>
              </c:extLst>
            </c:dLbl>
            <c:dLbl>
              <c:idx val="11"/>
              <c:layout>
                <c:manualLayout>
                  <c:x val="0"/>
                  <c:y val="-3.8379530916844352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4807-4168-8C1A-3A6B53EE189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Sheet1!$A$3:$L$3</c:f>
              <c:numCache>
                <c:formatCode>General</c:formatCode>
                <c:ptCount val="12"/>
                <c:pt idx="0">
                  <c:v>8.6</c:v>
                </c:pt>
                <c:pt idx="1">
                  <c:v>9.8000000000000007</c:v>
                </c:pt>
                <c:pt idx="2">
                  <c:v>10.199999999999999</c:v>
                </c:pt>
                <c:pt idx="3">
                  <c:v>9.6999999999999993</c:v>
                </c:pt>
                <c:pt idx="4">
                  <c:v>9.1</c:v>
                </c:pt>
                <c:pt idx="5">
                  <c:v>8.6</c:v>
                </c:pt>
                <c:pt idx="6">
                  <c:v>8.1</c:v>
                </c:pt>
                <c:pt idx="7">
                  <c:v>7.8</c:v>
                </c:pt>
                <c:pt idx="8">
                  <c:v>7.5</c:v>
                </c:pt>
                <c:pt idx="9">
                  <c:v>7.2</c:v>
                </c:pt>
                <c:pt idx="10">
                  <c:v>7.2</c:v>
                </c:pt>
                <c:pt idx="11">
                  <c:v>9.1999999999999993</c:v>
                </c:pt>
              </c:numCache>
            </c:numRef>
          </c:val>
          <c:smooth val="0"/>
          <c:extLst>
            <c:ext xmlns:c16="http://schemas.microsoft.com/office/drawing/2014/chart" uri="{C3380CC4-5D6E-409C-BE32-E72D297353CC}">
              <c16:uniqueId val="{0000001A-4807-4168-8C1A-3A6B53EE1898}"/>
            </c:ext>
          </c:extLst>
        </c:ser>
        <c:dLbls>
          <c:showLegendKey val="0"/>
          <c:showVal val="0"/>
          <c:showCatName val="0"/>
          <c:showSerName val="0"/>
          <c:showPercent val="0"/>
          <c:showBubbleSize val="0"/>
        </c:dLbls>
        <c:marker val="1"/>
        <c:smooth val="0"/>
        <c:axId val="3"/>
        <c:axId val="2"/>
      </c:lineChart>
      <c:catAx>
        <c:axId val="1859761903"/>
        <c:scaling>
          <c:orientation val="minMax"/>
        </c:scaling>
        <c:delete val="0"/>
        <c:axPos val="b"/>
        <c:majorGridlines>
          <c:spPr>
            <a:ln>
              <a:noFill/>
            </a:ln>
          </c:spPr>
        </c:majorGridlines>
        <c:majorTickMark val="none"/>
        <c:minorTickMark val="none"/>
        <c:tickLblPos val="none"/>
        <c:spPr>
          <a:ln w="9525" algn="ctr">
            <a:solidFill>
              <a:srgbClr val="6A6A6A"/>
            </a:solidFill>
            <a:prstDash val="solid"/>
          </a:ln>
        </c:spPr>
        <c:crossAx val="1"/>
        <c:crosses val="min"/>
        <c:auto val="0"/>
        <c:lblAlgn val="ctr"/>
        <c:lblOffset val="100"/>
        <c:noMultiLvlLbl val="0"/>
      </c:catAx>
      <c:valAx>
        <c:axId val="1"/>
        <c:scaling>
          <c:orientation val="minMax"/>
          <c:max val="1300000"/>
          <c:min val="0"/>
        </c:scaling>
        <c:delete val="0"/>
        <c:axPos val="r"/>
        <c:majorGridlines>
          <c:spPr>
            <a:ln>
              <a:noFill/>
            </a:ln>
          </c:spPr>
        </c:majorGridlines>
        <c:numFmt formatCode="General" sourceLinked="1"/>
        <c:majorTickMark val="out"/>
        <c:minorTickMark val="none"/>
        <c:tickLblPos val="none"/>
        <c:spPr>
          <a:ln w="9525" algn="ctr">
            <a:solidFill>
              <a:schemeClr val="bg1"/>
            </a:solidFill>
            <a:prstDash val="solid"/>
          </a:ln>
        </c:spPr>
        <c:txPr>
          <a:bodyPr wrap="none"/>
          <a:lstStyle/>
          <a:p>
            <a:pPr>
              <a:defRPr sz="1400" kern="1200">
                <a:latin typeface="+mn-lt"/>
                <a:ea typeface="+mn-ea"/>
                <a:cs typeface="+mn-cs"/>
              </a:defRPr>
            </a:pPr>
            <a:endParaRPr lang="en-US"/>
          </a:p>
        </c:txPr>
        <c:crossAx val="1859761903"/>
        <c:crosses val="max"/>
        <c:crossBetween val="between"/>
        <c:majorUnit val="100000"/>
      </c:valAx>
      <c:valAx>
        <c:axId val="2"/>
        <c:scaling>
          <c:orientation val="minMax"/>
          <c:max val="12"/>
          <c:min val="3"/>
        </c:scaling>
        <c:delete val="0"/>
        <c:axPos val="l"/>
        <c:majorGridlines>
          <c:spPr>
            <a:ln>
              <a:noFill/>
            </a:ln>
          </c:spPr>
        </c:majorGridlines>
        <c:numFmt formatCode="#,##0&quot;%&quot;;&quot;-&quot;#,##0&quot;%&quot;" sourceLinked="0"/>
        <c:majorTickMark val="out"/>
        <c:minorTickMark val="none"/>
        <c:tickLblPos val="nextTo"/>
        <c:spPr>
          <a:ln w="9525" algn="ctr">
            <a:solidFill>
              <a:srgbClr val="6A6A6A"/>
            </a:solidFill>
            <a:prstDash val="solid"/>
          </a:ln>
        </c:spPr>
        <c:txPr>
          <a:bodyPr wrap="none"/>
          <a:lstStyle/>
          <a:p>
            <a:pPr>
              <a:defRPr sz="1400" kern="1200">
                <a:solidFill>
                  <a:schemeClr val="tx1"/>
                </a:solidFill>
                <a:latin typeface="+mn-lt"/>
                <a:ea typeface="+mn-ea"/>
                <a:cs typeface="+mn-cs"/>
              </a:defRPr>
            </a:pPr>
            <a:endParaRPr lang="en-US"/>
          </a:p>
        </c:txPr>
        <c:crossAx val="3"/>
        <c:crosses val="min"/>
        <c:crossBetween val="between"/>
        <c:majorUnit val="1"/>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691588785046728E-2"/>
          <c:y val="2.9833620195065979E-2"/>
          <c:w val="0.96261682242990654"/>
          <c:h val="0.94033275960986806"/>
        </c:manualLayout>
      </c:layout>
      <c:barChart>
        <c:barDir val="col"/>
        <c:grouping val="stacked"/>
        <c:varyColors val="0"/>
        <c:ser>
          <c:idx val="0"/>
          <c:order val="0"/>
          <c:spPr>
            <a:solidFill>
              <a:schemeClr val="accent2"/>
            </a:solidFill>
            <a:ln w="9525" algn="ctr">
              <a:solidFill>
                <a:schemeClr val="bg1"/>
              </a:solidFill>
              <a:prstDash val="solid"/>
            </a:ln>
          </c:spPr>
          <c:invertIfNegative val="0"/>
          <c:dPt>
            <c:idx val="5"/>
            <c:invertIfNegative val="0"/>
            <c:bubble3D val="0"/>
            <c:spPr>
              <a:solidFill>
                <a:schemeClr val="accent4"/>
              </a:solidFill>
              <a:ln w="9525" algn="ctr">
                <a:solidFill>
                  <a:schemeClr val="bg1"/>
                </a:solidFill>
                <a:prstDash val="solid"/>
              </a:ln>
            </c:spPr>
            <c:extLst>
              <c:ext xmlns:c16="http://schemas.microsoft.com/office/drawing/2014/chart" uri="{C3380CC4-5D6E-409C-BE32-E72D297353CC}">
                <c16:uniqueId val="{00000000-5E86-451C-9483-C54D716F8A71}"/>
              </c:ext>
            </c:extLst>
          </c:dPt>
          <c:val>
            <c:numRef>
              <c:f>Sheet1!$A$1:$F$1</c:f>
              <c:numCache>
                <c:formatCode>General</c:formatCode>
                <c:ptCount val="6"/>
                <c:pt idx="0">
                  <c:v>963644.52200000011</c:v>
                </c:pt>
                <c:pt idx="1">
                  <c:v>986461.5</c:v>
                </c:pt>
                <c:pt idx="2">
                  <c:v>926948.90399999986</c:v>
                </c:pt>
                <c:pt idx="3">
                  <c:v>949050</c:v>
                </c:pt>
                <c:pt idx="4">
                  <c:v>1121781</c:v>
                </c:pt>
                <c:pt idx="5">
                  <c:v>1278631.6783399303</c:v>
                </c:pt>
              </c:numCache>
            </c:numRef>
          </c:val>
          <c:extLst>
            <c:ext xmlns:c16="http://schemas.microsoft.com/office/drawing/2014/chart" uri="{C3380CC4-5D6E-409C-BE32-E72D297353CC}">
              <c16:uniqueId val="{00000001-5E86-451C-9483-C54D716F8A71}"/>
            </c:ext>
          </c:extLst>
        </c:ser>
        <c:dLbls>
          <c:showLegendKey val="0"/>
          <c:showVal val="0"/>
          <c:showCatName val="0"/>
          <c:showSerName val="0"/>
          <c:showPercent val="0"/>
          <c:showBubbleSize val="0"/>
        </c:dLbls>
        <c:gapWidth val="80"/>
        <c:overlap val="100"/>
        <c:axId val="331199967"/>
        <c:axId val="1"/>
      </c:barChart>
      <c:lineChart>
        <c:grouping val="standard"/>
        <c:varyColors val="0"/>
        <c:ser>
          <c:idx val="1"/>
          <c:order val="1"/>
          <c:spPr>
            <a:ln w="76200" algn="ctr">
              <a:solidFill>
                <a:schemeClr val="accent5"/>
              </a:solidFill>
              <a:prstDash val="solid"/>
            </a:ln>
          </c:spPr>
          <c:marker>
            <c:symbol val="none"/>
          </c:marker>
          <c:dLbls>
            <c:dLbl>
              <c:idx val="0"/>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E86-451C-9483-C54D716F8A71}"/>
                </c:ext>
              </c:extLst>
            </c:dLbl>
            <c:dLbl>
              <c:idx val="1"/>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E86-451C-9483-C54D716F8A71}"/>
                </c:ext>
              </c:extLst>
            </c:dLbl>
            <c:dLbl>
              <c:idx val="2"/>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E86-451C-9483-C54D716F8A71}"/>
                </c:ext>
              </c:extLst>
            </c:dLbl>
            <c:dLbl>
              <c:idx val="3"/>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E86-451C-9483-C54D716F8A71}"/>
                </c:ext>
              </c:extLst>
            </c:dLbl>
            <c:dLbl>
              <c:idx val="4"/>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E86-451C-9483-C54D716F8A71}"/>
                </c:ext>
              </c:extLst>
            </c:dLbl>
            <c:dLbl>
              <c:idx val="5"/>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E86-451C-9483-C54D716F8A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5.6</c:v>
                </c:pt>
                <c:pt idx="1">
                  <c:v>5.5</c:v>
                </c:pt>
                <c:pt idx="2">
                  <c:v>5.3</c:v>
                </c:pt>
                <c:pt idx="3">
                  <c:v>5.7</c:v>
                </c:pt>
                <c:pt idx="4">
                  <c:v>6.7</c:v>
                </c:pt>
                <c:pt idx="5">
                  <c:v>7.6</c:v>
                </c:pt>
              </c:numCache>
            </c:numRef>
          </c:val>
          <c:smooth val="0"/>
          <c:extLst>
            <c:ext xmlns:c16="http://schemas.microsoft.com/office/drawing/2014/chart" uri="{C3380CC4-5D6E-409C-BE32-E72D297353CC}">
              <c16:uniqueId val="{00000008-5E86-451C-9483-C54D716F8A71}"/>
            </c:ext>
          </c:extLst>
        </c:ser>
        <c:ser>
          <c:idx val="2"/>
          <c:order val="2"/>
          <c:spPr>
            <a:ln w="76200" algn="ctr">
              <a:solidFill>
                <a:schemeClr val="folHlink"/>
              </a:solidFill>
              <a:prstDash val="solid"/>
            </a:ln>
          </c:spPr>
          <c:marker>
            <c:symbol val="none"/>
          </c:marker>
          <c:dLbls>
            <c:dLbl>
              <c:idx val="0"/>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E86-451C-9483-C54D716F8A71}"/>
                </c:ext>
              </c:extLst>
            </c:dLbl>
            <c:dLbl>
              <c:idx val="1"/>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5E86-451C-9483-C54D716F8A71}"/>
                </c:ext>
              </c:extLst>
            </c:dLbl>
            <c:dLbl>
              <c:idx val="2"/>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E86-451C-9483-C54D716F8A71}"/>
                </c:ext>
              </c:extLst>
            </c:dLbl>
            <c:dLbl>
              <c:idx val="3"/>
              <c:layout>
                <c:manualLayout>
                  <c:x val="0"/>
                  <c:y val="4.876649454962708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5E86-451C-9483-C54D716F8A71}"/>
                </c:ext>
              </c:extLst>
            </c:dLbl>
            <c:dLbl>
              <c:idx val="4"/>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5E86-451C-9483-C54D716F8A71}"/>
                </c:ext>
              </c:extLst>
            </c:dLbl>
            <c:dLbl>
              <c:idx val="5"/>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5E86-451C-9483-C54D716F8A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7.8</c:v>
                </c:pt>
                <c:pt idx="1">
                  <c:v>7.5</c:v>
                </c:pt>
                <c:pt idx="2">
                  <c:v>7.2</c:v>
                </c:pt>
                <c:pt idx="3">
                  <c:v>7.2</c:v>
                </c:pt>
                <c:pt idx="4">
                  <c:v>9.1999999999999993</c:v>
                </c:pt>
                <c:pt idx="5">
                  <c:v>9.5</c:v>
                </c:pt>
              </c:numCache>
            </c:numRef>
          </c:val>
          <c:smooth val="0"/>
          <c:extLst>
            <c:ext xmlns:c16="http://schemas.microsoft.com/office/drawing/2014/chart" uri="{C3380CC4-5D6E-409C-BE32-E72D297353CC}">
              <c16:uniqueId val="{0000000F-5E86-451C-9483-C54D716F8A71}"/>
            </c:ext>
          </c:extLst>
        </c:ser>
        <c:dLbls>
          <c:showLegendKey val="0"/>
          <c:showVal val="0"/>
          <c:showCatName val="0"/>
          <c:showSerName val="0"/>
          <c:showPercent val="0"/>
          <c:showBubbleSize val="0"/>
        </c:dLbls>
        <c:marker val="1"/>
        <c:smooth val="0"/>
        <c:axId val="3"/>
        <c:axId val="2"/>
      </c:lineChart>
      <c:catAx>
        <c:axId val="331199967"/>
        <c:scaling>
          <c:orientation val="minMax"/>
        </c:scaling>
        <c:delete val="0"/>
        <c:axPos val="b"/>
        <c:majorGridlines>
          <c:spPr>
            <a:ln>
              <a:noFill/>
            </a:ln>
          </c:spPr>
        </c:majorGridlines>
        <c:majorTickMark val="none"/>
        <c:minorTickMark val="none"/>
        <c:tickLblPos val="none"/>
        <c:spPr>
          <a:ln w="9525" algn="ctr">
            <a:solidFill>
              <a:srgbClr val="6A6A6A"/>
            </a:solidFill>
            <a:prstDash val="solid"/>
          </a:ln>
        </c:spPr>
        <c:crossAx val="1"/>
        <c:crosses val="min"/>
        <c:auto val="0"/>
        <c:lblAlgn val="ctr"/>
        <c:lblOffset val="100"/>
        <c:noMultiLvlLbl val="0"/>
      </c:catAx>
      <c:valAx>
        <c:axId val="1"/>
        <c:scaling>
          <c:orientation val="minMax"/>
          <c:max val="1400000"/>
          <c:min val="0"/>
        </c:scaling>
        <c:delete val="0"/>
        <c:axPos val="r"/>
        <c:majorGridlines>
          <c:spPr>
            <a:ln>
              <a:noFill/>
            </a:ln>
          </c:spPr>
        </c:majorGridlines>
        <c:numFmt formatCode="General" sourceLinked="1"/>
        <c:majorTickMark val="out"/>
        <c:minorTickMark val="none"/>
        <c:tickLblPos val="none"/>
        <c:spPr>
          <a:ln w="9525" algn="ctr">
            <a:solidFill>
              <a:schemeClr val="bg1"/>
            </a:solidFill>
            <a:prstDash val="solid"/>
          </a:ln>
        </c:spPr>
        <c:txPr>
          <a:bodyPr wrap="none"/>
          <a:lstStyle/>
          <a:p>
            <a:pPr>
              <a:defRPr sz="1400" kern="1200">
                <a:latin typeface="+mn-lt"/>
                <a:ea typeface="+mn-ea"/>
                <a:cs typeface="+mn-cs"/>
              </a:defRPr>
            </a:pPr>
            <a:endParaRPr lang="en-US"/>
          </a:p>
        </c:txPr>
        <c:crossAx val="331199967"/>
        <c:crosses val="max"/>
        <c:crossBetween val="between"/>
        <c:majorUnit val="200000"/>
      </c:valAx>
      <c:valAx>
        <c:axId val="2"/>
        <c:scaling>
          <c:orientation val="minMax"/>
          <c:max val="12"/>
          <c:min val="3.5"/>
        </c:scaling>
        <c:delete val="0"/>
        <c:axPos val="l"/>
        <c:majorGridlines>
          <c:spPr>
            <a:ln>
              <a:noFill/>
            </a:ln>
          </c:spPr>
        </c:majorGridlines>
        <c:numFmt formatCode="General" sourceLinked="1"/>
        <c:majorTickMark val="none"/>
        <c:minorTickMark val="none"/>
        <c:tickLblPos val="none"/>
        <c:spPr>
          <a:ln w="9525" algn="ctr">
            <a:solidFill>
              <a:schemeClr val="bg1"/>
            </a:solidFill>
            <a:prstDash val="solid"/>
          </a:ln>
        </c:spPr>
        <c:crossAx val="3"/>
        <c:crosses val="min"/>
        <c:crossBetween val="between"/>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691588785046728E-2"/>
          <c:y val="2.9833620195065979E-2"/>
          <c:w val="0.96261682242990654"/>
          <c:h val="0.94033275960986806"/>
        </c:manualLayout>
      </c:layout>
      <c:barChart>
        <c:barDir val="col"/>
        <c:grouping val="stacked"/>
        <c:varyColors val="0"/>
        <c:ser>
          <c:idx val="0"/>
          <c:order val="0"/>
          <c:spPr>
            <a:solidFill>
              <a:schemeClr val="accent2"/>
            </a:solidFill>
            <a:ln w="9525" algn="ctr">
              <a:solidFill>
                <a:schemeClr val="bg1"/>
              </a:solidFill>
              <a:prstDash val="solid"/>
            </a:ln>
          </c:spPr>
          <c:invertIfNegative val="0"/>
          <c:dPt>
            <c:idx val="5"/>
            <c:invertIfNegative val="0"/>
            <c:bubble3D val="0"/>
            <c:spPr>
              <a:solidFill>
                <a:schemeClr val="accent4"/>
              </a:solidFill>
              <a:ln w="9525" algn="ctr">
                <a:solidFill>
                  <a:schemeClr val="bg1"/>
                </a:solidFill>
                <a:prstDash val="solid"/>
              </a:ln>
            </c:spPr>
            <c:extLst>
              <c:ext xmlns:c16="http://schemas.microsoft.com/office/drawing/2014/chart" uri="{C3380CC4-5D6E-409C-BE32-E72D297353CC}">
                <c16:uniqueId val="{00000000-0F1F-4533-9D46-9D67CDB8EE88}"/>
              </c:ext>
            </c:extLst>
          </c:dPt>
          <c:val>
            <c:numRef>
              <c:f>Sheet1!$A$1:$F$1</c:f>
              <c:numCache>
                <c:formatCode>General</c:formatCode>
                <c:ptCount val="6"/>
                <c:pt idx="0">
                  <c:v>963644.52200000011</c:v>
                </c:pt>
                <c:pt idx="1">
                  <c:v>986461.5</c:v>
                </c:pt>
                <c:pt idx="2">
                  <c:v>926948.90399999986</c:v>
                </c:pt>
                <c:pt idx="3">
                  <c:v>949050</c:v>
                </c:pt>
                <c:pt idx="4">
                  <c:v>1121781</c:v>
                </c:pt>
                <c:pt idx="5">
                  <c:v>824380.95050863922</c:v>
                </c:pt>
              </c:numCache>
            </c:numRef>
          </c:val>
          <c:extLst>
            <c:ext xmlns:c16="http://schemas.microsoft.com/office/drawing/2014/chart" uri="{C3380CC4-5D6E-409C-BE32-E72D297353CC}">
              <c16:uniqueId val="{00000001-0F1F-4533-9D46-9D67CDB8EE88}"/>
            </c:ext>
          </c:extLst>
        </c:ser>
        <c:dLbls>
          <c:showLegendKey val="0"/>
          <c:showVal val="0"/>
          <c:showCatName val="0"/>
          <c:showSerName val="0"/>
          <c:showPercent val="0"/>
          <c:showBubbleSize val="0"/>
        </c:dLbls>
        <c:gapWidth val="80"/>
        <c:overlap val="100"/>
        <c:axId val="1862647503"/>
        <c:axId val="1"/>
      </c:barChart>
      <c:lineChart>
        <c:grouping val="standard"/>
        <c:varyColors val="0"/>
        <c:ser>
          <c:idx val="1"/>
          <c:order val="1"/>
          <c:spPr>
            <a:ln w="76200" algn="ctr">
              <a:solidFill>
                <a:schemeClr val="accent5"/>
              </a:solidFill>
              <a:prstDash val="solid"/>
            </a:ln>
          </c:spPr>
          <c:marker>
            <c:symbol val="none"/>
          </c:marker>
          <c:dLbls>
            <c:dLbl>
              <c:idx val="0"/>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F1F-4533-9D46-9D67CDB8EE88}"/>
                </c:ext>
              </c:extLst>
            </c:dLbl>
            <c:dLbl>
              <c:idx val="1"/>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F1F-4533-9D46-9D67CDB8EE88}"/>
                </c:ext>
              </c:extLst>
            </c:dLbl>
            <c:dLbl>
              <c:idx val="2"/>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F1F-4533-9D46-9D67CDB8EE88}"/>
                </c:ext>
              </c:extLst>
            </c:dLbl>
            <c:dLbl>
              <c:idx val="3"/>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F1F-4533-9D46-9D67CDB8EE88}"/>
                </c:ext>
              </c:extLst>
            </c:dLbl>
            <c:dLbl>
              <c:idx val="4"/>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F1F-4533-9D46-9D67CDB8EE88}"/>
                </c:ext>
              </c:extLst>
            </c:dLbl>
            <c:dLbl>
              <c:idx val="5"/>
              <c:layout>
                <c:manualLayout>
                  <c:x val="0"/>
                  <c:y val="4.876649454962708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F1F-4533-9D46-9D67CDB8EE8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5.6</c:v>
                </c:pt>
                <c:pt idx="1">
                  <c:v>5.5</c:v>
                </c:pt>
                <c:pt idx="2">
                  <c:v>5.3</c:v>
                </c:pt>
                <c:pt idx="3">
                  <c:v>5.7</c:v>
                </c:pt>
                <c:pt idx="4">
                  <c:v>6.7</c:v>
                </c:pt>
                <c:pt idx="5">
                  <c:v>4.9000000000000004</c:v>
                </c:pt>
              </c:numCache>
            </c:numRef>
          </c:val>
          <c:smooth val="0"/>
          <c:extLst>
            <c:ext xmlns:c16="http://schemas.microsoft.com/office/drawing/2014/chart" uri="{C3380CC4-5D6E-409C-BE32-E72D297353CC}">
              <c16:uniqueId val="{00000008-0F1F-4533-9D46-9D67CDB8EE88}"/>
            </c:ext>
          </c:extLst>
        </c:ser>
        <c:ser>
          <c:idx val="2"/>
          <c:order val="2"/>
          <c:spPr>
            <a:ln w="76200" algn="ctr">
              <a:solidFill>
                <a:schemeClr val="folHlink"/>
              </a:solidFill>
              <a:prstDash val="solid"/>
            </a:ln>
          </c:spPr>
          <c:marker>
            <c:symbol val="none"/>
          </c:marker>
          <c:dLbls>
            <c:dLbl>
              <c:idx val="0"/>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0F1F-4533-9D46-9D67CDB8EE88}"/>
                </c:ext>
              </c:extLst>
            </c:dLbl>
            <c:dLbl>
              <c:idx val="1"/>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0F1F-4533-9D46-9D67CDB8EE88}"/>
                </c:ext>
              </c:extLst>
            </c:dLbl>
            <c:dLbl>
              <c:idx val="2"/>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0F1F-4533-9D46-9D67CDB8EE88}"/>
                </c:ext>
              </c:extLst>
            </c:dLbl>
            <c:dLbl>
              <c:idx val="3"/>
              <c:layout>
                <c:manualLayout>
                  <c:x val="0"/>
                  <c:y val="4.876649454962708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0F1F-4533-9D46-9D67CDB8EE88}"/>
                </c:ext>
              </c:extLst>
            </c:dLbl>
            <c:dLbl>
              <c:idx val="4"/>
              <c:layout>
                <c:manualLayout>
                  <c:x val="0"/>
                  <c:y val="-5.163511187607573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0F1F-4533-9D46-9D67CDB8EE88}"/>
                </c:ext>
              </c:extLst>
            </c:dLbl>
            <c:dLbl>
              <c:idx val="5"/>
              <c:layout>
                <c:manualLayout>
                  <c:x val="0"/>
                  <c:y val="4.876649454962708E-2"/>
                </c:manualLayout>
              </c:layout>
              <c:numFmt formatCode="#,##0.0&quot;%&quot;;&quot;-&quot;#,##0.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0F1F-4533-9D46-9D67CDB8EE8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7.8</c:v>
                </c:pt>
                <c:pt idx="1">
                  <c:v>7.5</c:v>
                </c:pt>
                <c:pt idx="2">
                  <c:v>7.2</c:v>
                </c:pt>
                <c:pt idx="3">
                  <c:v>7.2</c:v>
                </c:pt>
                <c:pt idx="4">
                  <c:v>9.1999999999999993</c:v>
                </c:pt>
                <c:pt idx="5">
                  <c:v>6.7</c:v>
                </c:pt>
              </c:numCache>
            </c:numRef>
          </c:val>
          <c:smooth val="0"/>
          <c:extLst>
            <c:ext xmlns:c16="http://schemas.microsoft.com/office/drawing/2014/chart" uri="{C3380CC4-5D6E-409C-BE32-E72D297353CC}">
              <c16:uniqueId val="{0000000F-0F1F-4533-9D46-9D67CDB8EE88}"/>
            </c:ext>
          </c:extLst>
        </c:ser>
        <c:dLbls>
          <c:showLegendKey val="0"/>
          <c:showVal val="0"/>
          <c:showCatName val="0"/>
          <c:showSerName val="0"/>
          <c:showPercent val="0"/>
          <c:showBubbleSize val="0"/>
        </c:dLbls>
        <c:marker val="1"/>
        <c:smooth val="0"/>
        <c:axId val="3"/>
        <c:axId val="2"/>
      </c:lineChart>
      <c:catAx>
        <c:axId val="1862647503"/>
        <c:scaling>
          <c:orientation val="minMax"/>
        </c:scaling>
        <c:delete val="0"/>
        <c:axPos val="b"/>
        <c:majorGridlines>
          <c:spPr>
            <a:ln>
              <a:noFill/>
            </a:ln>
          </c:spPr>
        </c:majorGridlines>
        <c:majorTickMark val="none"/>
        <c:minorTickMark val="none"/>
        <c:tickLblPos val="none"/>
        <c:spPr>
          <a:ln w="9525" algn="ctr">
            <a:solidFill>
              <a:srgbClr val="6A6A6A"/>
            </a:solidFill>
            <a:prstDash val="solid"/>
          </a:ln>
        </c:spPr>
        <c:crossAx val="1"/>
        <c:crosses val="min"/>
        <c:auto val="0"/>
        <c:lblAlgn val="ctr"/>
        <c:lblOffset val="100"/>
        <c:noMultiLvlLbl val="0"/>
      </c:catAx>
      <c:valAx>
        <c:axId val="1"/>
        <c:scaling>
          <c:orientation val="minMax"/>
          <c:max val="1200000"/>
          <c:min val="0"/>
        </c:scaling>
        <c:delete val="0"/>
        <c:axPos val="r"/>
        <c:majorGridlines>
          <c:spPr>
            <a:ln>
              <a:noFill/>
            </a:ln>
          </c:spPr>
        </c:majorGridlines>
        <c:numFmt formatCode="General" sourceLinked="1"/>
        <c:majorTickMark val="out"/>
        <c:minorTickMark val="none"/>
        <c:tickLblPos val="none"/>
        <c:spPr>
          <a:ln w="9525" algn="ctr">
            <a:solidFill>
              <a:schemeClr val="bg1"/>
            </a:solidFill>
            <a:prstDash val="solid"/>
          </a:ln>
        </c:spPr>
        <c:txPr>
          <a:bodyPr wrap="none"/>
          <a:lstStyle/>
          <a:p>
            <a:pPr>
              <a:defRPr sz="1400" kern="1200">
                <a:latin typeface="+mn-lt"/>
                <a:ea typeface="+mn-ea"/>
                <a:cs typeface="+mn-cs"/>
              </a:defRPr>
            </a:pPr>
            <a:endParaRPr lang="en-US"/>
          </a:p>
        </c:txPr>
        <c:crossAx val="1862647503"/>
        <c:crosses val="max"/>
        <c:crossBetween val="between"/>
        <c:majorUnit val="200000"/>
      </c:valAx>
      <c:valAx>
        <c:axId val="2"/>
        <c:scaling>
          <c:orientation val="minMax"/>
          <c:max val="12"/>
          <c:min val="3.5"/>
        </c:scaling>
        <c:delete val="0"/>
        <c:axPos val="l"/>
        <c:majorGridlines>
          <c:spPr>
            <a:ln>
              <a:noFill/>
            </a:ln>
          </c:spPr>
        </c:majorGridlines>
        <c:numFmt formatCode="General" sourceLinked="1"/>
        <c:majorTickMark val="none"/>
        <c:minorTickMark val="none"/>
        <c:tickLblPos val="none"/>
        <c:spPr>
          <a:ln w="9525" algn="ctr">
            <a:solidFill>
              <a:schemeClr val="bg1"/>
            </a:solidFill>
            <a:prstDash val="solid"/>
          </a:ln>
        </c:spPr>
        <c:crossAx val="3"/>
        <c:crosses val="min"/>
        <c:crossBetween val="between"/>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23715714502196E-2"/>
          <c:y val="3.1117940837495198E-2"/>
          <c:w val="0.91044097590544026"/>
          <c:h val="0.87821744141375335"/>
        </c:manualLayout>
      </c:layout>
      <c:scatterChart>
        <c:scatterStyle val="lineMarker"/>
        <c:varyColors val="0"/>
        <c:ser>
          <c:idx val="0"/>
          <c:order val="0"/>
          <c:spPr>
            <a:ln w="76200" algn="ctr">
              <a:solidFill>
                <a:schemeClr val="accent4"/>
              </a:solidFill>
              <a:prstDash val="solid"/>
            </a:ln>
          </c:spPr>
          <c:marker>
            <c:symbol val="none"/>
          </c:marker>
          <c:dLbls>
            <c:dLbl>
              <c:idx val="2"/>
              <c:layout>
                <c:manualLayout>
                  <c:x val="0"/>
                  <c:y val="-3.880138301959278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AB0-4F00-933D-4C1F25CBF5D3}"/>
                </c:ext>
              </c:extLst>
            </c:dLbl>
            <c:dLbl>
              <c:idx val="5"/>
              <c:layout>
                <c:manualLayout>
                  <c:x val="0"/>
                  <c:y val="-3.880138301959278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AB0-4F00-933D-4C1F25CBF5D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Sheet1!$A$1:$J$1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xVal>
          <c:yVal>
            <c:numRef>
              <c:f>Sheet1!$A$2:$J$2</c:f>
              <c:numCache>
                <c:formatCode>General</c:formatCode>
                <c:ptCount val="10"/>
                <c:pt idx="0">
                  <c:v>11.8</c:v>
                </c:pt>
                <c:pt idx="1">
                  <c:v>13.6</c:v>
                </c:pt>
                <c:pt idx="2">
                  <c:v>15.1</c:v>
                </c:pt>
                <c:pt idx="3">
                  <c:v>14.7</c:v>
                </c:pt>
                <c:pt idx="4">
                  <c:v>14.2</c:v>
                </c:pt>
                <c:pt idx="5">
                  <c:v>13.9</c:v>
                </c:pt>
                <c:pt idx="6">
                  <c:v>14.3</c:v>
                </c:pt>
                <c:pt idx="7">
                  <c:v>13.9</c:v>
                </c:pt>
                <c:pt idx="8">
                  <c:v>13.4</c:v>
                </c:pt>
                <c:pt idx="9">
                  <c:v>12</c:v>
                </c:pt>
              </c:numCache>
            </c:numRef>
          </c:yVal>
          <c:smooth val="0"/>
          <c:extLst>
            <c:ext xmlns:c16="http://schemas.microsoft.com/office/drawing/2014/chart" uri="{C3380CC4-5D6E-409C-BE32-E72D297353CC}">
              <c16:uniqueId val="{00000002-7AB0-4F00-933D-4C1F25CBF5D3}"/>
            </c:ext>
          </c:extLst>
        </c:ser>
        <c:ser>
          <c:idx val="1"/>
          <c:order val="1"/>
          <c:spPr>
            <a:ln w="76200" algn="ctr">
              <a:solidFill>
                <a:schemeClr val="accent1"/>
              </a:solidFill>
              <a:prstDash val="solid"/>
            </a:ln>
          </c:spPr>
          <c:marker>
            <c:symbol val="none"/>
          </c:marker>
          <c:dLbls>
            <c:dLbl>
              <c:idx val="2"/>
              <c:layout>
                <c:manualLayout>
                  <c:x val="0"/>
                  <c:y val="-3.880138301959278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AB0-4F00-933D-4C1F25CBF5D3}"/>
                </c:ext>
              </c:extLst>
            </c:dLbl>
            <c:dLbl>
              <c:idx val="5"/>
              <c:layout>
                <c:manualLayout>
                  <c:x val="0"/>
                  <c:y val="-3.880138301959278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AB0-4F00-933D-4C1F25CBF5D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Sheet1!$A$1:$J$1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xVal>
          <c:yVal>
            <c:numRef>
              <c:f>Sheet1!$A$3:$J$3</c:f>
              <c:numCache>
                <c:formatCode>General</c:formatCode>
                <c:ptCount val="10"/>
                <c:pt idx="0">
                  <c:v>15.6</c:v>
                </c:pt>
                <c:pt idx="1">
                  <c:v>18.3</c:v>
                </c:pt>
                <c:pt idx="2">
                  <c:v>20.6</c:v>
                </c:pt>
                <c:pt idx="3">
                  <c:v>19.5</c:v>
                </c:pt>
                <c:pt idx="4">
                  <c:v>17.5</c:v>
                </c:pt>
                <c:pt idx="5">
                  <c:v>16.3</c:v>
                </c:pt>
                <c:pt idx="6">
                  <c:v>15.3</c:v>
                </c:pt>
                <c:pt idx="7">
                  <c:v>14.3</c:v>
                </c:pt>
                <c:pt idx="8">
                  <c:v>12.9</c:v>
                </c:pt>
                <c:pt idx="9">
                  <c:v>11.4</c:v>
                </c:pt>
              </c:numCache>
            </c:numRef>
          </c:yVal>
          <c:smooth val="0"/>
          <c:extLst>
            <c:ext xmlns:c16="http://schemas.microsoft.com/office/drawing/2014/chart" uri="{C3380CC4-5D6E-409C-BE32-E72D297353CC}">
              <c16:uniqueId val="{00000005-7AB0-4F00-933D-4C1F25CBF5D3}"/>
            </c:ext>
          </c:extLst>
        </c:ser>
        <c:ser>
          <c:idx val="2"/>
          <c:order val="2"/>
          <c:spPr>
            <a:ln w="76200" algn="ctr">
              <a:solidFill>
                <a:srgbClr val="DBDBDB"/>
              </a:solidFill>
              <a:prstDash val="solid"/>
            </a:ln>
          </c:spPr>
          <c:marker>
            <c:symbol val="none"/>
          </c:marker>
          <c:dLbls>
            <c:dLbl>
              <c:idx val="2"/>
              <c:layout>
                <c:manualLayout>
                  <c:x val="0"/>
                  <c:y val="-3.880138301959278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AB0-4F00-933D-4C1F25CBF5D3}"/>
                </c:ext>
              </c:extLst>
            </c:dLbl>
            <c:dLbl>
              <c:idx val="5"/>
              <c:layout>
                <c:manualLayout>
                  <c:x val="0"/>
                  <c:y val="-3.880138301959278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AB0-4F00-933D-4C1F25CBF5D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Sheet1!$A$1:$J$1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xVal>
          <c:yVal>
            <c:numRef>
              <c:f>Sheet1!$A$4:$J$4</c:f>
              <c:numCache>
                <c:formatCode>General</c:formatCode>
                <c:ptCount val="10"/>
                <c:pt idx="0">
                  <c:v>2.2999999999999998</c:v>
                </c:pt>
                <c:pt idx="1">
                  <c:v>2.7</c:v>
                </c:pt>
                <c:pt idx="2">
                  <c:v>3</c:v>
                </c:pt>
                <c:pt idx="3">
                  <c:v>2.8</c:v>
                </c:pt>
                <c:pt idx="4">
                  <c:v>2.7</c:v>
                </c:pt>
                <c:pt idx="5">
                  <c:v>2.5</c:v>
                </c:pt>
                <c:pt idx="6">
                  <c:v>2.6</c:v>
                </c:pt>
                <c:pt idx="7">
                  <c:v>2.9</c:v>
                </c:pt>
                <c:pt idx="8">
                  <c:v>2.7</c:v>
                </c:pt>
                <c:pt idx="9">
                  <c:v>2.7</c:v>
                </c:pt>
              </c:numCache>
            </c:numRef>
          </c:yVal>
          <c:smooth val="0"/>
          <c:extLst>
            <c:ext xmlns:c16="http://schemas.microsoft.com/office/drawing/2014/chart" uri="{C3380CC4-5D6E-409C-BE32-E72D297353CC}">
              <c16:uniqueId val="{00000008-7AB0-4F00-933D-4C1F25CBF5D3}"/>
            </c:ext>
          </c:extLst>
        </c:ser>
        <c:ser>
          <c:idx val="3"/>
          <c:order val="3"/>
          <c:spPr>
            <a:ln w="76200" algn="ctr">
              <a:solidFill>
                <a:srgbClr val="8C8C8C"/>
              </a:solidFill>
              <a:prstDash val="solid"/>
            </a:ln>
          </c:spPr>
          <c:marker>
            <c:symbol val="none"/>
          </c:marker>
          <c:dLbls>
            <c:dLbl>
              <c:idx val="2"/>
              <c:layout>
                <c:manualLayout>
                  <c:x val="0"/>
                  <c:y val="-3.880138301959278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AB0-4F00-933D-4C1F25CBF5D3}"/>
                </c:ext>
              </c:extLst>
            </c:dLbl>
            <c:dLbl>
              <c:idx val="5"/>
              <c:layout>
                <c:manualLayout>
                  <c:x val="0"/>
                  <c:y val="-3.880138301959278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AB0-4F00-933D-4C1F25CBF5D3}"/>
                </c:ext>
              </c:extLst>
            </c:dLbl>
            <c:dLbl>
              <c:idx val="8"/>
              <c:layout>
                <c:manualLayout>
                  <c:x val="0"/>
                  <c:y val="-3.880138301959278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AB0-4F00-933D-4C1F25CBF5D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Sheet1!$A$1:$J$1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xVal>
          <c:yVal>
            <c:numRef>
              <c:f>Sheet1!$A$5:$J$5</c:f>
              <c:numCache>
                <c:formatCode>General</c:formatCode>
                <c:ptCount val="10"/>
                <c:pt idx="0">
                  <c:v>4</c:v>
                </c:pt>
                <c:pt idx="1">
                  <c:v>4.5</c:v>
                </c:pt>
                <c:pt idx="2">
                  <c:v>4.8</c:v>
                </c:pt>
                <c:pt idx="3">
                  <c:v>4.5999999999999996</c:v>
                </c:pt>
                <c:pt idx="4">
                  <c:v>4.5</c:v>
                </c:pt>
                <c:pt idx="5">
                  <c:v>4</c:v>
                </c:pt>
                <c:pt idx="6">
                  <c:v>3.8</c:v>
                </c:pt>
                <c:pt idx="7">
                  <c:v>3.8</c:v>
                </c:pt>
                <c:pt idx="8">
                  <c:v>3.4</c:v>
                </c:pt>
                <c:pt idx="9">
                  <c:v>3.2</c:v>
                </c:pt>
              </c:numCache>
            </c:numRef>
          </c:yVal>
          <c:smooth val="0"/>
          <c:extLst>
            <c:ext xmlns:c16="http://schemas.microsoft.com/office/drawing/2014/chart" uri="{C3380CC4-5D6E-409C-BE32-E72D297353CC}">
              <c16:uniqueId val="{0000000C-7AB0-4F00-933D-4C1F25CBF5D3}"/>
            </c:ext>
          </c:extLst>
        </c:ser>
        <c:dLbls>
          <c:showLegendKey val="0"/>
          <c:showVal val="0"/>
          <c:showCatName val="0"/>
          <c:showSerName val="0"/>
          <c:showPercent val="0"/>
          <c:showBubbleSize val="0"/>
        </c:dLbls>
        <c:axId val="166145920"/>
        <c:axId val="1"/>
      </c:scatterChart>
      <c:valAx>
        <c:axId val="166145920"/>
        <c:scaling>
          <c:orientation val="minMax"/>
          <c:max val="2020"/>
          <c:min val="2011"/>
        </c:scaling>
        <c:delete val="0"/>
        <c:axPos val="b"/>
        <c:majorGridlines>
          <c:spPr>
            <a:ln>
              <a:noFill/>
            </a:ln>
          </c:spPr>
        </c:majorGridlines>
        <c:numFmt formatCode="0;&quot;-&quot;0" sourceLinked="0"/>
        <c:majorTickMark val="out"/>
        <c:minorTickMark val="none"/>
        <c:tickLblPos val="nextTo"/>
        <c:spPr>
          <a:ln w="9525" algn="ctr">
            <a:solidFill>
              <a:srgbClr val="6A6A6A"/>
            </a:solidFill>
            <a:prstDash val="solid"/>
          </a:ln>
        </c:spPr>
        <c:txPr>
          <a:bodyPr wrap="none"/>
          <a:lstStyle/>
          <a:p>
            <a:pPr>
              <a:defRPr sz="1400" kern="1200">
                <a:solidFill>
                  <a:schemeClr val="tx1"/>
                </a:solidFill>
                <a:latin typeface="+mn-lt"/>
                <a:ea typeface="+mn-ea"/>
                <a:cs typeface="+mn-cs"/>
              </a:defRPr>
            </a:pPr>
            <a:endParaRPr lang="en-US"/>
          </a:p>
        </c:txPr>
        <c:crossAx val="1"/>
        <c:crosses val="min"/>
        <c:crossBetween val="midCat"/>
        <c:majorUnit val="1"/>
      </c:valAx>
      <c:valAx>
        <c:axId val="1"/>
        <c:scaling>
          <c:orientation val="minMax"/>
          <c:max val="22"/>
          <c:min val="0"/>
        </c:scaling>
        <c:delete val="0"/>
        <c:axPos val="l"/>
        <c:majorGridlines>
          <c:spPr>
            <a:ln>
              <a:noFill/>
            </a:ln>
          </c:spPr>
        </c:majorGridlines>
        <c:numFmt formatCode="#,##0&quot;%&quot;;&quot;-&quot;#,##0&quot;%&quot;" sourceLinked="0"/>
        <c:majorTickMark val="out"/>
        <c:minorTickMark val="none"/>
        <c:tickLblPos val="nextTo"/>
        <c:spPr>
          <a:ln w="9525" algn="ctr">
            <a:solidFill>
              <a:srgbClr val="6A6A6A"/>
            </a:solidFill>
            <a:prstDash val="solid"/>
          </a:ln>
        </c:spPr>
        <c:txPr>
          <a:bodyPr wrap="none"/>
          <a:lstStyle/>
          <a:p>
            <a:pPr>
              <a:defRPr sz="1400" kern="1200">
                <a:solidFill>
                  <a:schemeClr val="tx1"/>
                </a:solidFill>
                <a:latin typeface="+mn-lt"/>
                <a:ea typeface="+mn-ea"/>
                <a:cs typeface="+mn-cs"/>
              </a:defRPr>
            </a:pPr>
            <a:endParaRPr lang="en-US"/>
          </a:p>
        </c:txPr>
        <c:crossAx val="166145920"/>
        <c:crosses val="min"/>
        <c:crossBetween val="midCat"/>
        <c:majorUnit val="2"/>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5BA4A7-9491-4BD6-A2A1-74193A798470}" type="datetimeFigureOut">
              <a:rPr lang="en-GB" smtClean="0"/>
              <a:t>26/09/2022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585D5-92A8-4017-8B79-A18B12C195A4}" type="slidenum">
              <a:rPr lang="en-GB" smtClean="0"/>
              <a:t>‹#›</a:t>
            </a:fld>
            <a:endParaRPr lang="en-GB"/>
          </a:p>
        </p:txBody>
      </p:sp>
    </p:spTree>
    <p:extLst>
      <p:ext uri="{BB962C8B-B14F-4D97-AF65-F5344CB8AC3E}">
        <p14:creationId xmlns:p14="http://schemas.microsoft.com/office/powerpoint/2010/main" val="3450057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igitaal.scp.nl/armoedeinkaart2019/waar-wonen-de-armen-in-nederlan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D2AC9BD-D4A6-433C-809C-BC3263037C70}" type="slidenum">
              <a:rPr lang="nl-NL" smtClean="0"/>
              <a:pPr/>
              <a:t>3</a:t>
            </a:fld>
            <a:endParaRPr lang="nl-NL" dirty="0"/>
          </a:p>
        </p:txBody>
      </p:sp>
    </p:spTree>
    <p:extLst>
      <p:ext uri="{BB962C8B-B14F-4D97-AF65-F5344CB8AC3E}">
        <p14:creationId xmlns:p14="http://schemas.microsoft.com/office/powerpoint/2010/main" val="3362508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nl-NL" dirty="0"/>
          </a:p>
        </p:txBody>
      </p:sp>
      <p:sp>
        <p:nvSpPr>
          <p:cNvPr id="4" name="Slide Number Placeholder 3"/>
          <p:cNvSpPr>
            <a:spLocks noGrp="1"/>
          </p:cNvSpPr>
          <p:nvPr>
            <p:ph type="sldNum" sz="quarter" idx="5"/>
          </p:nvPr>
        </p:nvSpPr>
        <p:spPr/>
        <p:txBody>
          <a:bodyPr/>
          <a:lstStyle/>
          <a:p>
            <a:fld id="{ED2AC9BD-D4A6-433C-809C-BC3263037C70}" type="slidenum">
              <a:rPr lang="nl-NL" smtClean="0"/>
              <a:pPr/>
              <a:t>5</a:t>
            </a:fld>
            <a:endParaRPr lang="nl-NL" dirty="0"/>
          </a:p>
        </p:txBody>
      </p:sp>
    </p:spTree>
    <p:extLst>
      <p:ext uri="{BB962C8B-B14F-4D97-AF65-F5344CB8AC3E}">
        <p14:creationId xmlns:p14="http://schemas.microsoft.com/office/powerpoint/2010/main" val="111913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nl-NL" dirty="0"/>
          </a:p>
        </p:txBody>
      </p:sp>
      <p:sp>
        <p:nvSpPr>
          <p:cNvPr id="4" name="Slide Number Placeholder 3"/>
          <p:cNvSpPr>
            <a:spLocks noGrp="1"/>
          </p:cNvSpPr>
          <p:nvPr>
            <p:ph type="sldNum" sz="quarter" idx="5"/>
          </p:nvPr>
        </p:nvSpPr>
        <p:spPr/>
        <p:txBody>
          <a:bodyPr/>
          <a:lstStyle/>
          <a:p>
            <a:fld id="{ED2AC9BD-D4A6-433C-809C-BC3263037C70}" type="slidenum">
              <a:rPr lang="nl-NL" smtClean="0"/>
              <a:pPr/>
              <a:t>6</a:t>
            </a:fld>
            <a:endParaRPr lang="nl-NL" dirty="0"/>
          </a:p>
        </p:txBody>
      </p:sp>
    </p:spTree>
    <p:extLst>
      <p:ext uri="{BB962C8B-B14F-4D97-AF65-F5344CB8AC3E}">
        <p14:creationId xmlns:p14="http://schemas.microsoft.com/office/powerpoint/2010/main" val="3012852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D2AC9BD-D4A6-433C-809C-BC3263037C70}" type="slidenum">
              <a:rPr lang="nl-NL" smtClean="0"/>
              <a:pPr/>
              <a:t>7</a:t>
            </a:fld>
            <a:endParaRPr lang="nl-NL" dirty="0"/>
          </a:p>
        </p:txBody>
      </p:sp>
    </p:spTree>
    <p:extLst>
      <p:ext uri="{BB962C8B-B14F-4D97-AF65-F5344CB8AC3E}">
        <p14:creationId xmlns:p14="http://schemas.microsoft.com/office/powerpoint/2010/main" val="710288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D2AC9BD-D4A6-433C-809C-BC3263037C70}" type="slidenum">
              <a:rPr lang="nl-NL" smtClean="0"/>
              <a:pPr/>
              <a:t>8</a:t>
            </a:fld>
            <a:endParaRPr lang="nl-NL" dirty="0"/>
          </a:p>
        </p:txBody>
      </p:sp>
    </p:spTree>
    <p:extLst>
      <p:ext uri="{BB962C8B-B14F-4D97-AF65-F5344CB8AC3E}">
        <p14:creationId xmlns:p14="http://schemas.microsoft.com/office/powerpoint/2010/main" val="13396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https://dashboards.cbs.nl/v3/Armoedescan/</a:t>
            </a:r>
          </a:p>
          <a:p>
            <a:endParaRPr lang="nl-NL" dirty="0"/>
          </a:p>
          <a:p>
            <a:r>
              <a:rPr lang="nl-NL" dirty="0"/>
              <a:t>Andere kleuren: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https://opendata.cbs.nl/#/CBS/nl/dataset/84799NED/map?ts=1659522459156</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AC9BD-D4A6-433C-809C-BC3263037C7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52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C84585D5-92A8-4017-8B79-A18B12C195A4}" type="slidenum">
              <a:rPr lang="en-GB" smtClean="0"/>
              <a:t>13</a:t>
            </a:fld>
            <a:endParaRPr lang="en-GB"/>
          </a:p>
        </p:txBody>
      </p:sp>
    </p:spTree>
    <p:extLst>
      <p:ext uri="{BB962C8B-B14F-4D97-AF65-F5344CB8AC3E}">
        <p14:creationId xmlns:p14="http://schemas.microsoft.com/office/powerpoint/2010/main" val="6093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D2AC9BD-D4A6-433C-809C-BC3263037C70}" type="slidenum">
              <a:rPr lang="nl-NL" smtClean="0"/>
              <a:pPr/>
              <a:t>16</a:t>
            </a:fld>
            <a:endParaRPr lang="nl-NL" dirty="0"/>
          </a:p>
        </p:txBody>
      </p:sp>
    </p:spTree>
    <p:extLst>
      <p:ext uri="{BB962C8B-B14F-4D97-AF65-F5344CB8AC3E}">
        <p14:creationId xmlns:p14="http://schemas.microsoft.com/office/powerpoint/2010/main" val="402249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D2AC9BD-D4A6-433C-809C-BC3263037C70}" type="slidenum">
              <a:rPr lang="nl-NL" smtClean="0"/>
              <a:pPr/>
              <a:t>19</a:t>
            </a:fld>
            <a:endParaRPr lang="nl-NL" dirty="0"/>
          </a:p>
        </p:txBody>
      </p:sp>
    </p:spTree>
    <p:extLst>
      <p:ext uri="{BB962C8B-B14F-4D97-AF65-F5344CB8AC3E}">
        <p14:creationId xmlns:p14="http://schemas.microsoft.com/office/powerpoint/2010/main" val="3413725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2.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2.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2.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2.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2.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2.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2.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2.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2.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2.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2.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2.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2.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64.xml"/><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65.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2.emf"/><Relationship Id="rId4" Type="http://schemas.openxmlformats.org/officeDocument/2006/relationships/oleObject" Target="../embeddings/oleObject3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2.emf"/><Relationship Id="rId4" Type="http://schemas.openxmlformats.org/officeDocument/2006/relationships/oleObject" Target="../embeddings/oleObject37.bin"/></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8.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70.xml"/><Relationship Id="rId6" Type="http://schemas.openxmlformats.org/officeDocument/2006/relationships/image" Target="../media/image3.png"/><Relationship Id="rId5" Type="http://schemas.openxmlformats.org/officeDocument/2006/relationships/hyperlink" Target="http://www.itspublic.nl/" TargetMode="External"/><Relationship Id="rId4" Type="http://schemas.openxmlformats.org/officeDocument/2006/relationships/image" Target="../media/image2.emf"/><Relationship Id="rId9"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71.xml"/><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40.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72.xml"/><Relationship Id="rId6" Type="http://schemas.openxmlformats.org/officeDocument/2006/relationships/image" Target="../media/image3.png"/><Relationship Id="rId5" Type="http://schemas.openxmlformats.org/officeDocument/2006/relationships/hyperlink" Target="http://www.itspublic.nl/" TargetMode="External"/><Relationship Id="rId4" Type="http://schemas.openxmlformats.org/officeDocument/2006/relationships/image" Target="../media/image2.emf"/><Relationship Id="rId9"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2.emf"/><Relationship Id="rId4" Type="http://schemas.openxmlformats.org/officeDocument/2006/relationships/oleObject" Target="../embeddings/oleObject42.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emf"/><Relationship Id="rId4" Type="http://schemas.openxmlformats.org/officeDocument/2006/relationships/oleObject" Target="../embeddings/oleObject43.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2.emf"/><Relationship Id="rId4" Type="http://schemas.openxmlformats.org/officeDocument/2006/relationships/oleObject" Target="../embeddings/oleObject44.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2.emf"/><Relationship Id="rId4" Type="http://schemas.openxmlformats.org/officeDocument/2006/relationships/oleObject" Target="../embeddings/oleObject45.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2.emf"/><Relationship Id="rId4" Type="http://schemas.openxmlformats.org/officeDocument/2006/relationships/oleObject" Target="../embeddings/oleObject46.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2.emf"/><Relationship Id="rId4" Type="http://schemas.openxmlformats.org/officeDocument/2006/relationships/oleObject" Target="../embeddings/oleObject47.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2.emf"/><Relationship Id="rId4" Type="http://schemas.openxmlformats.org/officeDocument/2006/relationships/oleObject" Target="../embeddings/oleObject48.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2.emf"/><Relationship Id="rId4" Type="http://schemas.openxmlformats.org/officeDocument/2006/relationships/oleObject" Target="../embeddings/oleObject49.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2.emf"/><Relationship Id="rId4" Type="http://schemas.openxmlformats.org/officeDocument/2006/relationships/oleObject" Target="../embeddings/oleObject50.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2.emf"/><Relationship Id="rId4" Type="http://schemas.openxmlformats.org/officeDocument/2006/relationships/oleObject" Target="../embeddings/oleObject51.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2.emf"/><Relationship Id="rId4" Type="http://schemas.openxmlformats.org/officeDocument/2006/relationships/oleObject" Target="../embeddings/oleObject5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2.emf"/><Relationship Id="rId4" Type="http://schemas.openxmlformats.org/officeDocument/2006/relationships/oleObject" Target="../embeddings/oleObject53.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2.emf"/><Relationship Id="rId4" Type="http://schemas.openxmlformats.org/officeDocument/2006/relationships/oleObject" Target="../embeddings/oleObject54.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2.emf"/><Relationship Id="rId4" Type="http://schemas.openxmlformats.org/officeDocument/2006/relationships/oleObject" Target="../embeddings/oleObject55.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2.emf"/><Relationship Id="rId4" Type="http://schemas.openxmlformats.org/officeDocument/2006/relationships/oleObject" Target="../embeddings/oleObject56.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2.emf"/><Relationship Id="rId4" Type="http://schemas.openxmlformats.org/officeDocument/2006/relationships/oleObject" Target="../embeddings/oleObject57.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2.emf"/><Relationship Id="rId4" Type="http://schemas.openxmlformats.org/officeDocument/2006/relationships/oleObject" Target="../embeddings/oleObject58.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2.emf"/><Relationship Id="rId4" Type="http://schemas.openxmlformats.org/officeDocument/2006/relationships/oleObject" Target="../embeddings/oleObject59.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2.emf"/><Relationship Id="rId4" Type="http://schemas.openxmlformats.org/officeDocument/2006/relationships/oleObject" Target="../embeddings/oleObject60.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2.emf"/><Relationship Id="rId4" Type="http://schemas.openxmlformats.org/officeDocument/2006/relationships/oleObject" Target="../embeddings/oleObject61.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2.emf"/><Relationship Id="rId4" Type="http://schemas.openxmlformats.org/officeDocument/2006/relationships/oleObject" Target="../embeddings/oleObject62.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2.emf"/><Relationship Id="rId4" Type="http://schemas.openxmlformats.org/officeDocument/2006/relationships/oleObject" Target="../embeddings/oleObject63.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2.emf"/><Relationship Id="rId4" Type="http://schemas.openxmlformats.org/officeDocument/2006/relationships/oleObject" Target="../embeddings/oleObject64.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2.emf"/><Relationship Id="rId4" Type="http://schemas.openxmlformats.org/officeDocument/2006/relationships/oleObject" Target="../embeddings/oleObject65.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emf"/><Relationship Id="rId4" Type="http://schemas.openxmlformats.org/officeDocument/2006/relationships/oleObject" Target="../embeddings/oleObject66.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25.xml"/><Relationship Id="rId4" Type="http://schemas.openxmlformats.org/officeDocument/2006/relationships/image" Target="../media/image2.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26.xml"/><Relationship Id="rId4" Type="http://schemas.openxmlformats.org/officeDocument/2006/relationships/image" Target="../media/image2.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27.xml"/><Relationship Id="rId4" Type="http://schemas.openxmlformats.org/officeDocument/2006/relationships/image" Target="../media/image2.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128.xml"/><Relationship Id="rId4" Type="http://schemas.openxmlformats.org/officeDocument/2006/relationships/image" Target="../media/image2.emf"/></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2.emf"/><Relationship Id="rId4" Type="http://schemas.openxmlformats.org/officeDocument/2006/relationships/oleObject" Target="../embeddings/oleObject71.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2.emf"/><Relationship Id="rId4" Type="http://schemas.openxmlformats.org/officeDocument/2006/relationships/oleObject" Target="../embeddings/oleObject72.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2.emf"/><Relationship Id="rId4" Type="http://schemas.openxmlformats.org/officeDocument/2006/relationships/oleObject" Target="../embeddings/oleObject73.bin"/></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tags" Target="../tags/tag135.xml"/><Relationship Id="rId4" Type="http://schemas.openxmlformats.org/officeDocument/2006/relationships/image" Target="../media/image2.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36.xml"/><Relationship Id="rId4" Type="http://schemas.openxmlformats.org/officeDocument/2006/relationships/image" Target="../media/image2.emf"/></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2.emf"/><Relationship Id="rId4" Type="http://schemas.openxmlformats.org/officeDocument/2006/relationships/oleObject" Target="../embeddings/oleObject76.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2.emf"/><Relationship Id="rId4" Type="http://schemas.openxmlformats.org/officeDocument/2006/relationships/oleObject" Target="../embeddings/oleObject77.bin"/></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8.bin"/><Relationship Id="rId7" Type="http://schemas.openxmlformats.org/officeDocument/2006/relationships/image" Target="../media/image4.svg"/><Relationship Id="rId2" Type="http://schemas.openxmlformats.org/officeDocument/2006/relationships/slideMaster" Target="../slideMasters/slideMaster2.xml"/><Relationship Id="rId1" Type="http://schemas.openxmlformats.org/officeDocument/2006/relationships/tags" Target="../tags/tag141.xml"/><Relationship Id="rId6" Type="http://schemas.openxmlformats.org/officeDocument/2006/relationships/image" Target="../media/image3.png"/><Relationship Id="rId5" Type="http://schemas.openxmlformats.org/officeDocument/2006/relationships/hyperlink" Target="http://www.itspublic.nl/" TargetMode="External"/><Relationship Id="rId4" Type="http://schemas.openxmlformats.org/officeDocument/2006/relationships/image" Target="../media/image2.emf"/><Relationship Id="rId9" Type="http://schemas.openxmlformats.org/officeDocument/2006/relationships/image" Target="../media/image6.svg"/></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142.xml"/><Relationship Id="rId4" Type="http://schemas.openxmlformats.org/officeDocument/2006/relationships/image" Target="../media/image7.emf"/></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80.bin"/><Relationship Id="rId7" Type="http://schemas.openxmlformats.org/officeDocument/2006/relationships/image" Target="../media/image4.svg"/><Relationship Id="rId2" Type="http://schemas.openxmlformats.org/officeDocument/2006/relationships/slideMaster" Target="../slideMasters/slideMaster2.xml"/><Relationship Id="rId1" Type="http://schemas.openxmlformats.org/officeDocument/2006/relationships/tags" Target="../tags/tag143.xml"/><Relationship Id="rId6" Type="http://schemas.openxmlformats.org/officeDocument/2006/relationships/image" Target="../media/image3.png"/><Relationship Id="rId5" Type="http://schemas.openxmlformats.org/officeDocument/2006/relationships/hyperlink" Target="http://www.itspublic.nl/" TargetMode="External"/><Relationship Id="rId4" Type="http://schemas.openxmlformats.org/officeDocument/2006/relationships/image" Target="../media/image2.emf"/><Relationship Id="rId9"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Bas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DEBDC05-ABC9-4568-A800-EE35C41B4087}"/>
              </a:ext>
            </a:extLst>
          </p:cNvPr>
          <p:cNvGraphicFramePr>
            <a:graphicFrameLocks noChangeAspect="1"/>
          </p:cNvGraphicFramePr>
          <p:nvPr>
            <p:custDataLst>
              <p:tags r:id="rId1"/>
            </p:custDataLst>
            <p:extLst>
              <p:ext uri="{D42A27DB-BD31-4B8C-83A1-F6EECF244321}">
                <p14:modId xmlns:p14="http://schemas.microsoft.com/office/powerpoint/2010/main" val="851436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3DEBDC05-ABC9-4568-A800-EE35C41B40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6CBF5AF-FE35-4852-AB2D-AFF76F72E251}"/>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6" name="Background"/>
          <p:cNvSpPr/>
          <p:nvPr/>
        </p:nvSpPr>
        <p:spPr>
          <a:xfrm>
            <a:off x="658813" y="0"/>
            <a:ext cx="115331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8" name="Subtitle placeholder"/>
          <p:cNvSpPr>
            <a:spLocks noGrp="1"/>
          </p:cNvSpPr>
          <p:nvPr>
            <p:ph type="body" idx="1" hasCustomPrompt="1"/>
          </p:nvPr>
        </p:nvSpPr>
        <p:spPr>
          <a:xfrm>
            <a:off x="989445" y="4287838"/>
            <a:ext cx="4728967" cy="1752600"/>
          </a:xfrm>
          <a:prstGeom prst="rect">
            <a:avLst/>
          </a:prstGeom>
        </p:spPr>
        <p:txBody>
          <a:bodyPr lIns="0" tIns="0" rIns="0" bIns="0">
            <a:noAutofit/>
          </a:bodyPr>
          <a:lstStyle>
            <a:lvl1pPr marL="0" indent="0" rtl="0">
              <a:buNone/>
              <a:defRPr sz="2400" smtClean="0">
                <a:solidFill>
                  <a:schemeClr val="bg1"/>
                </a:solidFill>
                <a:latin typeface="Corbel" panose="020B0503020204020204" pitchFamily="34" charset="0"/>
              </a:defRPr>
            </a:lvl1pPr>
          </a:lstStyle>
          <a:p>
            <a:pPr lvl="0"/>
            <a:r>
              <a:rPr lang="nl-NL" noProof="0" dirty="0"/>
              <a:t>Klik om subtitel toe te voegen</a:t>
            </a:r>
            <a:endParaRPr lang="nl-NL" altLang="nl-NL" noProof="0" dirty="0"/>
          </a:p>
        </p:txBody>
      </p:sp>
      <p:sp>
        <p:nvSpPr>
          <p:cNvPr id="7" name="Title Placeholder"/>
          <p:cNvSpPr>
            <a:spLocks noGrp="1"/>
          </p:cNvSpPr>
          <p:nvPr>
            <p:ph type="ctrTitle" hasCustomPrompt="1"/>
          </p:nvPr>
        </p:nvSpPr>
        <p:spPr>
          <a:xfrm>
            <a:off x="989445" y="1758950"/>
            <a:ext cx="4728967" cy="1835150"/>
          </a:xfrm>
          <a:prstGeom prst="rect">
            <a:avLst/>
          </a:prstGeom>
        </p:spPr>
        <p:txBody>
          <a:bodyPr vert="horz" lIns="0" tIns="0" rIns="0" bIns="0" anchor="ctr">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115980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ox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A88543-52E0-4854-B892-8778789B97F9}"/>
              </a:ext>
            </a:extLst>
          </p:cNvPr>
          <p:cNvGraphicFramePr>
            <a:graphicFrameLocks noChangeAspect="1"/>
          </p:cNvGraphicFramePr>
          <p:nvPr>
            <p:custDataLst>
              <p:tags r:id="rId1"/>
            </p:custDataLst>
            <p:extLst>
              <p:ext uri="{D42A27DB-BD31-4B8C-83A1-F6EECF244321}">
                <p14:modId xmlns:p14="http://schemas.microsoft.com/office/powerpoint/2010/main" val="870805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71A88543-52E0-4854-B892-8778789B97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91457E5-7C0F-42DD-AFFA-155E5F95D44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3">
            <a:extLst>
              <a:ext uri="{FF2B5EF4-FFF2-40B4-BE49-F238E27FC236}">
                <a16:creationId xmlns:a16="http://schemas.microsoft.com/office/drawing/2014/main" id="{0EAFE620-8887-4F48-A5BF-E20C916D748C}"/>
              </a:ext>
            </a:extLst>
          </p:cNvPr>
          <p:cNvSpPr>
            <a:spLocks noGrp="1"/>
          </p:cNvSpPr>
          <p:nvPr>
            <p:ph sz="quarter" idx="39" hasCustomPrompt="1"/>
          </p:nvPr>
        </p:nvSpPr>
        <p:spPr>
          <a:xfrm>
            <a:off x="809482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2">
            <a:extLst>
              <a:ext uri="{FF2B5EF4-FFF2-40B4-BE49-F238E27FC236}">
                <a16:creationId xmlns:a16="http://schemas.microsoft.com/office/drawing/2014/main" id="{50212735-0863-428B-BA0A-6AD10859D58E}"/>
              </a:ext>
            </a:extLst>
          </p:cNvPr>
          <p:cNvSpPr>
            <a:spLocks noGrp="1"/>
          </p:cNvSpPr>
          <p:nvPr>
            <p:ph sz="quarter" idx="35" hasCustomPrompt="1"/>
          </p:nvPr>
        </p:nvSpPr>
        <p:spPr>
          <a:xfrm>
            <a:off x="437880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1">
            <a:extLst>
              <a:ext uri="{FF2B5EF4-FFF2-40B4-BE49-F238E27FC236}">
                <a16:creationId xmlns:a16="http://schemas.microsoft.com/office/drawing/2014/main" id="{FEC2B090-24D3-45A6-8CF3-3AEBF9D7AFC0}"/>
              </a:ext>
            </a:extLst>
          </p:cNvPr>
          <p:cNvSpPr>
            <a:spLocks noGrp="1"/>
          </p:cNvSpPr>
          <p:nvPr>
            <p:ph sz="quarter" idx="31" hasCustomPrompt="1"/>
          </p:nvPr>
        </p:nvSpPr>
        <p:spPr>
          <a:xfrm>
            <a:off x="66278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8" name="Subtitle placeholder">
            <a:extLst>
              <a:ext uri="{FF2B5EF4-FFF2-40B4-BE49-F238E27FC236}">
                <a16:creationId xmlns:a16="http://schemas.microsoft.com/office/drawing/2014/main" id="{FE478FCF-3ADB-4717-B8FE-C5A67239D58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9" name="Title Placeholder">
            <a:extLst>
              <a:ext uri="{FF2B5EF4-FFF2-40B4-BE49-F238E27FC236}">
                <a16:creationId xmlns:a16="http://schemas.microsoft.com/office/drawing/2014/main" id="{3561E1E3-7454-47A1-B76C-7647441BD690}"/>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2" name="Footnote">
            <a:extLst>
              <a:ext uri="{FF2B5EF4-FFF2-40B4-BE49-F238E27FC236}">
                <a16:creationId xmlns:a16="http://schemas.microsoft.com/office/drawing/2014/main" id="{9AE1DBF7-A560-4C8C-B0C2-F6E1CEC9ECFB}"/>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3" name="Footer Placeholder">
            <a:extLst>
              <a:ext uri="{FF2B5EF4-FFF2-40B4-BE49-F238E27FC236}">
                <a16:creationId xmlns:a16="http://schemas.microsoft.com/office/drawing/2014/main" id="{2CDB8301-D768-4A63-9722-8E4A18EF91C0}"/>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6" name="Slide Number Placeholder">
            <a:extLst>
              <a:ext uri="{FF2B5EF4-FFF2-40B4-BE49-F238E27FC236}">
                <a16:creationId xmlns:a16="http://schemas.microsoft.com/office/drawing/2014/main" id="{88D35255-5967-45E1-992B-07410B7E462E}"/>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380407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ox (4)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A88543-52E0-4854-B892-8778789B97F9}"/>
              </a:ext>
            </a:extLst>
          </p:cNvPr>
          <p:cNvGraphicFramePr>
            <a:graphicFrameLocks noChangeAspect="1"/>
          </p:cNvGraphicFramePr>
          <p:nvPr>
            <p:custDataLst>
              <p:tags r:id="rId1"/>
            </p:custDataLst>
            <p:extLst>
              <p:ext uri="{D42A27DB-BD31-4B8C-83A1-F6EECF244321}">
                <p14:modId xmlns:p14="http://schemas.microsoft.com/office/powerpoint/2010/main" val="47111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71A88543-52E0-4854-B892-8778789B97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91457E5-7C0F-42DD-AFFA-155E5F95D44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4">
            <a:extLst>
              <a:ext uri="{FF2B5EF4-FFF2-40B4-BE49-F238E27FC236}">
                <a16:creationId xmlns:a16="http://schemas.microsoft.com/office/drawing/2014/main" id="{CCA0E4F8-64A5-495E-8C7F-2DE000984D91}"/>
              </a:ext>
            </a:extLst>
          </p:cNvPr>
          <p:cNvSpPr>
            <a:spLocks noGrp="1"/>
          </p:cNvSpPr>
          <p:nvPr>
            <p:ph sz="quarter" idx="40" hasCustomPrompt="1"/>
          </p:nvPr>
        </p:nvSpPr>
        <p:spPr>
          <a:xfrm>
            <a:off x="9023621"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3">
            <a:extLst>
              <a:ext uri="{FF2B5EF4-FFF2-40B4-BE49-F238E27FC236}">
                <a16:creationId xmlns:a16="http://schemas.microsoft.com/office/drawing/2014/main" id="{4C2C5EBF-E20C-440F-9621-B2461261E89E}"/>
              </a:ext>
            </a:extLst>
          </p:cNvPr>
          <p:cNvSpPr>
            <a:spLocks noGrp="1"/>
          </p:cNvSpPr>
          <p:nvPr>
            <p:ph sz="quarter" idx="39" hasCustomPrompt="1"/>
          </p:nvPr>
        </p:nvSpPr>
        <p:spPr>
          <a:xfrm>
            <a:off x="6236674"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2">
            <a:extLst>
              <a:ext uri="{FF2B5EF4-FFF2-40B4-BE49-F238E27FC236}">
                <a16:creationId xmlns:a16="http://schemas.microsoft.com/office/drawing/2014/main" id="{D6D7BDA6-45CE-4F5C-9300-22CB68F7A466}"/>
              </a:ext>
            </a:extLst>
          </p:cNvPr>
          <p:cNvSpPr>
            <a:spLocks noGrp="1"/>
          </p:cNvSpPr>
          <p:nvPr>
            <p:ph sz="quarter" idx="35" hasCustomPrompt="1"/>
          </p:nvPr>
        </p:nvSpPr>
        <p:spPr>
          <a:xfrm>
            <a:off x="3449727"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1">
            <a:extLst>
              <a:ext uri="{FF2B5EF4-FFF2-40B4-BE49-F238E27FC236}">
                <a16:creationId xmlns:a16="http://schemas.microsoft.com/office/drawing/2014/main" id="{434B69B7-245C-4FA2-9E38-5AA958528CD7}"/>
              </a:ext>
            </a:extLst>
          </p:cNvPr>
          <p:cNvSpPr>
            <a:spLocks noGrp="1"/>
          </p:cNvSpPr>
          <p:nvPr>
            <p:ph sz="quarter" idx="31" hasCustomPrompt="1"/>
          </p:nvPr>
        </p:nvSpPr>
        <p:spPr>
          <a:xfrm>
            <a:off x="662780"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title placeholder">
            <a:extLst>
              <a:ext uri="{FF2B5EF4-FFF2-40B4-BE49-F238E27FC236}">
                <a16:creationId xmlns:a16="http://schemas.microsoft.com/office/drawing/2014/main" id="{C09227F2-CF9F-4178-8005-26CEDE4E22AF}"/>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4" name="Title Placeholder">
            <a:extLst>
              <a:ext uri="{FF2B5EF4-FFF2-40B4-BE49-F238E27FC236}">
                <a16:creationId xmlns:a16="http://schemas.microsoft.com/office/drawing/2014/main" id="{0AC9BFD8-AB16-43AC-B3ED-B1943FEDE1CE}"/>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4" name="Footnote">
            <a:extLst>
              <a:ext uri="{FF2B5EF4-FFF2-40B4-BE49-F238E27FC236}">
                <a16:creationId xmlns:a16="http://schemas.microsoft.com/office/drawing/2014/main" id="{AC97D24F-BEA1-4929-BE7A-B69D61FB9796}"/>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9394AB8E-84F7-44D9-872B-D3757FD85A78}"/>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E2EAF53B-741A-4ABC-868E-198897A7D0A3}"/>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057104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x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EDDF32-DAB8-455B-BF39-0DC55F97C8D3}"/>
              </a:ext>
            </a:extLst>
          </p:cNvPr>
          <p:cNvGraphicFramePr>
            <a:graphicFrameLocks noChangeAspect="1"/>
          </p:cNvGraphicFramePr>
          <p:nvPr>
            <p:custDataLst>
              <p:tags r:id="rId1"/>
            </p:custDataLst>
            <p:extLst>
              <p:ext uri="{D42A27DB-BD31-4B8C-83A1-F6EECF244321}">
                <p14:modId xmlns:p14="http://schemas.microsoft.com/office/powerpoint/2010/main" val="501705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CEDDF32-DAB8-455B-BF39-0DC55F97C8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0C7FBF4-D2FA-45D5-BDBE-FC3284A7FF1B}"/>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4">
            <a:extLst>
              <a:ext uri="{FF2B5EF4-FFF2-40B4-BE49-F238E27FC236}">
                <a16:creationId xmlns:a16="http://schemas.microsoft.com/office/drawing/2014/main" id="{45529C77-3D18-4B6D-8B54-7F32C02D85F8}"/>
              </a:ext>
            </a:extLst>
          </p:cNvPr>
          <p:cNvSpPr>
            <a:spLocks noGrp="1"/>
          </p:cNvSpPr>
          <p:nvPr>
            <p:ph sz="quarter" idx="40" hasCustomPrompt="1"/>
          </p:nvPr>
        </p:nvSpPr>
        <p:spPr>
          <a:xfrm>
            <a:off x="6237221" y="4141744"/>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4" name="Content 3">
            <a:extLst>
              <a:ext uri="{FF2B5EF4-FFF2-40B4-BE49-F238E27FC236}">
                <a16:creationId xmlns:a16="http://schemas.microsoft.com/office/drawing/2014/main" id="{9C8DFDF2-AEE3-4AE0-BD83-0D94F0A64068}"/>
              </a:ext>
            </a:extLst>
          </p:cNvPr>
          <p:cNvSpPr>
            <a:spLocks noGrp="1"/>
          </p:cNvSpPr>
          <p:nvPr>
            <p:ph sz="quarter" idx="39" hasCustomPrompt="1"/>
          </p:nvPr>
        </p:nvSpPr>
        <p:spPr>
          <a:xfrm>
            <a:off x="662780" y="4141744"/>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2">
            <a:extLst>
              <a:ext uri="{FF2B5EF4-FFF2-40B4-BE49-F238E27FC236}">
                <a16:creationId xmlns:a16="http://schemas.microsoft.com/office/drawing/2014/main" id="{F34622E0-C589-4839-BD4C-09DF53904746}"/>
              </a:ext>
            </a:extLst>
          </p:cNvPr>
          <p:cNvSpPr>
            <a:spLocks noGrp="1"/>
          </p:cNvSpPr>
          <p:nvPr>
            <p:ph sz="quarter" idx="35" hasCustomPrompt="1"/>
          </p:nvPr>
        </p:nvSpPr>
        <p:spPr>
          <a:xfrm>
            <a:off x="6237221" y="1699963"/>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3C784BE0-47AC-4AE4-A5B7-28DCA64C2C82}"/>
              </a:ext>
            </a:extLst>
          </p:cNvPr>
          <p:cNvSpPr>
            <a:spLocks noGrp="1"/>
          </p:cNvSpPr>
          <p:nvPr>
            <p:ph sz="quarter" idx="41" hasCustomPrompt="1"/>
          </p:nvPr>
        </p:nvSpPr>
        <p:spPr>
          <a:xfrm>
            <a:off x="662780" y="1699963"/>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title placeholder">
            <a:extLst>
              <a:ext uri="{FF2B5EF4-FFF2-40B4-BE49-F238E27FC236}">
                <a16:creationId xmlns:a16="http://schemas.microsoft.com/office/drawing/2014/main" id="{E23FC25F-587A-4862-8A3B-86867D8E73B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4" name="Title Placeholder">
            <a:extLst>
              <a:ext uri="{FF2B5EF4-FFF2-40B4-BE49-F238E27FC236}">
                <a16:creationId xmlns:a16="http://schemas.microsoft.com/office/drawing/2014/main" id="{4B3923F1-16F9-4407-9C31-A26195137EE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92312DF9-3D0C-413D-8E9C-525927F25EB9}"/>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41A6EC92-D17C-4D0A-A2F3-14862669EF84}"/>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D928C528-D9E8-4076-9136-82FD6074BF48}"/>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721614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x (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F3A4FEF-EE10-4694-9706-AFADBFD2C80A}"/>
              </a:ext>
            </a:extLst>
          </p:cNvPr>
          <p:cNvGraphicFramePr>
            <a:graphicFrameLocks noChangeAspect="1"/>
          </p:cNvGraphicFramePr>
          <p:nvPr>
            <p:custDataLst>
              <p:tags r:id="rId1"/>
            </p:custDataLst>
            <p:extLst>
              <p:ext uri="{D42A27DB-BD31-4B8C-83A1-F6EECF244321}">
                <p14:modId xmlns:p14="http://schemas.microsoft.com/office/powerpoint/2010/main" val="1218934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F3A4FEF-EE10-4694-9706-AFADBFD2C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DC6412B-273E-4A97-991E-C8ACF7B35EA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6">
            <a:extLst>
              <a:ext uri="{FF2B5EF4-FFF2-40B4-BE49-F238E27FC236}">
                <a16:creationId xmlns:a16="http://schemas.microsoft.com/office/drawing/2014/main" id="{59422353-3E45-42D5-AF5F-307CFB224AB6}"/>
              </a:ext>
            </a:extLst>
          </p:cNvPr>
          <p:cNvSpPr>
            <a:spLocks noGrp="1"/>
          </p:cNvSpPr>
          <p:nvPr>
            <p:ph sz="quarter" idx="41" hasCustomPrompt="1"/>
          </p:nvPr>
        </p:nvSpPr>
        <p:spPr>
          <a:xfrm>
            <a:off x="8094820" y="41371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Content 5">
            <a:extLst>
              <a:ext uri="{FF2B5EF4-FFF2-40B4-BE49-F238E27FC236}">
                <a16:creationId xmlns:a16="http://schemas.microsoft.com/office/drawing/2014/main" id="{12735F86-18C5-4F77-9631-C6B2E2B35C9F}"/>
              </a:ext>
            </a:extLst>
          </p:cNvPr>
          <p:cNvSpPr>
            <a:spLocks noGrp="1"/>
          </p:cNvSpPr>
          <p:nvPr>
            <p:ph sz="quarter" idx="37" hasCustomPrompt="1"/>
          </p:nvPr>
        </p:nvSpPr>
        <p:spPr>
          <a:xfrm>
            <a:off x="4378800" y="41371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4">
            <a:extLst>
              <a:ext uri="{FF2B5EF4-FFF2-40B4-BE49-F238E27FC236}">
                <a16:creationId xmlns:a16="http://schemas.microsoft.com/office/drawing/2014/main" id="{8F33D68D-1C70-42C1-BA6C-07651FA599F8}"/>
              </a:ext>
            </a:extLst>
          </p:cNvPr>
          <p:cNvSpPr>
            <a:spLocks noGrp="1"/>
          </p:cNvSpPr>
          <p:nvPr>
            <p:ph sz="quarter" idx="33" hasCustomPrompt="1"/>
          </p:nvPr>
        </p:nvSpPr>
        <p:spPr>
          <a:xfrm>
            <a:off x="662780" y="41371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1F967C38-5950-4D56-8125-9E01E20B311C}"/>
              </a:ext>
            </a:extLst>
          </p:cNvPr>
          <p:cNvSpPr>
            <a:spLocks noGrp="1"/>
          </p:cNvSpPr>
          <p:nvPr>
            <p:ph sz="quarter" idx="39" hasCustomPrompt="1"/>
          </p:nvPr>
        </p:nvSpPr>
        <p:spPr>
          <a:xfrm>
            <a:off x="8094820" y="16999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2">
            <a:extLst>
              <a:ext uri="{FF2B5EF4-FFF2-40B4-BE49-F238E27FC236}">
                <a16:creationId xmlns:a16="http://schemas.microsoft.com/office/drawing/2014/main" id="{6AB5B9EF-A037-41D9-866A-7F44BBCC2E60}"/>
              </a:ext>
            </a:extLst>
          </p:cNvPr>
          <p:cNvSpPr>
            <a:spLocks noGrp="1"/>
          </p:cNvSpPr>
          <p:nvPr>
            <p:ph sz="quarter" idx="35" hasCustomPrompt="1"/>
          </p:nvPr>
        </p:nvSpPr>
        <p:spPr>
          <a:xfrm>
            <a:off x="4378800" y="16999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6" name="Content 1">
            <a:extLst>
              <a:ext uri="{FF2B5EF4-FFF2-40B4-BE49-F238E27FC236}">
                <a16:creationId xmlns:a16="http://schemas.microsoft.com/office/drawing/2014/main" id="{FD379A00-C076-450A-9EA0-27815401E37A}"/>
              </a:ext>
            </a:extLst>
          </p:cNvPr>
          <p:cNvSpPr>
            <a:spLocks noGrp="1"/>
          </p:cNvSpPr>
          <p:nvPr>
            <p:ph sz="quarter" idx="31" hasCustomPrompt="1"/>
          </p:nvPr>
        </p:nvSpPr>
        <p:spPr>
          <a:xfrm>
            <a:off x="662780" y="16999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41" name="Subtitle placeholder">
            <a:extLst>
              <a:ext uri="{FF2B5EF4-FFF2-40B4-BE49-F238E27FC236}">
                <a16:creationId xmlns:a16="http://schemas.microsoft.com/office/drawing/2014/main" id="{2BD8DDCD-1C43-49E4-A3BA-F4EB0B8B7F70}"/>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CB2D0051-3856-46CB-A946-B24400185C35}"/>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8" name="Footnote">
            <a:extLst>
              <a:ext uri="{FF2B5EF4-FFF2-40B4-BE49-F238E27FC236}">
                <a16:creationId xmlns:a16="http://schemas.microsoft.com/office/drawing/2014/main" id="{15A9BCE1-0FAE-4309-B88E-A9A1C194227B}"/>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9" name="Footer Placeholder">
            <a:extLst>
              <a:ext uri="{FF2B5EF4-FFF2-40B4-BE49-F238E27FC236}">
                <a16:creationId xmlns:a16="http://schemas.microsoft.com/office/drawing/2014/main" id="{0FADD92A-DD38-4FDC-B8B7-E5F8F8F7F63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21" name="Slide Number Placeholder">
            <a:extLst>
              <a:ext uri="{FF2B5EF4-FFF2-40B4-BE49-F238E27FC236}">
                <a16:creationId xmlns:a16="http://schemas.microsoft.com/office/drawing/2014/main" id="{46FE9ADA-C6BF-4A67-851A-238DECAEE1B7}"/>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90741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x (2)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1D2AC7-6A3E-426A-8612-0BA7C1668AF7}"/>
              </a:ext>
            </a:extLst>
          </p:cNvPr>
          <p:cNvGraphicFramePr>
            <a:graphicFrameLocks noChangeAspect="1"/>
          </p:cNvGraphicFramePr>
          <p:nvPr>
            <p:custDataLst>
              <p:tags r:id="rId1"/>
            </p:custDataLst>
            <p:extLst>
              <p:ext uri="{D42A27DB-BD31-4B8C-83A1-F6EECF244321}">
                <p14:modId xmlns:p14="http://schemas.microsoft.com/office/powerpoint/2010/main" val="2336497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101D2AC7-6A3E-426A-8612-0BA7C1668A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D5CE3E1-B575-4EE0-91DE-906FE2A36E05}"/>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6D039888-10D9-4286-BC96-3A29B41C020B}"/>
              </a:ext>
            </a:extLst>
          </p:cNvPr>
          <p:cNvSpPr>
            <a:spLocks noGrp="1"/>
          </p:cNvSpPr>
          <p:nvPr>
            <p:ph sz="quarter" idx="35" hasCustomPrompt="1"/>
          </p:nvPr>
        </p:nvSpPr>
        <p:spPr>
          <a:xfrm>
            <a:off x="6237221" y="2059963"/>
            <a:ext cx="52920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1">
            <a:extLst>
              <a:ext uri="{FF2B5EF4-FFF2-40B4-BE49-F238E27FC236}">
                <a16:creationId xmlns:a16="http://schemas.microsoft.com/office/drawing/2014/main" id="{E02495AE-61B8-4A5F-BC71-1C3B92FEB1B0}"/>
              </a:ext>
            </a:extLst>
          </p:cNvPr>
          <p:cNvSpPr>
            <a:spLocks noGrp="1"/>
          </p:cNvSpPr>
          <p:nvPr>
            <p:ph sz="quarter" idx="31" hasCustomPrompt="1"/>
          </p:nvPr>
        </p:nvSpPr>
        <p:spPr>
          <a:xfrm>
            <a:off x="662780" y="2059963"/>
            <a:ext cx="52920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9" name="Subheading 2">
            <a:extLst>
              <a:ext uri="{FF2B5EF4-FFF2-40B4-BE49-F238E27FC236}">
                <a16:creationId xmlns:a16="http://schemas.microsoft.com/office/drawing/2014/main" id="{0B72D6E1-B9B2-4BD1-BDDA-11D93CF91564}"/>
              </a:ext>
            </a:extLst>
          </p:cNvPr>
          <p:cNvSpPr>
            <a:spLocks noGrp="1"/>
          </p:cNvSpPr>
          <p:nvPr>
            <p:ph type="body" sz="quarter" idx="34" hasCustomPrompt="1"/>
          </p:nvPr>
        </p:nvSpPr>
        <p:spPr>
          <a:xfrm>
            <a:off x="6237221"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0" name="Subheading 1">
            <a:extLst>
              <a:ext uri="{FF2B5EF4-FFF2-40B4-BE49-F238E27FC236}">
                <a16:creationId xmlns:a16="http://schemas.microsoft.com/office/drawing/2014/main" id="{6305C3D1-023D-4904-A8E0-8676AE27FF8A}"/>
              </a:ext>
            </a:extLst>
          </p:cNvPr>
          <p:cNvSpPr>
            <a:spLocks noGrp="1"/>
          </p:cNvSpPr>
          <p:nvPr>
            <p:ph type="body" sz="quarter" idx="30" hasCustomPrompt="1"/>
          </p:nvPr>
        </p:nvSpPr>
        <p:spPr>
          <a:xfrm>
            <a:off x="662780"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9" name="Subtitle placeholder">
            <a:extLst>
              <a:ext uri="{FF2B5EF4-FFF2-40B4-BE49-F238E27FC236}">
                <a16:creationId xmlns:a16="http://schemas.microsoft.com/office/drawing/2014/main" id="{154567BB-34F8-432B-8D44-AE1DBB52F60F}"/>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0" name="Title Placeholder">
            <a:extLst>
              <a:ext uri="{FF2B5EF4-FFF2-40B4-BE49-F238E27FC236}">
                <a16:creationId xmlns:a16="http://schemas.microsoft.com/office/drawing/2014/main" id="{657299A2-0754-4D76-BFC4-0A15843404F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3B189C55-81A0-4532-AA9B-C92BFCE2EA71}"/>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129D93DB-D302-4294-9247-D99C5E554C2B}"/>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6" name="Slide Number Placeholder">
            <a:extLst>
              <a:ext uri="{FF2B5EF4-FFF2-40B4-BE49-F238E27FC236}">
                <a16:creationId xmlns:a16="http://schemas.microsoft.com/office/drawing/2014/main" id="{7891F146-9383-4DA9-AC7B-6CC755A2848C}"/>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748289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ox (3)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79F105D-8288-4E4F-9D85-F98601BDBC92}"/>
              </a:ext>
            </a:extLst>
          </p:cNvPr>
          <p:cNvGraphicFramePr>
            <a:graphicFrameLocks noChangeAspect="1"/>
          </p:cNvGraphicFramePr>
          <p:nvPr>
            <p:custDataLst>
              <p:tags r:id="rId1"/>
            </p:custDataLst>
            <p:extLst>
              <p:ext uri="{D42A27DB-BD31-4B8C-83A1-F6EECF244321}">
                <p14:modId xmlns:p14="http://schemas.microsoft.com/office/powerpoint/2010/main" val="3590441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479F105D-8288-4E4F-9D85-F98601BDBC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D6EDE0E-99D4-48B8-A333-537F0C851A38}"/>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1" name="Content 3">
            <a:extLst>
              <a:ext uri="{FF2B5EF4-FFF2-40B4-BE49-F238E27FC236}">
                <a16:creationId xmlns:a16="http://schemas.microsoft.com/office/drawing/2014/main" id="{7C00D001-CA9B-4213-B077-2EA835FEB792}"/>
              </a:ext>
            </a:extLst>
          </p:cNvPr>
          <p:cNvSpPr>
            <a:spLocks noGrp="1"/>
          </p:cNvSpPr>
          <p:nvPr>
            <p:ph sz="quarter" idx="39" hasCustomPrompt="1"/>
          </p:nvPr>
        </p:nvSpPr>
        <p:spPr>
          <a:xfrm>
            <a:off x="8094820" y="2059963"/>
            <a:ext cx="34344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2">
            <a:extLst>
              <a:ext uri="{FF2B5EF4-FFF2-40B4-BE49-F238E27FC236}">
                <a16:creationId xmlns:a16="http://schemas.microsoft.com/office/drawing/2014/main" id="{F1FA2502-4D64-4775-A9A2-E0C5F3C579DD}"/>
              </a:ext>
            </a:extLst>
          </p:cNvPr>
          <p:cNvSpPr>
            <a:spLocks noGrp="1"/>
          </p:cNvSpPr>
          <p:nvPr>
            <p:ph sz="quarter" idx="35" hasCustomPrompt="1"/>
          </p:nvPr>
        </p:nvSpPr>
        <p:spPr>
          <a:xfrm>
            <a:off x="4378800" y="2059963"/>
            <a:ext cx="34344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1">
            <a:extLst>
              <a:ext uri="{FF2B5EF4-FFF2-40B4-BE49-F238E27FC236}">
                <a16:creationId xmlns:a16="http://schemas.microsoft.com/office/drawing/2014/main" id="{CF611EC0-224C-4BB7-9B53-6719C04091C1}"/>
              </a:ext>
            </a:extLst>
          </p:cNvPr>
          <p:cNvSpPr>
            <a:spLocks noGrp="1"/>
          </p:cNvSpPr>
          <p:nvPr>
            <p:ph sz="quarter" idx="31" hasCustomPrompt="1"/>
          </p:nvPr>
        </p:nvSpPr>
        <p:spPr>
          <a:xfrm>
            <a:off x="662780" y="2059963"/>
            <a:ext cx="34344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8" name="Subheading 3">
            <a:extLst>
              <a:ext uri="{FF2B5EF4-FFF2-40B4-BE49-F238E27FC236}">
                <a16:creationId xmlns:a16="http://schemas.microsoft.com/office/drawing/2014/main" id="{4EC9E371-1BD9-46EB-A3E7-15F2FFA58844}"/>
              </a:ext>
            </a:extLst>
          </p:cNvPr>
          <p:cNvSpPr>
            <a:spLocks noGrp="1"/>
          </p:cNvSpPr>
          <p:nvPr>
            <p:ph type="body" sz="quarter" idx="38" hasCustomPrompt="1"/>
          </p:nvPr>
        </p:nvSpPr>
        <p:spPr>
          <a:xfrm>
            <a:off x="809482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9" name="Subheading 2">
            <a:extLst>
              <a:ext uri="{FF2B5EF4-FFF2-40B4-BE49-F238E27FC236}">
                <a16:creationId xmlns:a16="http://schemas.microsoft.com/office/drawing/2014/main" id="{A4A5C16B-80BA-4185-B475-56E3FB5908B5}"/>
              </a:ext>
            </a:extLst>
          </p:cNvPr>
          <p:cNvSpPr>
            <a:spLocks noGrp="1"/>
          </p:cNvSpPr>
          <p:nvPr>
            <p:ph type="body" sz="quarter" idx="34" hasCustomPrompt="1"/>
          </p:nvPr>
        </p:nvSpPr>
        <p:spPr>
          <a:xfrm>
            <a:off x="437880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0" name="Subheading 1">
            <a:extLst>
              <a:ext uri="{FF2B5EF4-FFF2-40B4-BE49-F238E27FC236}">
                <a16:creationId xmlns:a16="http://schemas.microsoft.com/office/drawing/2014/main" id="{9574A16E-A1EF-4DAA-AE6B-B006E84B00D0}"/>
              </a:ext>
            </a:extLst>
          </p:cNvPr>
          <p:cNvSpPr>
            <a:spLocks noGrp="1"/>
          </p:cNvSpPr>
          <p:nvPr>
            <p:ph type="body" sz="quarter" idx="30" hasCustomPrompt="1"/>
          </p:nvPr>
        </p:nvSpPr>
        <p:spPr>
          <a:xfrm>
            <a:off x="66278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4" name="Subtitle placeholder">
            <a:extLst>
              <a:ext uri="{FF2B5EF4-FFF2-40B4-BE49-F238E27FC236}">
                <a16:creationId xmlns:a16="http://schemas.microsoft.com/office/drawing/2014/main" id="{83DD0F77-6711-4BDD-80EA-CBB56D866CF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5" name="Title Placeholder">
            <a:extLst>
              <a:ext uri="{FF2B5EF4-FFF2-40B4-BE49-F238E27FC236}">
                <a16:creationId xmlns:a16="http://schemas.microsoft.com/office/drawing/2014/main" id="{310DC377-2484-48C3-962C-2B31A5B7C733}"/>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396A5EF7-3BDF-4F59-8DFB-91580C19E92C}"/>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0EB2A53F-6875-4466-9BBE-3A769D299AF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E802CD86-DC63-4FD7-BB42-7A4E3AF76E0C}"/>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845444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ox (4) FRAME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F7F879-E71F-4E97-81A6-2954D37FA2AB}"/>
              </a:ext>
            </a:extLst>
          </p:cNvPr>
          <p:cNvGraphicFramePr>
            <a:graphicFrameLocks noChangeAspect="1"/>
          </p:cNvGraphicFramePr>
          <p:nvPr>
            <p:custDataLst>
              <p:tags r:id="rId1"/>
            </p:custDataLst>
            <p:extLst>
              <p:ext uri="{D42A27DB-BD31-4B8C-83A1-F6EECF244321}">
                <p14:modId xmlns:p14="http://schemas.microsoft.com/office/powerpoint/2010/main" val="830191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DCF7F879-E71F-4E97-81A6-2954D37FA2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A077C6B-A722-42D2-AB95-D1D2C7D3E05E}"/>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9" name="Content 4">
            <a:extLst>
              <a:ext uri="{FF2B5EF4-FFF2-40B4-BE49-F238E27FC236}">
                <a16:creationId xmlns:a16="http://schemas.microsoft.com/office/drawing/2014/main" id="{79672B7F-857F-4D88-896A-E1E5B5C58946}"/>
              </a:ext>
            </a:extLst>
          </p:cNvPr>
          <p:cNvSpPr>
            <a:spLocks noGrp="1"/>
          </p:cNvSpPr>
          <p:nvPr>
            <p:ph sz="quarter" idx="40" hasCustomPrompt="1"/>
          </p:nvPr>
        </p:nvSpPr>
        <p:spPr>
          <a:xfrm>
            <a:off x="9023621"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A09A8B0D-672F-4166-9BF7-A3E4B0692517}"/>
              </a:ext>
            </a:extLst>
          </p:cNvPr>
          <p:cNvSpPr>
            <a:spLocks noGrp="1"/>
          </p:cNvSpPr>
          <p:nvPr>
            <p:ph sz="quarter" idx="39" hasCustomPrompt="1"/>
          </p:nvPr>
        </p:nvSpPr>
        <p:spPr>
          <a:xfrm>
            <a:off x="6236674"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1" name="Content 2">
            <a:extLst>
              <a:ext uri="{FF2B5EF4-FFF2-40B4-BE49-F238E27FC236}">
                <a16:creationId xmlns:a16="http://schemas.microsoft.com/office/drawing/2014/main" id="{ECF1BEF3-59F8-485E-A476-2D69B0B31BC8}"/>
              </a:ext>
            </a:extLst>
          </p:cNvPr>
          <p:cNvSpPr>
            <a:spLocks noGrp="1"/>
          </p:cNvSpPr>
          <p:nvPr>
            <p:ph sz="quarter" idx="35" hasCustomPrompt="1"/>
          </p:nvPr>
        </p:nvSpPr>
        <p:spPr>
          <a:xfrm>
            <a:off x="3449727"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2045B865-5D18-4B87-8A44-F551BACDE6BD}"/>
              </a:ext>
            </a:extLst>
          </p:cNvPr>
          <p:cNvSpPr>
            <a:spLocks noGrp="1"/>
          </p:cNvSpPr>
          <p:nvPr>
            <p:ph sz="quarter" idx="31" hasCustomPrompt="1"/>
          </p:nvPr>
        </p:nvSpPr>
        <p:spPr>
          <a:xfrm>
            <a:off x="662780"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Subheading 4">
            <a:extLst>
              <a:ext uri="{FF2B5EF4-FFF2-40B4-BE49-F238E27FC236}">
                <a16:creationId xmlns:a16="http://schemas.microsoft.com/office/drawing/2014/main" id="{545892AC-9083-4868-84C4-75667EE5098A}"/>
              </a:ext>
            </a:extLst>
          </p:cNvPr>
          <p:cNvSpPr>
            <a:spLocks noGrp="1"/>
          </p:cNvSpPr>
          <p:nvPr>
            <p:ph type="body" sz="quarter" idx="41" hasCustomPrompt="1"/>
          </p:nvPr>
        </p:nvSpPr>
        <p:spPr>
          <a:xfrm>
            <a:off x="9023621"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1" name="Subheading 3">
            <a:extLst>
              <a:ext uri="{FF2B5EF4-FFF2-40B4-BE49-F238E27FC236}">
                <a16:creationId xmlns:a16="http://schemas.microsoft.com/office/drawing/2014/main" id="{136D5BEE-CFD7-4030-9D2C-FA8EF1D06678}"/>
              </a:ext>
            </a:extLst>
          </p:cNvPr>
          <p:cNvSpPr>
            <a:spLocks noGrp="1"/>
          </p:cNvSpPr>
          <p:nvPr>
            <p:ph type="body" sz="quarter" idx="38" hasCustomPrompt="1"/>
          </p:nvPr>
        </p:nvSpPr>
        <p:spPr>
          <a:xfrm>
            <a:off x="6236674"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6" name="Subheading 2">
            <a:extLst>
              <a:ext uri="{FF2B5EF4-FFF2-40B4-BE49-F238E27FC236}">
                <a16:creationId xmlns:a16="http://schemas.microsoft.com/office/drawing/2014/main" id="{4FD7CCE2-7ACB-4AA3-8DD5-5A0DCD67C470}"/>
              </a:ext>
            </a:extLst>
          </p:cNvPr>
          <p:cNvSpPr>
            <a:spLocks noGrp="1"/>
          </p:cNvSpPr>
          <p:nvPr>
            <p:ph type="body" sz="quarter" idx="34" hasCustomPrompt="1"/>
          </p:nvPr>
        </p:nvSpPr>
        <p:spPr>
          <a:xfrm>
            <a:off x="3449727"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7" name="Subheading 1">
            <a:extLst>
              <a:ext uri="{FF2B5EF4-FFF2-40B4-BE49-F238E27FC236}">
                <a16:creationId xmlns:a16="http://schemas.microsoft.com/office/drawing/2014/main" id="{E65752C8-3061-4291-9930-955B1A448AA0}"/>
              </a:ext>
            </a:extLst>
          </p:cNvPr>
          <p:cNvSpPr>
            <a:spLocks noGrp="1"/>
          </p:cNvSpPr>
          <p:nvPr>
            <p:ph type="body" sz="quarter" idx="30" hasCustomPrompt="1"/>
          </p:nvPr>
        </p:nvSpPr>
        <p:spPr>
          <a:xfrm>
            <a:off x="662780"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1" name="Subtitle placeholder">
            <a:extLst>
              <a:ext uri="{FF2B5EF4-FFF2-40B4-BE49-F238E27FC236}">
                <a16:creationId xmlns:a16="http://schemas.microsoft.com/office/drawing/2014/main" id="{D87F8492-41C0-44C6-A2FF-0FFB2F2F44B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DC479A9B-EBE4-439B-A777-BD9567C8467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7" name="Footnote">
            <a:extLst>
              <a:ext uri="{FF2B5EF4-FFF2-40B4-BE49-F238E27FC236}">
                <a16:creationId xmlns:a16="http://schemas.microsoft.com/office/drawing/2014/main" id="{9F9B1299-C6A0-4902-8A1B-F05B2A34C0AD}"/>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DF2BD536-37C9-4704-A523-80185702B098}"/>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23" name="Slide Number Placeholder">
            <a:extLst>
              <a:ext uri="{FF2B5EF4-FFF2-40B4-BE49-F238E27FC236}">
                <a16:creationId xmlns:a16="http://schemas.microsoft.com/office/drawing/2014/main" id="{B9E826F1-75B6-44C7-8F73-6007C01D8449}"/>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155126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ox (4)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C51CC33-3F60-4394-8565-6CE19EED84E5}"/>
              </a:ext>
            </a:extLst>
          </p:cNvPr>
          <p:cNvGraphicFramePr>
            <a:graphicFrameLocks noChangeAspect="1"/>
          </p:cNvGraphicFramePr>
          <p:nvPr>
            <p:custDataLst>
              <p:tags r:id="rId1"/>
            </p:custDataLst>
            <p:extLst>
              <p:ext uri="{D42A27DB-BD31-4B8C-83A1-F6EECF244321}">
                <p14:modId xmlns:p14="http://schemas.microsoft.com/office/powerpoint/2010/main" val="850981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9C51CC33-3F60-4394-8565-6CE19EED84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030640B-63C0-4A36-B9ED-2F930F231BF7}"/>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7" name="Content 4">
            <a:extLst>
              <a:ext uri="{FF2B5EF4-FFF2-40B4-BE49-F238E27FC236}">
                <a16:creationId xmlns:a16="http://schemas.microsoft.com/office/drawing/2014/main" id="{ABB09AD9-E1C2-425B-9FBB-01148400B970}"/>
              </a:ext>
            </a:extLst>
          </p:cNvPr>
          <p:cNvSpPr>
            <a:spLocks noGrp="1"/>
          </p:cNvSpPr>
          <p:nvPr>
            <p:ph sz="quarter" idx="40" hasCustomPrompt="1"/>
          </p:nvPr>
        </p:nvSpPr>
        <p:spPr>
          <a:xfrm>
            <a:off x="6237221" y="4501744"/>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3">
            <a:extLst>
              <a:ext uri="{FF2B5EF4-FFF2-40B4-BE49-F238E27FC236}">
                <a16:creationId xmlns:a16="http://schemas.microsoft.com/office/drawing/2014/main" id="{FD988B28-1662-42AD-AF92-BD0432A18177}"/>
              </a:ext>
            </a:extLst>
          </p:cNvPr>
          <p:cNvSpPr>
            <a:spLocks noGrp="1"/>
          </p:cNvSpPr>
          <p:nvPr>
            <p:ph sz="quarter" idx="39" hasCustomPrompt="1"/>
          </p:nvPr>
        </p:nvSpPr>
        <p:spPr>
          <a:xfrm>
            <a:off x="662780" y="4501744"/>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9" name="Content 2">
            <a:extLst>
              <a:ext uri="{FF2B5EF4-FFF2-40B4-BE49-F238E27FC236}">
                <a16:creationId xmlns:a16="http://schemas.microsoft.com/office/drawing/2014/main" id="{93DA3320-9CC6-445E-9145-AC1A8D70B7AA}"/>
              </a:ext>
            </a:extLst>
          </p:cNvPr>
          <p:cNvSpPr>
            <a:spLocks noGrp="1"/>
          </p:cNvSpPr>
          <p:nvPr>
            <p:ph sz="quarter" idx="35" hasCustomPrompt="1"/>
          </p:nvPr>
        </p:nvSpPr>
        <p:spPr>
          <a:xfrm>
            <a:off x="6237221" y="2059963"/>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1">
            <a:extLst>
              <a:ext uri="{FF2B5EF4-FFF2-40B4-BE49-F238E27FC236}">
                <a16:creationId xmlns:a16="http://schemas.microsoft.com/office/drawing/2014/main" id="{142D59F9-E9F0-4E81-BB8F-ADC4AD0FB153}"/>
              </a:ext>
            </a:extLst>
          </p:cNvPr>
          <p:cNvSpPr>
            <a:spLocks noGrp="1"/>
          </p:cNvSpPr>
          <p:nvPr>
            <p:ph sz="quarter" idx="41" hasCustomPrompt="1"/>
          </p:nvPr>
        </p:nvSpPr>
        <p:spPr>
          <a:xfrm>
            <a:off x="662780" y="2059963"/>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Subheading 4">
            <a:extLst>
              <a:ext uri="{FF2B5EF4-FFF2-40B4-BE49-F238E27FC236}">
                <a16:creationId xmlns:a16="http://schemas.microsoft.com/office/drawing/2014/main" id="{0B71E0B0-5558-475D-A682-FAF77E0500A7}"/>
              </a:ext>
            </a:extLst>
          </p:cNvPr>
          <p:cNvSpPr>
            <a:spLocks noGrp="1"/>
          </p:cNvSpPr>
          <p:nvPr>
            <p:ph type="body" sz="quarter" idx="42" hasCustomPrompt="1"/>
          </p:nvPr>
        </p:nvSpPr>
        <p:spPr>
          <a:xfrm>
            <a:off x="6237221" y="4141744"/>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7" name="Subheading 3">
            <a:extLst>
              <a:ext uri="{FF2B5EF4-FFF2-40B4-BE49-F238E27FC236}">
                <a16:creationId xmlns:a16="http://schemas.microsoft.com/office/drawing/2014/main" id="{76BBD262-367A-4A9C-8CBD-FA1BF8337F0F}"/>
              </a:ext>
            </a:extLst>
          </p:cNvPr>
          <p:cNvSpPr>
            <a:spLocks noGrp="1"/>
          </p:cNvSpPr>
          <p:nvPr>
            <p:ph type="body" sz="quarter" idx="38" hasCustomPrompt="1"/>
          </p:nvPr>
        </p:nvSpPr>
        <p:spPr>
          <a:xfrm>
            <a:off x="662780" y="4141744"/>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5" name="Subheading 2">
            <a:extLst>
              <a:ext uri="{FF2B5EF4-FFF2-40B4-BE49-F238E27FC236}">
                <a16:creationId xmlns:a16="http://schemas.microsoft.com/office/drawing/2014/main" id="{4B076539-69B0-493B-A831-D9FE0449BFE3}"/>
              </a:ext>
            </a:extLst>
          </p:cNvPr>
          <p:cNvSpPr>
            <a:spLocks noGrp="1"/>
          </p:cNvSpPr>
          <p:nvPr>
            <p:ph type="body" sz="quarter" idx="34" hasCustomPrompt="1"/>
          </p:nvPr>
        </p:nvSpPr>
        <p:spPr>
          <a:xfrm>
            <a:off x="6237221"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6" name="Subheading 1">
            <a:extLst>
              <a:ext uri="{FF2B5EF4-FFF2-40B4-BE49-F238E27FC236}">
                <a16:creationId xmlns:a16="http://schemas.microsoft.com/office/drawing/2014/main" id="{AB60F4D5-EC6D-4DA5-9BBF-038D8BC6CC28}"/>
              </a:ext>
            </a:extLst>
          </p:cNvPr>
          <p:cNvSpPr>
            <a:spLocks noGrp="1"/>
          </p:cNvSpPr>
          <p:nvPr>
            <p:ph type="body" sz="quarter" idx="30" hasCustomPrompt="1"/>
          </p:nvPr>
        </p:nvSpPr>
        <p:spPr>
          <a:xfrm>
            <a:off x="662780"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1" name="Subtitle placeholder">
            <a:extLst>
              <a:ext uri="{FF2B5EF4-FFF2-40B4-BE49-F238E27FC236}">
                <a16:creationId xmlns:a16="http://schemas.microsoft.com/office/drawing/2014/main" id="{99CB1CD3-910B-46BB-A149-7236786273F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FB7175A2-3378-4722-9E7A-24B173862DF7}"/>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20" name="Footnote">
            <a:extLst>
              <a:ext uri="{FF2B5EF4-FFF2-40B4-BE49-F238E27FC236}">
                <a16:creationId xmlns:a16="http://schemas.microsoft.com/office/drawing/2014/main" id="{8BC86644-E0CC-4738-94FD-16E07E0E3D7F}"/>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1" name="Footer Placeholder">
            <a:extLst>
              <a:ext uri="{FF2B5EF4-FFF2-40B4-BE49-F238E27FC236}">
                <a16:creationId xmlns:a16="http://schemas.microsoft.com/office/drawing/2014/main" id="{9EDCF658-8A7C-40B9-83B0-192B5679B01A}"/>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22" name="Slide Number Placeholder">
            <a:extLst>
              <a:ext uri="{FF2B5EF4-FFF2-40B4-BE49-F238E27FC236}">
                <a16:creationId xmlns:a16="http://schemas.microsoft.com/office/drawing/2014/main" id="{ECA7A402-2207-4B94-AE65-8223C15E57F6}"/>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06760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x (6)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E19220C-2EFC-434F-AB91-66EEA66DE304}"/>
              </a:ext>
            </a:extLst>
          </p:cNvPr>
          <p:cNvGraphicFramePr>
            <a:graphicFrameLocks noChangeAspect="1"/>
          </p:cNvGraphicFramePr>
          <p:nvPr>
            <p:custDataLst>
              <p:tags r:id="rId1"/>
            </p:custDataLst>
            <p:extLst>
              <p:ext uri="{D42A27DB-BD31-4B8C-83A1-F6EECF244321}">
                <p14:modId xmlns:p14="http://schemas.microsoft.com/office/powerpoint/2010/main" val="1015386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EE19220C-2EFC-434F-AB91-66EEA66DE3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28E6C15-A2BB-4A5D-A6DD-D643C5CAAD83}"/>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2" name="Content 6">
            <a:extLst>
              <a:ext uri="{FF2B5EF4-FFF2-40B4-BE49-F238E27FC236}">
                <a16:creationId xmlns:a16="http://schemas.microsoft.com/office/drawing/2014/main" id="{C28ED8AD-5B38-42EE-A76F-898FB8AAA02A}"/>
              </a:ext>
            </a:extLst>
          </p:cNvPr>
          <p:cNvSpPr>
            <a:spLocks noGrp="1"/>
          </p:cNvSpPr>
          <p:nvPr>
            <p:ph sz="quarter" idx="41" hasCustomPrompt="1"/>
          </p:nvPr>
        </p:nvSpPr>
        <p:spPr>
          <a:xfrm>
            <a:off x="8094820" y="44971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3" name="Content 5">
            <a:extLst>
              <a:ext uri="{FF2B5EF4-FFF2-40B4-BE49-F238E27FC236}">
                <a16:creationId xmlns:a16="http://schemas.microsoft.com/office/drawing/2014/main" id="{07C6C973-B386-4F15-A22F-194015C3C79A}"/>
              </a:ext>
            </a:extLst>
          </p:cNvPr>
          <p:cNvSpPr>
            <a:spLocks noGrp="1"/>
          </p:cNvSpPr>
          <p:nvPr>
            <p:ph sz="quarter" idx="37" hasCustomPrompt="1"/>
          </p:nvPr>
        </p:nvSpPr>
        <p:spPr>
          <a:xfrm>
            <a:off x="4378800" y="44971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4">
            <a:extLst>
              <a:ext uri="{FF2B5EF4-FFF2-40B4-BE49-F238E27FC236}">
                <a16:creationId xmlns:a16="http://schemas.microsoft.com/office/drawing/2014/main" id="{BE66CB93-88AE-4436-94DA-3A2F8A7796D1}"/>
              </a:ext>
            </a:extLst>
          </p:cNvPr>
          <p:cNvSpPr>
            <a:spLocks noGrp="1"/>
          </p:cNvSpPr>
          <p:nvPr>
            <p:ph sz="quarter" idx="33" hasCustomPrompt="1"/>
          </p:nvPr>
        </p:nvSpPr>
        <p:spPr>
          <a:xfrm>
            <a:off x="662780" y="44971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3">
            <a:extLst>
              <a:ext uri="{FF2B5EF4-FFF2-40B4-BE49-F238E27FC236}">
                <a16:creationId xmlns:a16="http://schemas.microsoft.com/office/drawing/2014/main" id="{7A44F499-65D1-4F7C-BFB7-3A5B9B2AB2D8}"/>
              </a:ext>
            </a:extLst>
          </p:cNvPr>
          <p:cNvSpPr>
            <a:spLocks noGrp="1"/>
          </p:cNvSpPr>
          <p:nvPr>
            <p:ph sz="quarter" idx="39" hasCustomPrompt="1"/>
          </p:nvPr>
        </p:nvSpPr>
        <p:spPr>
          <a:xfrm>
            <a:off x="8094820" y="20599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6" name="Content 2">
            <a:extLst>
              <a:ext uri="{FF2B5EF4-FFF2-40B4-BE49-F238E27FC236}">
                <a16:creationId xmlns:a16="http://schemas.microsoft.com/office/drawing/2014/main" id="{2848B2C7-8F0D-44B2-855D-BE215E2355FB}"/>
              </a:ext>
            </a:extLst>
          </p:cNvPr>
          <p:cNvSpPr>
            <a:spLocks noGrp="1"/>
          </p:cNvSpPr>
          <p:nvPr>
            <p:ph sz="quarter" idx="35" hasCustomPrompt="1"/>
          </p:nvPr>
        </p:nvSpPr>
        <p:spPr>
          <a:xfrm>
            <a:off x="4378800" y="20599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1">
            <a:extLst>
              <a:ext uri="{FF2B5EF4-FFF2-40B4-BE49-F238E27FC236}">
                <a16:creationId xmlns:a16="http://schemas.microsoft.com/office/drawing/2014/main" id="{9F7866CB-1EF5-4F71-B7B4-E822D586D88C}"/>
              </a:ext>
            </a:extLst>
          </p:cNvPr>
          <p:cNvSpPr>
            <a:spLocks noGrp="1"/>
          </p:cNvSpPr>
          <p:nvPr>
            <p:ph sz="quarter" idx="31" hasCustomPrompt="1"/>
          </p:nvPr>
        </p:nvSpPr>
        <p:spPr>
          <a:xfrm>
            <a:off x="662780" y="20599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Subheading 6">
            <a:extLst>
              <a:ext uri="{FF2B5EF4-FFF2-40B4-BE49-F238E27FC236}">
                <a16:creationId xmlns:a16="http://schemas.microsoft.com/office/drawing/2014/main" id="{ED98D81C-F807-4E90-8C0F-6A37C4A90B8F}"/>
              </a:ext>
            </a:extLst>
          </p:cNvPr>
          <p:cNvSpPr>
            <a:spLocks noGrp="1"/>
          </p:cNvSpPr>
          <p:nvPr>
            <p:ph type="body" sz="quarter" idx="40" hasCustomPrompt="1"/>
          </p:nvPr>
        </p:nvSpPr>
        <p:spPr>
          <a:xfrm>
            <a:off x="809482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3" name="Subheading 5">
            <a:extLst>
              <a:ext uri="{FF2B5EF4-FFF2-40B4-BE49-F238E27FC236}">
                <a16:creationId xmlns:a16="http://schemas.microsoft.com/office/drawing/2014/main" id="{C3BA2D8A-8023-45D7-A11F-67BD249D9044}"/>
              </a:ext>
            </a:extLst>
          </p:cNvPr>
          <p:cNvSpPr>
            <a:spLocks noGrp="1"/>
          </p:cNvSpPr>
          <p:nvPr>
            <p:ph type="body" sz="quarter" idx="36" hasCustomPrompt="1"/>
          </p:nvPr>
        </p:nvSpPr>
        <p:spPr>
          <a:xfrm>
            <a:off x="437880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5" name="Subheading 4">
            <a:extLst>
              <a:ext uri="{FF2B5EF4-FFF2-40B4-BE49-F238E27FC236}">
                <a16:creationId xmlns:a16="http://schemas.microsoft.com/office/drawing/2014/main" id="{782C3D21-21D1-465C-9A0E-12D87EAA16E5}"/>
              </a:ext>
            </a:extLst>
          </p:cNvPr>
          <p:cNvSpPr>
            <a:spLocks noGrp="1"/>
          </p:cNvSpPr>
          <p:nvPr>
            <p:ph type="body" sz="quarter" idx="32" hasCustomPrompt="1"/>
          </p:nvPr>
        </p:nvSpPr>
        <p:spPr>
          <a:xfrm>
            <a:off x="66278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6" name="Subheading 3">
            <a:extLst>
              <a:ext uri="{FF2B5EF4-FFF2-40B4-BE49-F238E27FC236}">
                <a16:creationId xmlns:a16="http://schemas.microsoft.com/office/drawing/2014/main" id="{15F5CB12-8F3D-4C5C-BC27-A38FB4B2B158}"/>
              </a:ext>
            </a:extLst>
          </p:cNvPr>
          <p:cNvSpPr>
            <a:spLocks noGrp="1"/>
          </p:cNvSpPr>
          <p:nvPr>
            <p:ph type="body" sz="quarter" idx="38" hasCustomPrompt="1"/>
          </p:nvPr>
        </p:nvSpPr>
        <p:spPr>
          <a:xfrm>
            <a:off x="809482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7" name="Subheading 2">
            <a:extLst>
              <a:ext uri="{FF2B5EF4-FFF2-40B4-BE49-F238E27FC236}">
                <a16:creationId xmlns:a16="http://schemas.microsoft.com/office/drawing/2014/main" id="{F53C6D6C-0428-4E56-8982-A39FABA09EC0}"/>
              </a:ext>
            </a:extLst>
          </p:cNvPr>
          <p:cNvSpPr>
            <a:spLocks noGrp="1"/>
          </p:cNvSpPr>
          <p:nvPr>
            <p:ph type="body" sz="quarter" idx="34" hasCustomPrompt="1"/>
          </p:nvPr>
        </p:nvSpPr>
        <p:spPr>
          <a:xfrm>
            <a:off x="437880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8" name="Subheading 1">
            <a:extLst>
              <a:ext uri="{FF2B5EF4-FFF2-40B4-BE49-F238E27FC236}">
                <a16:creationId xmlns:a16="http://schemas.microsoft.com/office/drawing/2014/main" id="{F8E2DA6B-D768-492C-845E-8D0091C2F801}"/>
              </a:ext>
            </a:extLst>
          </p:cNvPr>
          <p:cNvSpPr>
            <a:spLocks noGrp="1"/>
          </p:cNvSpPr>
          <p:nvPr>
            <p:ph type="body" sz="quarter" idx="30" hasCustomPrompt="1"/>
          </p:nvPr>
        </p:nvSpPr>
        <p:spPr>
          <a:xfrm>
            <a:off x="66278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52" name="Subtitle placeholder">
            <a:extLst>
              <a:ext uri="{FF2B5EF4-FFF2-40B4-BE49-F238E27FC236}">
                <a16:creationId xmlns:a16="http://schemas.microsoft.com/office/drawing/2014/main" id="{C70D62DF-FF16-46DE-9FFC-48347E3D822C}"/>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53" name="Title Placeholder">
            <a:extLst>
              <a:ext uri="{FF2B5EF4-FFF2-40B4-BE49-F238E27FC236}">
                <a16:creationId xmlns:a16="http://schemas.microsoft.com/office/drawing/2014/main" id="{DE02F1C6-A0D2-40DB-BADE-8A50D094863E}"/>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21" name="Footnote">
            <a:extLst>
              <a:ext uri="{FF2B5EF4-FFF2-40B4-BE49-F238E27FC236}">
                <a16:creationId xmlns:a16="http://schemas.microsoft.com/office/drawing/2014/main" id="{1E9DBC3D-9FC2-447D-B8D4-5B993E70307C}"/>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8" name="Footer Placeholder">
            <a:extLst>
              <a:ext uri="{FF2B5EF4-FFF2-40B4-BE49-F238E27FC236}">
                <a16:creationId xmlns:a16="http://schemas.microsoft.com/office/drawing/2014/main" id="{9C9562FC-DCC4-4082-8117-6248154C2A5E}"/>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29" name="Slide Number Placeholder">
            <a:extLst>
              <a:ext uri="{FF2B5EF4-FFF2-40B4-BE49-F238E27FC236}">
                <a16:creationId xmlns:a16="http://schemas.microsoft.com/office/drawing/2014/main" id="{75425F24-40B1-41CB-8147-85D62733D05A}"/>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868912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x (2) BigChart (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4B0E61-3CAA-4B55-8295-6C95AB4E864D}"/>
              </a:ext>
            </a:extLst>
          </p:cNvPr>
          <p:cNvGraphicFramePr>
            <a:graphicFrameLocks noChangeAspect="1"/>
          </p:cNvGraphicFramePr>
          <p:nvPr>
            <p:custDataLst>
              <p:tags r:id="rId1"/>
            </p:custDataLst>
            <p:extLst>
              <p:ext uri="{D42A27DB-BD31-4B8C-83A1-F6EECF244321}">
                <p14:modId xmlns:p14="http://schemas.microsoft.com/office/powerpoint/2010/main" val="166414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1D4B0E61-3CAA-4B55-8295-6C95AB4E86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AB5207-8370-45BD-8C52-E82874B09913}"/>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943D9CC8-EC3C-4C52-93F8-31DE41450416}"/>
              </a:ext>
            </a:extLst>
          </p:cNvPr>
          <p:cNvSpPr>
            <a:spLocks noGrp="1"/>
          </p:cNvSpPr>
          <p:nvPr>
            <p:ph sz="quarter" idx="39" hasCustomPrompt="1"/>
          </p:nvPr>
        </p:nvSpPr>
        <p:spPr>
          <a:xfrm>
            <a:off x="809482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1">
            <a:extLst>
              <a:ext uri="{FF2B5EF4-FFF2-40B4-BE49-F238E27FC236}">
                <a16:creationId xmlns:a16="http://schemas.microsoft.com/office/drawing/2014/main" id="{83223947-A1E4-4DA0-B14C-A221442EC391}"/>
              </a:ext>
            </a:extLst>
          </p:cNvPr>
          <p:cNvSpPr>
            <a:spLocks noGrp="1"/>
          </p:cNvSpPr>
          <p:nvPr>
            <p:ph sz="quarter" idx="31" hasCustomPrompt="1"/>
          </p:nvPr>
        </p:nvSpPr>
        <p:spPr>
          <a:xfrm>
            <a:off x="662780" y="2059963"/>
            <a:ext cx="7149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Subheading 2">
            <a:extLst>
              <a:ext uri="{FF2B5EF4-FFF2-40B4-BE49-F238E27FC236}">
                <a16:creationId xmlns:a16="http://schemas.microsoft.com/office/drawing/2014/main" id="{FF2A2116-B7C5-4B0D-9D98-2058FD2AB242}"/>
              </a:ext>
            </a:extLst>
          </p:cNvPr>
          <p:cNvSpPr>
            <a:spLocks noGrp="1"/>
          </p:cNvSpPr>
          <p:nvPr>
            <p:ph type="body" sz="quarter" idx="38" hasCustomPrompt="1"/>
          </p:nvPr>
        </p:nvSpPr>
        <p:spPr>
          <a:xfrm>
            <a:off x="809482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4" name="Subheading 1">
            <a:extLst>
              <a:ext uri="{FF2B5EF4-FFF2-40B4-BE49-F238E27FC236}">
                <a16:creationId xmlns:a16="http://schemas.microsoft.com/office/drawing/2014/main" id="{E8CF0FEA-9D19-4A8F-A7E5-EB660BFCB7FF}"/>
              </a:ext>
            </a:extLst>
          </p:cNvPr>
          <p:cNvSpPr>
            <a:spLocks noGrp="1"/>
          </p:cNvSpPr>
          <p:nvPr>
            <p:ph type="body" sz="quarter" idx="30" hasCustomPrompt="1"/>
          </p:nvPr>
        </p:nvSpPr>
        <p:spPr>
          <a:xfrm>
            <a:off x="662780" y="1699963"/>
            <a:ext cx="7149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0" name="Subtitle placeholder">
            <a:extLst>
              <a:ext uri="{FF2B5EF4-FFF2-40B4-BE49-F238E27FC236}">
                <a16:creationId xmlns:a16="http://schemas.microsoft.com/office/drawing/2014/main" id="{4E927CC0-6CCD-4B50-887B-CAFB65570F5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C8FF4F8E-0063-4976-ADEC-70032C461D2F}"/>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30E86BE4-10C0-4DE0-81EF-94B7482268CA}"/>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F84BB4E3-DB7B-4606-AB58-12E823974137}"/>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6" name="Slide Number Placeholder">
            <a:extLst>
              <a:ext uri="{FF2B5EF4-FFF2-40B4-BE49-F238E27FC236}">
                <a16:creationId xmlns:a16="http://schemas.microsoft.com/office/drawing/2014/main" id="{04465F25-1FFE-4934-A332-ABC482225252}"/>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85428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ox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05C19D-9FA8-417C-BC01-419A1558288C}"/>
              </a:ext>
            </a:extLst>
          </p:cNvPr>
          <p:cNvGraphicFramePr>
            <a:graphicFrameLocks noChangeAspect="1"/>
          </p:cNvGraphicFramePr>
          <p:nvPr>
            <p:custDataLst>
              <p:tags r:id="rId1"/>
            </p:custDataLst>
            <p:extLst>
              <p:ext uri="{D42A27DB-BD31-4B8C-83A1-F6EECF244321}">
                <p14:modId xmlns:p14="http://schemas.microsoft.com/office/powerpoint/2010/main" val="2038156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4B05C19D-9FA8-417C-BC01-419A155828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903DEE6-CC52-4B98-B0B8-87C849517256}"/>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1">
            <a:extLst>
              <a:ext uri="{FF2B5EF4-FFF2-40B4-BE49-F238E27FC236}">
                <a16:creationId xmlns:a16="http://schemas.microsoft.com/office/drawing/2014/main" id="{A9B8D8B1-AC72-4ABF-966D-390C0DCB4387}"/>
              </a:ext>
            </a:extLst>
          </p:cNvPr>
          <p:cNvSpPr>
            <a:spLocks noGrp="1"/>
          </p:cNvSpPr>
          <p:nvPr>
            <p:ph sz="quarter" idx="31" hasCustomPrompt="1"/>
          </p:nvPr>
        </p:nvSpPr>
        <p:spPr>
          <a:xfrm>
            <a:off x="662780" y="1699963"/>
            <a:ext cx="10868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Footnote">
            <a:extLst>
              <a:ext uri="{FF2B5EF4-FFF2-40B4-BE49-F238E27FC236}">
                <a16:creationId xmlns:a16="http://schemas.microsoft.com/office/drawing/2014/main" id="{07A94163-21D0-4458-B9FD-8D3C6B355EF2}"/>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AC8893C2-A014-4378-9645-F7B68FA9745D}"/>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9" name="Slide Number Placeholder">
            <a:extLst>
              <a:ext uri="{FF2B5EF4-FFF2-40B4-BE49-F238E27FC236}">
                <a16:creationId xmlns:a16="http://schemas.microsoft.com/office/drawing/2014/main" id="{E8383733-60DE-4B34-8FFA-0F3897AE5635}"/>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
        <p:nvSpPr>
          <p:cNvPr id="20" name="Subtitle placeholder">
            <a:extLst>
              <a:ext uri="{FF2B5EF4-FFF2-40B4-BE49-F238E27FC236}">
                <a16:creationId xmlns:a16="http://schemas.microsoft.com/office/drawing/2014/main" id="{5E6698A3-30F2-45B7-BC6F-FA5C28887DA7}"/>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1" name="Title Placeholder">
            <a:extLst>
              <a:ext uri="{FF2B5EF4-FFF2-40B4-BE49-F238E27FC236}">
                <a16:creationId xmlns:a16="http://schemas.microsoft.com/office/drawing/2014/main" id="{BBE6E568-EB6E-41D9-BD54-31E33E9B3E3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2447064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ox (2) BigChart (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4B0E61-3CAA-4B55-8295-6C95AB4E864D}"/>
              </a:ext>
            </a:extLst>
          </p:cNvPr>
          <p:cNvGraphicFramePr>
            <a:graphicFrameLocks noChangeAspect="1"/>
          </p:cNvGraphicFramePr>
          <p:nvPr>
            <p:custDataLst>
              <p:tags r:id="rId1"/>
            </p:custDataLst>
            <p:extLst>
              <p:ext uri="{D42A27DB-BD31-4B8C-83A1-F6EECF244321}">
                <p14:modId xmlns:p14="http://schemas.microsoft.com/office/powerpoint/2010/main" val="3155346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1D4B0E61-3CAA-4B55-8295-6C95AB4E86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AB5207-8370-45BD-8C52-E82874B09913}"/>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C3B33251-5373-4105-9825-D40D470C970B}"/>
              </a:ext>
            </a:extLst>
          </p:cNvPr>
          <p:cNvSpPr>
            <a:spLocks noGrp="1"/>
          </p:cNvSpPr>
          <p:nvPr>
            <p:ph sz="quarter" idx="35" hasCustomPrompt="1"/>
          </p:nvPr>
        </p:nvSpPr>
        <p:spPr>
          <a:xfrm>
            <a:off x="4378800" y="2059963"/>
            <a:ext cx="7149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Content 1">
            <a:extLst>
              <a:ext uri="{FF2B5EF4-FFF2-40B4-BE49-F238E27FC236}">
                <a16:creationId xmlns:a16="http://schemas.microsoft.com/office/drawing/2014/main" id="{CDD6CF5F-A850-4847-BCF1-8F0DF2C5D950}"/>
              </a:ext>
            </a:extLst>
          </p:cNvPr>
          <p:cNvSpPr>
            <a:spLocks noGrp="1"/>
          </p:cNvSpPr>
          <p:nvPr>
            <p:ph sz="quarter" idx="31" hasCustomPrompt="1"/>
          </p:nvPr>
        </p:nvSpPr>
        <p:spPr>
          <a:xfrm>
            <a:off x="66278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Subheading 2">
            <a:extLst>
              <a:ext uri="{FF2B5EF4-FFF2-40B4-BE49-F238E27FC236}">
                <a16:creationId xmlns:a16="http://schemas.microsoft.com/office/drawing/2014/main" id="{C41B41E6-A228-474D-87BF-5EB9E30CA989}"/>
              </a:ext>
            </a:extLst>
          </p:cNvPr>
          <p:cNvSpPr>
            <a:spLocks noGrp="1"/>
          </p:cNvSpPr>
          <p:nvPr>
            <p:ph type="body" sz="quarter" idx="34" hasCustomPrompt="1"/>
          </p:nvPr>
        </p:nvSpPr>
        <p:spPr>
          <a:xfrm>
            <a:off x="4378800" y="1699963"/>
            <a:ext cx="7149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3" name="Subheading 1">
            <a:extLst>
              <a:ext uri="{FF2B5EF4-FFF2-40B4-BE49-F238E27FC236}">
                <a16:creationId xmlns:a16="http://schemas.microsoft.com/office/drawing/2014/main" id="{CA181C25-5661-4B04-A31F-B8485A10370C}"/>
              </a:ext>
            </a:extLst>
          </p:cNvPr>
          <p:cNvSpPr>
            <a:spLocks noGrp="1"/>
          </p:cNvSpPr>
          <p:nvPr>
            <p:ph type="body" sz="quarter" idx="30" hasCustomPrompt="1"/>
          </p:nvPr>
        </p:nvSpPr>
        <p:spPr>
          <a:xfrm>
            <a:off x="66278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9" name="Subtitle placeholder">
            <a:extLst>
              <a:ext uri="{FF2B5EF4-FFF2-40B4-BE49-F238E27FC236}">
                <a16:creationId xmlns:a16="http://schemas.microsoft.com/office/drawing/2014/main" id="{9AFCA7F8-DDA9-40F6-8738-B00C6034C7E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19F8A68E-D6D5-40C5-8B67-13074C5D51B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E239A049-10E3-483F-AF0C-D554A649F353}"/>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F8B5115D-94F1-4A57-8358-A3E1157D870F}"/>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03AEF77F-E84B-4232-8EB4-28D1D6547C4F}"/>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795668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x (2) Chart (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02E33D3-B7B1-4E98-B54E-990105DC15E9}"/>
              </a:ext>
            </a:extLst>
          </p:cNvPr>
          <p:cNvGraphicFramePr>
            <a:graphicFrameLocks noChangeAspect="1"/>
          </p:cNvGraphicFramePr>
          <p:nvPr>
            <p:custDataLst>
              <p:tags r:id="rId1"/>
            </p:custDataLst>
            <p:extLst>
              <p:ext uri="{D42A27DB-BD31-4B8C-83A1-F6EECF244321}">
                <p14:modId xmlns:p14="http://schemas.microsoft.com/office/powerpoint/2010/main" val="2948307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C02E33D3-B7B1-4E98-B54E-990105DC15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C258B73-9948-40D2-A671-D5222120C825}"/>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2" name="Content 2">
            <a:extLst>
              <a:ext uri="{FF2B5EF4-FFF2-40B4-BE49-F238E27FC236}">
                <a16:creationId xmlns:a16="http://schemas.microsoft.com/office/drawing/2014/main" id="{C0F6227C-00D7-4B79-9AAF-F95B54E39B36}"/>
              </a:ext>
            </a:extLst>
          </p:cNvPr>
          <p:cNvSpPr>
            <a:spLocks noGrp="1"/>
          </p:cNvSpPr>
          <p:nvPr>
            <p:ph sz="quarter" idx="35" hasCustomPrompt="1"/>
          </p:nvPr>
        </p:nvSpPr>
        <p:spPr>
          <a:xfrm>
            <a:off x="6237221"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3" name="Content 1">
            <a:extLst>
              <a:ext uri="{FF2B5EF4-FFF2-40B4-BE49-F238E27FC236}">
                <a16:creationId xmlns:a16="http://schemas.microsoft.com/office/drawing/2014/main" id="{CDFD7BCD-0A93-4265-80EE-4B92D7D3FA90}"/>
              </a:ext>
            </a:extLst>
          </p:cNvPr>
          <p:cNvSpPr>
            <a:spLocks noGrp="1"/>
          </p:cNvSpPr>
          <p:nvPr>
            <p:ph sz="quarter" idx="31" hasCustomPrompt="1"/>
          </p:nvPr>
        </p:nvSpPr>
        <p:spPr>
          <a:xfrm>
            <a:off x="662780" y="2059963"/>
            <a:ext cx="52920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Subheading 1">
            <a:extLst>
              <a:ext uri="{FF2B5EF4-FFF2-40B4-BE49-F238E27FC236}">
                <a16:creationId xmlns:a16="http://schemas.microsoft.com/office/drawing/2014/main" id="{0B1822F2-ED69-4E2E-839F-190AEC586F48}"/>
              </a:ext>
            </a:extLst>
          </p:cNvPr>
          <p:cNvSpPr>
            <a:spLocks noGrp="1"/>
          </p:cNvSpPr>
          <p:nvPr>
            <p:ph type="body" sz="quarter" idx="30" hasCustomPrompt="1"/>
          </p:nvPr>
        </p:nvSpPr>
        <p:spPr>
          <a:xfrm>
            <a:off x="662780"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6" name="Subtitle placeholder">
            <a:extLst>
              <a:ext uri="{FF2B5EF4-FFF2-40B4-BE49-F238E27FC236}">
                <a16:creationId xmlns:a16="http://schemas.microsoft.com/office/drawing/2014/main" id="{7D9F73F2-1D67-411B-9F1E-46653327F95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7" name="Title Placeholder">
            <a:extLst>
              <a:ext uri="{FF2B5EF4-FFF2-40B4-BE49-F238E27FC236}">
                <a16:creationId xmlns:a16="http://schemas.microsoft.com/office/drawing/2014/main" id="{B6E8486D-513C-40BB-960F-0B0D904BFCBA}"/>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4" name="Footnote">
            <a:extLst>
              <a:ext uri="{FF2B5EF4-FFF2-40B4-BE49-F238E27FC236}">
                <a16:creationId xmlns:a16="http://schemas.microsoft.com/office/drawing/2014/main" id="{DAF6A8EE-6352-4BCF-AE1E-2B04F1D32D58}"/>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5" name="Footer Placeholder">
            <a:extLst>
              <a:ext uri="{FF2B5EF4-FFF2-40B4-BE49-F238E27FC236}">
                <a16:creationId xmlns:a16="http://schemas.microsoft.com/office/drawing/2014/main" id="{F45E2D14-1FFD-49FE-B2CA-F2E3B50ACCC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8" name="Slide Number Placeholder">
            <a:extLst>
              <a:ext uri="{FF2B5EF4-FFF2-40B4-BE49-F238E27FC236}">
                <a16:creationId xmlns:a16="http://schemas.microsoft.com/office/drawing/2014/main" id="{95314695-247D-407C-BDE8-B01BAA88F025}"/>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238895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x (2) Chart (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F3507FD-8CBA-4123-8B64-44D43759514B}"/>
              </a:ext>
            </a:extLst>
          </p:cNvPr>
          <p:cNvGraphicFramePr>
            <a:graphicFrameLocks noChangeAspect="1"/>
          </p:cNvGraphicFramePr>
          <p:nvPr>
            <p:custDataLst>
              <p:tags r:id="rId1"/>
            </p:custDataLst>
            <p:extLst>
              <p:ext uri="{D42A27DB-BD31-4B8C-83A1-F6EECF244321}">
                <p14:modId xmlns:p14="http://schemas.microsoft.com/office/powerpoint/2010/main" val="30062033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1F3507FD-8CBA-4123-8B64-44D4375951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13A3952-469D-4811-81EB-7EF9B870072E}"/>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1">
            <a:extLst>
              <a:ext uri="{FF2B5EF4-FFF2-40B4-BE49-F238E27FC236}">
                <a16:creationId xmlns:a16="http://schemas.microsoft.com/office/drawing/2014/main" id="{8E5B298F-75CB-4469-90E1-75A3FC005B84}"/>
              </a:ext>
            </a:extLst>
          </p:cNvPr>
          <p:cNvSpPr>
            <a:spLocks noGrp="1"/>
          </p:cNvSpPr>
          <p:nvPr>
            <p:ph sz="quarter" idx="31" hasCustomPrompt="1"/>
          </p:nvPr>
        </p:nvSpPr>
        <p:spPr>
          <a:xfrm>
            <a:off x="662780"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2" name="Content 2">
            <a:extLst>
              <a:ext uri="{FF2B5EF4-FFF2-40B4-BE49-F238E27FC236}">
                <a16:creationId xmlns:a16="http://schemas.microsoft.com/office/drawing/2014/main" id="{22AB8EE7-E252-4870-BE99-D0FDFA0FEFB1}"/>
              </a:ext>
            </a:extLst>
          </p:cNvPr>
          <p:cNvSpPr>
            <a:spLocks noGrp="1"/>
          </p:cNvSpPr>
          <p:nvPr>
            <p:ph sz="quarter" idx="35" hasCustomPrompt="1"/>
          </p:nvPr>
        </p:nvSpPr>
        <p:spPr>
          <a:xfrm>
            <a:off x="6237221" y="2059963"/>
            <a:ext cx="52920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4" name="Subheading 1">
            <a:extLst>
              <a:ext uri="{FF2B5EF4-FFF2-40B4-BE49-F238E27FC236}">
                <a16:creationId xmlns:a16="http://schemas.microsoft.com/office/drawing/2014/main" id="{6B333FF2-375F-4904-A650-664E5FAE65B5}"/>
              </a:ext>
            </a:extLst>
          </p:cNvPr>
          <p:cNvSpPr>
            <a:spLocks noGrp="1"/>
          </p:cNvSpPr>
          <p:nvPr>
            <p:ph type="body" sz="quarter" idx="34" hasCustomPrompt="1"/>
          </p:nvPr>
        </p:nvSpPr>
        <p:spPr>
          <a:xfrm>
            <a:off x="6237221"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6" name="Subtitle placeholder">
            <a:extLst>
              <a:ext uri="{FF2B5EF4-FFF2-40B4-BE49-F238E27FC236}">
                <a16:creationId xmlns:a16="http://schemas.microsoft.com/office/drawing/2014/main" id="{11D840D9-33BB-431F-950C-93D575ADDD71}"/>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8" name="Title Placeholder">
            <a:extLst>
              <a:ext uri="{FF2B5EF4-FFF2-40B4-BE49-F238E27FC236}">
                <a16:creationId xmlns:a16="http://schemas.microsoft.com/office/drawing/2014/main" id="{723B3699-7DB5-405C-B01A-21ED24E0EA7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48567908-EABB-4849-8656-A2FC7BE259B6}"/>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7" name="Footer Placeholder">
            <a:extLst>
              <a:ext uri="{FF2B5EF4-FFF2-40B4-BE49-F238E27FC236}">
                <a16:creationId xmlns:a16="http://schemas.microsoft.com/office/drawing/2014/main" id="{F76EB023-388E-49C5-90E9-ADF6C01678EA}"/>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8" name="Slide Number Placeholder">
            <a:extLst>
              <a:ext uri="{FF2B5EF4-FFF2-40B4-BE49-F238E27FC236}">
                <a16:creationId xmlns:a16="http://schemas.microsoft.com/office/drawing/2014/main" id="{5B73C246-7060-46F3-82AC-5C2769634C52}"/>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377913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 S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496FA05-7499-413D-9715-D9284A30DAE4}"/>
              </a:ext>
            </a:extLst>
          </p:cNvPr>
          <p:cNvGraphicFramePr>
            <a:graphicFrameLocks noChangeAspect="1"/>
          </p:cNvGraphicFramePr>
          <p:nvPr>
            <p:custDataLst>
              <p:tags r:id="rId1"/>
            </p:custDataLst>
            <p:extLst>
              <p:ext uri="{D42A27DB-BD31-4B8C-83A1-F6EECF244321}">
                <p14:modId xmlns:p14="http://schemas.microsoft.com/office/powerpoint/2010/main" val="2520586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B496FA05-7499-413D-9715-D9284A30DA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DF0F524-D457-4A26-B751-F725894F6E7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Background 2">
            <a:extLst>
              <a:ext uri="{FF2B5EF4-FFF2-40B4-BE49-F238E27FC236}">
                <a16:creationId xmlns:a16="http://schemas.microsoft.com/office/drawing/2014/main" id="{C8EE59D7-E2D5-4CAC-9E3A-721293572BE1}"/>
              </a:ext>
            </a:extLst>
          </p:cNvPr>
          <p:cNvSpPr/>
          <p:nvPr/>
        </p:nvSpPr>
        <p:spPr>
          <a:xfrm>
            <a:off x="11542711" y="0"/>
            <a:ext cx="6492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6" name="Background"/>
          <p:cNvSpPr/>
          <p:nvPr/>
        </p:nvSpPr>
        <p:spPr>
          <a:xfrm>
            <a:off x="658813" y="0"/>
            <a:ext cx="54371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11" name="Subtitle placeholder">
            <a:extLst>
              <a:ext uri="{FF2B5EF4-FFF2-40B4-BE49-F238E27FC236}">
                <a16:creationId xmlns:a16="http://schemas.microsoft.com/office/drawing/2014/main" id="{097A0397-847F-4B96-9796-C050030BA11B}"/>
              </a:ext>
            </a:extLst>
          </p:cNvPr>
          <p:cNvSpPr>
            <a:spLocks noGrp="1"/>
          </p:cNvSpPr>
          <p:nvPr>
            <p:ph type="body" idx="1" hasCustomPrompt="1"/>
          </p:nvPr>
        </p:nvSpPr>
        <p:spPr>
          <a:xfrm>
            <a:off x="989445" y="4287838"/>
            <a:ext cx="4728967" cy="1752600"/>
          </a:xfrm>
          <a:prstGeom prst="rect">
            <a:avLst/>
          </a:prstGeom>
        </p:spPr>
        <p:txBody>
          <a:bodyPr lIns="0" tIns="0" rIns="0" bIns="0">
            <a:noAutofit/>
          </a:bodyPr>
          <a:lstStyle>
            <a:lvl1pPr marL="0" indent="0" rtl="0">
              <a:buNone/>
              <a:defRPr sz="2400" smtClean="0">
                <a:solidFill>
                  <a:schemeClr val="bg1"/>
                </a:solidFill>
                <a:latin typeface="Corbel" panose="020B0503020204020204" pitchFamily="34" charset="0"/>
              </a:defRPr>
            </a:lvl1pPr>
          </a:lstStyle>
          <a:p>
            <a:pPr lvl="0"/>
            <a:r>
              <a:rPr lang="nl-NL" noProof="0" dirty="0"/>
              <a:t>Klik om subtitel toe te voegen</a:t>
            </a:r>
            <a:endParaRPr lang="nl-NL" altLang="nl-NL" noProof="0" dirty="0"/>
          </a:p>
        </p:txBody>
      </p:sp>
      <p:sp>
        <p:nvSpPr>
          <p:cNvPr id="7" name="Title Placeholder"/>
          <p:cNvSpPr>
            <a:spLocks noGrp="1"/>
          </p:cNvSpPr>
          <p:nvPr>
            <p:ph type="ctrTitle" hasCustomPrompt="1"/>
          </p:nvPr>
        </p:nvSpPr>
        <p:spPr>
          <a:xfrm>
            <a:off x="989445" y="1758950"/>
            <a:ext cx="4728967" cy="1835150"/>
          </a:xfrm>
          <a:prstGeom prst="rect">
            <a:avLst/>
          </a:prstGeom>
        </p:spPr>
        <p:txBody>
          <a:bodyPr vert="horz" lIns="0" tIns="0" rIns="0" bIns="0" anchor="ctr">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4265941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ver Base Fram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93E659-2541-4DD7-9C60-B658CF1E0BD5}"/>
              </a:ext>
            </a:extLst>
          </p:cNvPr>
          <p:cNvGraphicFramePr>
            <a:graphicFrameLocks noChangeAspect="1"/>
          </p:cNvGraphicFramePr>
          <p:nvPr>
            <p:custDataLst>
              <p:tags r:id="rId1"/>
            </p:custDataLst>
            <p:extLst>
              <p:ext uri="{D42A27DB-BD31-4B8C-83A1-F6EECF244321}">
                <p14:modId xmlns:p14="http://schemas.microsoft.com/office/powerpoint/2010/main" val="7593643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9093E659-2541-4DD7-9C60-B658CF1E0B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1382D49-060F-4E05-A78E-F04FF86FAA4C}"/>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2" name="Background">
            <a:extLst>
              <a:ext uri="{FF2B5EF4-FFF2-40B4-BE49-F238E27FC236}">
                <a16:creationId xmlns:a16="http://schemas.microsoft.com/office/drawing/2014/main" id="{88DA0C30-190F-4654-8571-0E838FDEB54C}"/>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27" name="Logo 13">
            <a:extLst>
              <a:ext uri="{FF2B5EF4-FFF2-40B4-BE49-F238E27FC236}">
                <a16:creationId xmlns:a16="http://schemas.microsoft.com/office/drawing/2014/main" id="{67340306-C4C1-4DE1-9279-C162F718866C}"/>
              </a:ext>
            </a:extLst>
          </p:cNvPr>
          <p:cNvSpPr txBox="1"/>
          <p:nvPr/>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9" name="Logo 12">
            <a:extLst>
              <a:ext uri="{FF2B5EF4-FFF2-40B4-BE49-F238E27FC236}">
                <a16:creationId xmlns:a16="http://schemas.microsoft.com/office/drawing/2014/main" id="{7BF59305-7AB6-4A2E-9267-354BAE247C3F}"/>
              </a:ext>
            </a:extLst>
          </p:cNvPr>
          <p:cNvSpPr txBox="1"/>
          <p:nvPr/>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0" name="Logo 11">
            <a:extLst>
              <a:ext uri="{FF2B5EF4-FFF2-40B4-BE49-F238E27FC236}">
                <a16:creationId xmlns:a16="http://schemas.microsoft.com/office/drawing/2014/main" id="{C64E5551-19CB-4A12-987A-AF0065F29DC0}"/>
              </a:ext>
            </a:extLst>
          </p:cNvPr>
          <p:cNvSpPr txBox="1"/>
          <p:nvPr/>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1" name="Logo 10">
            <a:extLst>
              <a:ext uri="{FF2B5EF4-FFF2-40B4-BE49-F238E27FC236}">
                <a16:creationId xmlns:a16="http://schemas.microsoft.com/office/drawing/2014/main" id="{588E7DE7-A7CB-479C-9EBD-498835166FCF}"/>
              </a:ext>
            </a:extLst>
          </p:cNvPr>
          <p:cNvSpPr txBox="1"/>
          <p:nvPr/>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2" name="Logo 9">
            <a:extLst>
              <a:ext uri="{FF2B5EF4-FFF2-40B4-BE49-F238E27FC236}">
                <a16:creationId xmlns:a16="http://schemas.microsoft.com/office/drawing/2014/main" id="{ABE56021-07F9-4AB8-AE7D-C602E3B63F41}"/>
              </a:ext>
            </a:extLst>
          </p:cNvPr>
          <p:cNvSpPr txBox="1"/>
          <p:nvPr/>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3" name="Logo 8">
            <a:extLst>
              <a:ext uri="{FF2B5EF4-FFF2-40B4-BE49-F238E27FC236}">
                <a16:creationId xmlns:a16="http://schemas.microsoft.com/office/drawing/2014/main" id="{71727D8C-5655-445F-AC68-85E765D42BFD}"/>
              </a:ext>
            </a:extLst>
          </p:cNvPr>
          <p:cNvSpPr txBox="1"/>
          <p:nvPr/>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4" name="Logo 7">
            <a:extLst>
              <a:ext uri="{FF2B5EF4-FFF2-40B4-BE49-F238E27FC236}">
                <a16:creationId xmlns:a16="http://schemas.microsoft.com/office/drawing/2014/main" id="{9F29357B-5772-4609-BD6B-0A5B06904A87}"/>
              </a:ext>
            </a:extLst>
          </p:cNvPr>
          <p:cNvSpPr txBox="1"/>
          <p:nvPr/>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5" name="Logo 6">
            <a:extLst>
              <a:ext uri="{FF2B5EF4-FFF2-40B4-BE49-F238E27FC236}">
                <a16:creationId xmlns:a16="http://schemas.microsoft.com/office/drawing/2014/main" id="{C5BA89C9-31BF-4E9B-AD32-90C41572573C}"/>
              </a:ext>
            </a:extLst>
          </p:cNvPr>
          <p:cNvSpPr txBox="1"/>
          <p:nvPr/>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6" name="Logo 5">
            <a:extLst>
              <a:ext uri="{FF2B5EF4-FFF2-40B4-BE49-F238E27FC236}">
                <a16:creationId xmlns:a16="http://schemas.microsoft.com/office/drawing/2014/main" id="{8138DA6E-76AD-4D0C-BD68-DD514E669F3D}"/>
              </a:ext>
            </a:extLst>
          </p:cNvPr>
          <p:cNvSpPr txBox="1"/>
          <p:nvPr/>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7" name="Logo 4">
            <a:extLst>
              <a:ext uri="{FF2B5EF4-FFF2-40B4-BE49-F238E27FC236}">
                <a16:creationId xmlns:a16="http://schemas.microsoft.com/office/drawing/2014/main" id="{B0E17DE9-F160-41EB-A021-44E7BA6F839C}"/>
              </a:ext>
            </a:extLst>
          </p:cNvPr>
          <p:cNvSpPr txBox="1"/>
          <p:nvPr/>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8" name="Logo 3">
            <a:extLst>
              <a:ext uri="{FF2B5EF4-FFF2-40B4-BE49-F238E27FC236}">
                <a16:creationId xmlns:a16="http://schemas.microsoft.com/office/drawing/2014/main" id="{68BF0210-B2CF-4885-A5A5-61F088C061B9}"/>
              </a:ext>
            </a:extLst>
          </p:cNvPr>
          <p:cNvSpPr txBox="1"/>
          <p:nvPr/>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9" name="Logo 2">
            <a:extLst>
              <a:ext uri="{FF2B5EF4-FFF2-40B4-BE49-F238E27FC236}">
                <a16:creationId xmlns:a16="http://schemas.microsoft.com/office/drawing/2014/main" id="{E3DA898B-CCD1-4392-8676-B4C401E31E3E}"/>
              </a:ext>
            </a:extLst>
          </p:cNvPr>
          <p:cNvSpPr txBox="1"/>
          <p:nvPr/>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0" name="Logo 1">
            <a:extLst>
              <a:ext uri="{FF2B5EF4-FFF2-40B4-BE49-F238E27FC236}">
                <a16:creationId xmlns:a16="http://schemas.microsoft.com/office/drawing/2014/main" id="{958113DB-3399-4D78-B64C-89CF41C532D6}"/>
              </a:ext>
            </a:extLst>
          </p:cNvPr>
          <p:cNvSpPr txBox="1"/>
          <p:nvPr/>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8" name="Subtitle placeholder"/>
          <p:cNvSpPr>
            <a:spLocks noGrp="1"/>
          </p:cNvSpPr>
          <p:nvPr>
            <p:ph type="body" idx="1" hasCustomPrompt="1"/>
          </p:nvPr>
        </p:nvSpPr>
        <p:spPr>
          <a:xfrm>
            <a:off x="989445" y="4799087"/>
            <a:ext cx="4728967" cy="989236"/>
          </a:xfrm>
          <a:prstGeom prst="rect">
            <a:avLst/>
          </a:prstGeom>
        </p:spPr>
        <p:txBody>
          <a:bodyPr>
            <a:noAutofit/>
          </a:bodyPr>
          <a:lstStyle>
            <a:lvl1pPr marL="0" indent="0" rtl="0">
              <a:buNone/>
              <a:defRPr sz="2400" smtClean="0">
                <a:solidFill>
                  <a:schemeClr val="bg1"/>
                </a:solidFill>
                <a:latin typeface="Corbel" panose="020B0503020204020204" pitchFamily="34" charset="0"/>
              </a:defRPr>
            </a:lvl1pPr>
          </a:lstStyle>
          <a:p>
            <a:pPr lvl="0"/>
            <a:r>
              <a:rPr lang="nl-NL" altLang="nl-NL" noProof="0" dirty="0"/>
              <a:t>Klik om subtitel toe voegen</a:t>
            </a:r>
          </a:p>
        </p:txBody>
      </p:sp>
      <p:sp>
        <p:nvSpPr>
          <p:cNvPr id="7" name="Title Placeholder"/>
          <p:cNvSpPr>
            <a:spLocks noGrp="1"/>
          </p:cNvSpPr>
          <p:nvPr>
            <p:ph type="ctrTitle" hasCustomPrompt="1"/>
          </p:nvPr>
        </p:nvSpPr>
        <p:spPr>
          <a:xfrm>
            <a:off x="989445" y="3454878"/>
            <a:ext cx="4728967" cy="1263770"/>
          </a:xfrm>
          <a:prstGeom prst="rect">
            <a:avLst/>
          </a:prstGeom>
        </p:spPr>
        <p:txBody>
          <a:bodyPr vert="horz" anchor="t">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2104855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ver L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p:custDataLst>
              <p:tags r:id="rId1"/>
            </p:custDataLst>
            <p:extLst>
              <p:ext uri="{D42A27DB-BD31-4B8C-83A1-F6EECF244321}">
                <p14:modId xmlns:p14="http://schemas.microsoft.com/office/powerpoint/2010/main" val="512203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Picture Placeholder 1">
            <a:extLst>
              <a:ext uri="{FF2B5EF4-FFF2-40B4-BE49-F238E27FC236}">
                <a16:creationId xmlns:a16="http://schemas.microsoft.com/office/drawing/2014/main" id="{FC822E01-FEAC-428C-9E5E-DA5017D93A5E}"/>
              </a:ext>
            </a:extLst>
          </p:cNvPr>
          <p:cNvSpPr>
            <a:spLocks noGrp="1"/>
          </p:cNvSpPr>
          <p:nvPr>
            <p:ph type="pic" sz="quarter" idx="13" hasCustomPrompt="1"/>
          </p:nvPr>
        </p:nvSpPr>
        <p:spPr>
          <a:xfrm>
            <a:off x="658813" y="0"/>
            <a:ext cx="11533187" cy="6858000"/>
          </a:xfrm>
        </p:spPr>
        <p:txBody>
          <a:bodyPr/>
          <a:lstStyle>
            <a:lvl1pPr marL="0" indent="0" rtl="0">
              <a:buNone/>
              <a:defRPr/>
            </a:lvl1pPr>
          </a:lstStyle>
          <a:p>
            <a:r>
              <a:rPr lang="nl-NL" noProof="0" dirty="0"/>
              <a:t>Klik om foto toe te voegen</a:t>
            </a:r>
          </a:p>
        </p:txBody>
      </p:sp>
      <p:sp>
        <p:nvSpPr>
          <p:cNvPr id="11" name="Subtitle placeholder">
            <a:extLst>
              <a:ext uri="{FF2B5EF4-FFF2-40B4-BE49-F238E27FC236}">
                <a16:creationId xmlns:a16="http://schemas.microsoft.com/office/drawing/2014/main" id="{685E7F15-2994-4974-AB79-53A3B3918153}"/>
              </a:ext>
            </a:extLst>
          </p:cNvPr>
          <p:cNvSpPr>
            <a:spLocks noGrp="1"/>
          </p:cNvSpPr>
          <p:nvPr>
            <p:ph type="body" idx="1" hasCustomPrompt="1"/>
          </p:nvPr>
        </p:nvSpPr>
        <p:spPr>
          <a:xfrm>
            <a:off x="989446" y="3664435"/>
            <a:ext cx="4747120" cy="855807"/>
          </a:xfrm>
          <a:prstGeom prst="rect">
            <a:avLst/>
          </a:prstGeom>
          <a:solidFill>
            <a:schemeClr val="tx2">
              <a:alpha val="90000"/>
            </a:schemeClr>
          </a:solidFill>
        </p:spPr>
        <p:txBody>
          <a:bodyPr>
            <a:noAutofit/>
          </a:bodyPr>
          <a:lstStyle>
            <a:lvl1pPr marL="0" indent="0" rtl="0">
              <a:buNone/>
              <a:defRPr sz="2400" smtClean="0">
                <a:solidFill>
                  <a:schemeClr val="bg1"/>
                </a:solidFill>
                <a:latin typeface="Corbel" panose="020B0503020204020204" pitchFamily="34" charset="0"/>
              </a:defRPr>
            </a:lvl1pPr>
          </a:lstStyle>
          <a:p>
            <a:pPr lvl="0"/>
            <a:r>
              <a:rPr lang="nl-NL" altLang="nl-NL" noProof="0" dirty="0"/>
              <a:t>Klik om subtitel toe voegen</a:t>
            </a:r>
          </a:p>
        </p:txBody>
      </p:sp>
      <p:sp>
        <p:nvSpPr>
          <p:cNvPr id="10" name="Title Placeholder">
            <a:extLst>
              <a:ext uri="{FF2B5EF4-FFF2-40B4-BE49-F238E27FC236}">
                <a16:creationId xmlns:a16="http://schemas.microsoft.com/office/drawing/2014/main" id="{B81D9327-F39C-4C3E-9106-A2DAFA0E0717}"/>
              </a:ext>
            </a:extLst>
          </p:cNvPr>
          <p:cNvSpPr>
            <a:spLocks noGrp="1"/>
          </p:cNvSpPr>
          <p:nvPr>
            <p:ph type="ctrTitle" hasCustomPrompt="1"/>
          </p:nvPr>
        </p:nvSpPr>
        <p:spPr>
          <a:xfrm>
            <a:off x="989446" y="2373744"/>
            <a:ext cx="4747120" cy="1220355"/>
          </a:xfrm>
          <a:prstGeom prst="rect">
            <a:avLst/>
          </a:prstGeom>
          <a:noFill/>
          <a:ln w="19050">
            <a:noFill/>
          </a:ln>
        </p:spPr>
        <p:txBody>
          <a:bodyPr vert="horz" lIns="7200" tIns="0" rIns="0" bIns="0" rtlCol="0" anchor="t">
            <a:noAutofit/>
          </a:bodyPr>
          <a:lstStyle>
            <a:lvl1pPr rtl="0">
              <a:defRPr lang="nl-NL" altLang="nl-NL" sz="1400" noProof="0" dirty="0">
                <a:solidFill>
                  <a:schemeClr val="tx1"/>
                </a:solidFill>
                <a:ea typeface="+mn-ea"/>
                <a:cs typeface="+mn-cs"/>
              </a:defRPr>
            </a:lvl1pPr>
          </a:lstStyle>
          <a:p>
            <a:pPr marL="0" lvl="0" indent="0">
              <a:spcBef>
                <a:spcPts val="375"/>
              </a:spcBef>
              <a:buClr>
                <a:schemeClr val="dk2"/>
              </a:buClr>
              <a:buFont typeface="Wingdings" panose="05000000000000000000" pitchFamily="2" charset="2"/>
            </a:pPr>
            <a:r>
              <a:rPr lang="nl-NL" noProof="0" dirty="0"/>
              <a:t>Klik om titel toe te voegen</a:t>
            </a:r>
            <a:endParaRPr lang="nl-NL" altLang="nl-NL" noProof="0" dirty="0"/>
          </a:p>
        </p:txBody>
      </p:sp>
    </p:spTree>
    <p:extLst>
      <p:ext uri="{BB962C8B-B14F-4D97-AF65-F5344CB8AC3E}">
        <p14:creationId xmlns:p14="http://schemas.microsoft.com/office/powerpoint/2010/main" val="3003984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perato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D1D31B0-4913-413A-9C65-52B40E78CBC6}"/>
              </a:ext>
            </a:extLst>
          </p:cNvPr>
          <p:cNvGraphicFramePr>
            <a:graphicFrameLocks noChangeAspect="1"/>
          </p:cNvGraphicFramePr>
          <p:nvPr>
            <p:custDataLst>
              <p:tags r:id="rId1"/>
            </p:custDataLst>
            <p:extLst>
              <p:ext uri="{D42A27DB-BD31-4B8C-83A1-F6EECF244321}">
                <p14:modId xmlns:p14="http://schemas.microsoft.com/office/powerpoint/2010/main" val="4232100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2D1D31B0-4913-413A-9C65-52B40E78CB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a:extLst>
              <a:ext uri="{FF2B5EF4-FFF2-40B4-BE49-F238E27FC236}">
                <a16:creationId xmlns:a16="http://schemas.microsoft.com/office/drawing/2014/main" id="{9A703952-2783-45EA-8607-36173E9E8597}"/>
              </a:ext>
            </a:extLst>
          </p:cNvPr>
          <p:cNvSpPr>
            <a:spLocks noGrp="1"/>
          </p:cNvSpPr>
          <p:nvPr>
            <p:ph type="sldNum" sz="quarter" idx="12"/>
          </p:nvPr>
        </p:nvSpPr>
        <p:spPr>
          <a:xfrm>
            <a:off x="10510048" y="6578762"/>
            <a:ext cx="1023140" cy="168275"/>
          </a:xfrm>
          <a:prstGeom prst="rect">
            <a:avLst/>
          </a:prstGeom>
        </p:spPr>
        <p:txBody>
          <a:bodyPr/>
          <a:lstStyle>
            <a:lvl1pPr rtl="0">
              <a:defRPr/>
            </a:lvl1pPr>
          </a:lstStyle>
          <a:p>
            <a:fld id="{EC9DDF9C-3C8D-4130-9E75-9F3A06DC72AD}" type="slidenum">
              <a:rPr lang="nl-NL" smtClean="0"/>
              <a:pPr/>
              <a:t>‹#›</a:t>
            </a:fld>
            <a:endParaRPr lang="nl-NL" dirty="0"/>
          </a:p>
        </p:txBody>
      </p:sp>
      <p:sp>
        <p:nvSpPr>
          <p:cNvPr id="12" name="Subtitle placeholder">
            <a:extLst>
              <a:ext uri="{FF2B5EF4-FFF2-40B4-BE49-F238E27FC236}">
                <a16:creationId xmlns:a16="http://schemas.microsoft.com/office/drawing/2014/main" id="{5B1C0186-9F4A-42C1-8203-BFE3FD78A301}"/>
              </a:ext>
            </a:extLst>
          </p:cNvPr>
          <p:cNvSpPr>
            <a:spLocks noGrp="1"/>
          </p:cNvSpPr>
          <p:nvPr>
            <p:ph type="body" sz="quarter" idx="13" hasCustomPrompt="1"/>
          </p:nvPr>
        </p:nvSpPr>
        <p:spPr>
          <a:xfrm>
            <a:off x="658814" y="2019300"/>
            <a:ext cx="10874374" cy="495300"/>
          </a:xfrm>
        </p:spPr>
        <p:txBody>
          <a:bodyPr lIns="36000" tIns="36000" rIns="36000" bIns="36000"/>
          <a:lstStyle>
            <a:lvl1pPr marL="0" indent="0" rtl="0">
              <a:buNone/>
              <a:defRPr sz="4000" b="1" u="none"/>
            </a:lvl1pPr>
          </a:lstStyle>
          <a:p>
            <a:pPr lvl="0"/>
            <a:r>
              <a:rPr lang="nl-NL" noProof="0" dirty="0"/>
              <a:t>Hoofdstuk 1</a:t>
            </a:r>
          </a:p>
        </p:txBody>
      </p:sp>
      <p:sp>
        <p:nvSpPr>
          <p:cNvPr id="13" name="Title Placeholder">
            <a:extLst>
              <a:ext uri="{FF2B5EF4-FFF2-40B4-BE49-F238E27FC236}">
                <a16:creationId xmlns:a16="http://schemas.microsoft.com/office/drawing/2014/main" id="{8E95820F-99F9-424E-A350-B95DCF0099CC}"/>
              </a:ext>
            </a:extLst>
          </p:cNvPr>
          <p:cNvSpPr>
            <a:spLocks noGrp="1"/>
          </p:cNvSpPr>
          <p:nvPr>
            <p:ph type="body" sz="quarter" idx="14" hasCustomPrompt="1"/>
          </p:nvPr>
        </p:nvSpPr>
        <p:spPr>
          <a:xfrm>
            <a:off x="658813" y="2514600"/>
            <a:ext cx="10874374" cy="914400"/>
          </a:xfrm>
        </p:spPr>
        <p:txBody>
          <a:bodyPr lIns="36000" tIns="36000" rIns="36000" bIns="36000"/>
          <a:lstStyle>
            <a:lvl1pPr marL="0" indent="0" rtl="0">
              <a:buNone/>
              <a:defRPr sz="5400" b="1">
                <a:solidFill>
                  <a:schemeClr val="tx2"/>
                </a:solidFill>
              </a:defRPr>
            </a:lvl1pPr>
          </a:lstStyle>
          <a:p>
            <a:pPr lvl="0"/>
            <a:r>
              <a:rPr lang="nl-NL" noProof="0" dirty="0"/>
              <a:t>Klik om titel toe te voegen</a:t>
            </a:r>
          </a:p>
        </p:txBody>
      </p:sp>
    </p:spTree>
    <p:extLst>
      <p:ext uri="{BB962C8B-B14F-4D97-AF65-F5344CB8AC3E}">
        <p14:creationId xmlns:p14="http://schemas.microsoft.com/office/powerpoint/2010/main" val="67301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genda Picture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267CCC6-E2D1-47DF-A3EC-2EEB0E070DD6}"/>
              </a:ext>
            </a:extLst>
          </p:cNvPr>
          <p:cNvGraphicFramePr>
            <a:graphicFrameLocks noChangeAspect="1"/>
          </p:cNvGraphicFramePr>
          <p:nvPr>
            <p:custDataLst>
              <p:tags r:id="rId1"/>
            </p:custDataLst>
            <p:extLst>
              <p:ext uri="{D42A27DB-BD31-4B8C-83A1-F6EECF244321}">
                <p14:modId xmlns:p14="http://schemas.microsoft.com/office/powerpoint/2010/main" val="1363879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7267CCC6-E2D1-47DF-A3EC-2EEB0E070D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Picture Placeholder 4">
            <a:extLst>
              <a:ext uri="{FF2B5EF4-FFF2-40B4-BE49-F238E27FC236}">
                <a16:creationId xmlns:a16="http://schemas.microsoft.com/office/drawing/2014/main" id="{F08679BF-354B-4BCB-8380-391FAFBD4522}"/>
              </a:ext>
            </a:extLst>
          </p:cNvPr>
          <p:cNvSpPr>
            <a:spLocks noGrp="1"/>
          </p:cNvSpPr>
          <p:nvPr>
            <p:ph type="pic" sz="quarter" idx="20" hasCustomPrompt="1"/>
          </p:nvPr>
        </p:nvSpPr>
        <p:spPr>
          <a:xfrm>
            <a:off x="8846343"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5" name="Picture Placeholder 3">
            <a:extLst>
              <a:ext uri="{FF2B5EF4-FFF2-40B4-BE49-F238E27FC236}">
                <a16:creationId xmlns:a16="http://schemas.microsoft.com/office/drawing/2014/main" id="{65D03BB1-C23D-4E34-AD4D-315BECA4338B}"/>
              </a:ext>
            </a:extLst>
          </p:cNvPr>
          <p:cNvSpPr>
            <a:spLocks noGrp="1"/>
          </p:cNvSpPr>
          <p:nvPr>
            <p:ph type="pic" sz="quarter" idx="18" hasCustomPrompt="1"/>
          </p:nvPr>
        </p:nvSpPr>
        <p:spPr>
          <a:xfrm>
            <a:off x="6172781"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3499220"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825659"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17" name="Subheading 4">
            <a:extLst>
              <a:ext uri="{FF2B5EF4-FFF2-40B4-BE49-F238E27FC236}">
                <a16:creationId xmlns:a16="http://schemas.microsoft.com/office/drawing/2014/main" id="{3B155884-F085-4C7A-8E4A-5390385C95FC}"/>
              </a:ext>
            </a:extLst>
          </p:cNvPr>
          <p:cNvSpPr>
            <a:spLocks noGrp="1"/>
          </p:cNvSpPr>
          <p:nvPr>
            <p:ph type="body" sz="quarter" idx="24" hasCustomPrompt="1"/>
          </p:nvPr>
        </p:nvSpPr>
        <p:spPr>
          <a:xfrm>
            <a:off x="8846343"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6" name="Subheading 3">
            <a:extLst>
              <a:ext uri="{FF2B5EF4-FFF2-40B4-BE49-F238E27FC236}">
                <a16:creationId xmlns:a16="http://schemas.microsoft.com/office/drawing/2014/main" id="{1DFE499A-CBB3-4712-A62E-7D2E89DEF73F}"/>
              </a:ext>
            </a:extLst>
          </p:cNvPr>
          <p:cNvSpPr>
            <a:spLocks noGrp="1"/>
          </p:cNvSpPr>
          <p:nvPr>
            <p:ph type="body" sz="quarter" idx="23" hasCustomPrompt="1"/>
          </p:nvPr>
        </p:nvSpPr>
        <p:spPr>
          <a:xfrm>
            <a:off x="6172781"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5" name="Subheading 2">
            <a:extLst>
              <a:ext uri="{FF2B5EF4-FFF2-40B4-BE49-F238E27FC236}">
                <a16:creationId xmlns:a16="http://schemas.microsoft.com/office/drawing/2014/main" id="{A568F09C-7111-41FD-897B-6262CD863EC5}"/>
              </a:ext>
            </a:extLst>
          </p:cNvPr>
          <p:cNvSpPr>
            <a:spLocks noGrp="1"/>
          </p:cNvSpPr>
          <p:nvPr>
            <p:ph type="body" sz="quarter" idx="22" hasCustomPrompt="1"/>
          </p:nvPr>
        </p:nvSpPr>
        <p:spPr>
          <a:xfrm>
            <a:off x="3499220"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825659" y="1785144"/>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4" name="Slide Number Placeholder">
            <a:extLst>
              <a:ext uri="{FF2B5EF4-FFF2-40B4-BE49-F238E27FC236}">
                <a16:creationId xmlns:a16="http://schemas.microsoft.com/office/drawing/2014/main" id="{3970A32E-7139-4819-935C-56FD021FED21}"/>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167354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genda Picture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8DD182-EC62-4B2A-969B-607638C2D460}"/>
              </a:ext>
            </a:extLst>
          </p:cNvPr>
          <p:cNvGraphicFramePr>
            <a:graphicFrameLocks noChangeAspect="1"/>
          </p:cNvGraphicFramePr>
          <p:nvPr>
            <p:custDataLst>
              <p:tags r:id="rId1"/>
            </p:custDataLst>
            <p:extLst>
              <p:ext uri="{D42A27DB-BD31-4B8C-83A1-F6EECF244321}">
                <p14:modId xmlns:p14="http://schemas.microsoft.com/office/powerpoint/2010/main" val="1154304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B28DD182-EC62-4B2A-969B-607638C2D4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Picture Placeholder 3">
            <a:extLst>
              <a:ext uri="{FF2B5EF4-FFF2-40B4-BE49-F238E27FC236}">
                <a16:creationId xmlns:a16="http://schemas.microsoft.com/office/drawing/2014/main" id="{65D03BB1-C23D-4E34-AD4D-315BECA4338B}"/>
              </a:ext>
            </a:extLst>
          </p:cNvPr>
          <p:cNvSpPr>
            <a:spLocks noGrp="1"/>
          </p:cNvSpPr>
          <p:nvPr>
            <p:ph type="pic" sz="quarter" idx="18" hasCustomPrompt="1"/>
          </p:nvPr>
        </p:nvSpPr>
        <p:spPr>
          <a:xfrm>
            <a:off x="7961915" y="2880766"/>
            <a:ext cx="34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4404473" y="2880766"/>
            <a:ext cx="34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844132" y="2880766"/>
            <a:ext cx="34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4" name="Subheading 3">
            <a:extLst>
              <a:ext uri="{FF2B5EF4-FFF2-40B4-BE49-F238E27FC236}">
                <a16:creationId xmlns:a16="http://schemas.microsoft.com/office/drawing/2014/main" id="{BF84D081-213E-47B8-BC48-5F1C4E05C336}"/>
              </a:ext>
            </a:extLst>
          </p:cNvPr>
          <p:cNvSpPr>
            <a:spLocks noGrp="1"/>
          </p:cNvSpPr>
          <p:nvPr>
            <p:ph type="body" sz="quarter" idx="17" hasCustomPrompt="1"/>
          </p:nvPr>
        </p:nvSpPr>
        <p:spPr>
          <a:xfrm>
            <a:off x="7961915"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3</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3</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22" name="Subheading 2">
            <a:extLst>
              <a:ext uri="{FF2B5EF4-FFF2-40B4-BE49-F238E27FC236}">
                <a16:creationId xmlns:a16="http://schemas.microsoft.com/office/drawing/2014/main" id="{C7371B0C-7090-4A17-AB10-680932B07542}"/>
              </a:ext>
            </a:extLst>
          </p:cNvPr>
          <p:cNvSpPr>
            <a:spLocks noGrp="1"/>
          </p:cNvSpPr>
          <p:nvPr>
            <p:ph type="body" sz="quarter" idx="15" hasCustomPrompt="1"/>
          </p:nvPr>
        </p:nvSpPr>
        <p:spPr>
          <a:xfrm>
            <a:off x="4404473"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2</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2</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844132"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2" name="Slide Number Placeholder">
            <a:extLst>
              <a:ext uri="{FF2B5EF4-FFF2-40B4-BE49-F238E27FC236}">
                <a16:creationId xmlns:a16="http://schemas.microsoft.com/office/drawing/2014/main" id="{79C8E380-703E-4574-91AD-8F06FA16A178}"/>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473988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Picture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FBA646D-88C5-4163-9A95-031964D5198C}"/>
              </a:ext>
            </a:extLst>
          </p:cNvPr>
          <p:cNvGraphicFramePr>
            <a:graphicFrameLocks noChangeAspect="1"/>
          </p:cNvGraphicFramePr>
          <p:nvPr>
            <p:custDataLst>
              <p:tags r:id="rId1"/>
            </p:custDataLst>
            <p:extLst>
              <p:ext uri="{D42A27DB-BD31-4B8C-83A1-F6EECF244321}">
                <p14:modId xmlns:p14="http://schemas.microsoft.com/office/powerpoint/2010/main" val="4208329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8FBA646D-88C5-4163-9A95-031964D519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Subheading 2">
            <a:extLst>
              <a:ext uri="{FF2B5EF4-FFF2-40B4-BE49-F238E27FC236}">
                <a16:creationId xmlns:a16="http://schemas.microsoft.com/office/drawing/2014/main" id="{C7371B0C-7090-4A17-AB10-680932B07542}"/>
              </a:ext>
            </a:extLst>
          </p:cNvPr>
          <p:cNvSpPr>
            <a:spLocks noGrp="1"/>
          </p:cNvSpPr>
          <p:nvPr>
            <p:ph type="body" sz="quarter" idx="15" hasCustomPrompt="1"/>
          </p:nvPr>
        </p:nvSpPr>
        <p:spPr>
          <a:xfrm>
            <a:off x="6501127" y="1785144"/>
            <a:ext cx="468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2</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2</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1010874" y="1785144"/>
            <a:ext cx="468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6501127" y="2880766"/>
            <a:ext cx="468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1010874" y="2880766"/>
            <a:ext cx="468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9" name="Slide Number Placeholder">
            <a:extLst>
              <a:ext uri="{FF2B5EF4-FFF2-40B4-BE49-F238E27FC236}">
                <a16:creationId xmlns:a16="http://schemas.microsoft.com/office/drawing/2014/main" id="{949AF4BA-0CCB-4C40-A6B2-E3B2D0723B47}"/>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
        <p:nvSpPr>
          <p:cNvPr id="3" name="Footer Placeholder 2">
            <a:extLst>
              <a:ext uri="{FF2B5EF4-FFF2-40B4-BE49-F238E27FC236}">
                <a16:creationId xmlns:a16="http://schemas.microsoft.com/office/drawing/2014/main" id="{74F7FDB0-0E02-429C-80E5-50DFFBF58C7F}"/>
              </a:ext>
            </a:extLst>
          </p:cNvPr>
          <p:cNvSpPr>
            <a:spLocks noGrp="1"/>
          </p:cNvSpPr>
          <p:nvPr>
            <p:ph type="ftr" sz="quarter" idx="17"/>
          </p:nvPr>
        </p:nvSpPr>
        <p:spPr>
          <a:xfrm>
            <a:off x="661193" y="6686783"/>
            <a:ext cx="10868400" cy="122400"/>
          </a:xfrm>
          <a:prstGeom prst="rect">
            <a:avLst/>
          </a:prstGeom>
        </p:spPr>
        <p:txBody>
          <a:bodyPr/>
          <a:lstStyle>
            <a:lvl1pPr rtl="0">
              <a:defRPr/>
            </a:lvl1pPr>
          </a:lstStyle>
          <a:p>
            <a:endParaRPr lang="nl-NL" dirty="0"/>
          </a:p>
        </p:txBody>
      </p:sp>
    </p:spTree>
    <p:extLst>
      <p:ext uri="{BB962C8B-B14F-4D97-AF65-F5344CB8AC3E}">
        <p14:creationId xmlns:p14="http://schemas.microsoft.com/office/powerpoint/2010/main" val="95101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ox (2) Charts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B1CC6C-5089-47D0-AFB6-3049DD02C805}"/>
              </a:ext>
            </a:extLst>
          </p:cNvPr>
          <p:cNvGraphicFramePr>
            <a:graphicFrameLocks noChangeAspect="1"/>
          </p:cNvGraphicFramePr>
          <p:nvPr>
            <p:custDataLst>
              <p:tags r:id="rId1"/>
            </p:custDataLst>
            <p:extLst>
              <p:ext uri="{D42A27DB-BD31-4B8C-83A1-F6EECF244321}">
                <p14:modId xmlns:p14="http://schemas.microsoft.com/office/powerpoint/2010/main" val="1103351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CB1CC6C-5089-47D0-AFB6-3049DD02C8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87EA2A-364C-4AAA-A0B1-F5111F5804BD}"/>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2">
            <a:extLst>
              <a:ext uri="{FF2B5EF4-FFF2-40B4-BE49-F238E27FC236}">
                <a16:creationId xmlns:a16="http://schemas.microsoft.com/office/drawing/2014/main" id="{D63EA2D7-1687-4E20-BA48-BA0E6FE79E1F}"/>
              </a:ext>
            </a:extLst>
          </p:cNvPr>
          <p:cNvSpPr>
            <a:spLocks noGrp="1"/>
          </p:cNvSpPr>
          <p:nvPr>
            <p:ph sz="quarter" idx="35" hasCustomPrompt="1"/>
          </p:nvPr>
        </p:nvSpPr>
        <p:spPr>
          <a:xfrm>
            <a:off x="6237221" y="2059963"/>
            <a:ext cx="52920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1">
            <a:extLst>
              <a:ext uri="{FF2B5EF4-FFF2-40B4-BE49-F238E27FC236}">
                <a16:creationId xmlns:a16="http://schemas.microsoft.com/office/drawing/2014/main" id="{1648C9D8-A20B-413F-BA37-B63A1ADF4505}"/>
              </a:ext>
            </a:extLst>
          </p:cNvPr>
          <p:cNvSpPr>
            <a:spLocks noGrp="1"/>
          </p:cNvSpPr>
          <p:nvPr>
            <p:ph sz="quarter" idx="31" hasCustomPrompt="1"/>
          </p:nvPr>
        </p:nvSpPr>
        <p:spPr>
          <a:xfrm>
            <a:off x="662780" y="2059963"/>
            <a:ext cx="5292000" cy="4284000"/>
          </a:xfrm>
          <a:noFill/>
          <a:ln w="19050">
            <a:noFill/>
          </a:ln>
        </p:spPr>
        <p:txBody>
          <a:bodyPr vert="horz" lIns="72000" tIns="72000" rIns="72000" bIns="72000" rtlCol="0">
            <a:noAutofit/>
          </a:bodyPr>
          <a:lstStyle>
            <a:lvl2pPr rtl="0">
              <a:defRPr lang="nl-NL" noProof="0" dirty="0">
                <a:solidFill>
                  <a:schemeClr val="tx1"/>
                </a:solidFill>
              </a:defRPr>
            </a:lvl2pPr>
            <a:lvl3pPr rtl="0">
              <a:defRPr lang="nl-NL" noProof="0" dirty="0">
                <a:solidFill>
                  <a:schemeClr val="tx1"/>
                </a:solidFill>
              </a:defRPr>
            </a:lvl3pPr>
            <a:lvl4pPr rtl="0">
              <a:defRPr lang="nl-NL" noProof="0" dirty="0">
                <a:solidFill>
                  <a:schemeClr val="tx1"/>
                </a:solidFill>
              </a:defRPr>
            </a:lvl4pPr>
            <a:lvl5pPr rtl="0">
              <a:defRPr lang="nl-NL" noProof="0" dirty="0"/>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Subheading 2">
            <a:extLst>
              <a:ext uri="{FF2B5EF4-FFF2-40B4-BE49-F238E27FC236}">
                <a16:creationId xmlns:a16="http://schemas.microsoft.com/office/drawing/2014/main" id="{0C45DC1A-717B-4052-96C1-981BBB4DADFE}"/>
              </a:ext>
            </a:extLst>
          </p:cNvPr>
          <p:cNvSpPr>
            <a:spLocks noGrp="1"/>
          </p:cNvSpPr>
          <p:nvPr>
            <p:ph type="body" sz="quarter" idx="34" hasCustomPrompt="1"/>
          </p:nvPr>
        </p:nvSpPr>
        <p:spPr>
          <a:xfrm>
            <a:off x="6237221"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marR="0" lvl="0" indent="-180000" algn="l" defTabSz="685800" rtl="0" eaLnBrk="1" fontAlgn="auto" latinLnBrk="0" hangingPunct="1">
              <a:lnSpc>
                <a:spcPct val="90000"/>
              </a:lnSpc>
              <a:spcBef>
                <a:spcPts val="375"/>
              </a:spcBef>
              <a:spcAft>
                <a:spcPts val="0"/>
              </a:spcAft>
              <a:buClr>
                <a:schemeClr val="dk2"/>
              </a:buClr>
              <a:buSzTx/>
              <a:buFont typeface="Wingdings" panose="05000000000000000000" pitchFamily="2" charset="2"/>
              <a:buNone/>
              <a:tabLst/>
              <a:defRPr/>
            </a:pPr>
            <a:r>
              <a:rPr lang="nl-NL" noProof="0" dirty="0"/>
              <a:t>Klik om tekst toe te voegen</a:t>
            </a:r>
          </a:p>
        </p:txBody>
      </p:sp>
      <p:sp>
        <p:nvSpPr>
          <p:cNvPr id="24" name="Subheading 1">
            <a:extLst>
              <a:ext uri="{FF2B5EF4-FFF2-40B4-BE49-F238E27FC236}">
                <a16:creationId xmlns:a16="http://schemas.microsoft.com/office/drawing/2014/main" id="{625CD9AE-08B9-4CCC-BCDB-1371EAB8A536}"/>
              </a:ext>
            </a:extLst>
          </p:cNvPr>
          <p:cNvSpPr>
            <a:spLocks noGrp="1"/>
          </p:cNvSpPr>
          <p:nvPr>
            <p:ph type="body" sz="quarter" idx="30" hasCustomPrompt="1"/>
          </p:nvPr>
        </p:nvSpPr>
        <p:spPr>
          <a:xfrm>
            <a:off x="662780"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lvl="0"/>
            <a:r>
              <a:rPr lang="nl-NL" noProof="0" dirty="0"/>
              <a:t>Klik om tekst toe te voegen</a:t>
            </a:r>
          </a:p>
        </p:txBody>
      </p:sp>
      <p:sp>
        <p:nvSpPr>
          <p:cNvPr id="30" name="Subtitle placeholder">
            <a:extLst>
              <a:ext uri="{FF2B5EF4-FFF2-40B4-BE49-F238E27FC236}">
                <a16:creationId xmlns:a16="http://schemas.microsoft.com/office/drawing/2014/main" id="{4BF2AFDE-51CD-4E2B-9192-1E0F3E69C96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3D912D83-081A-4BED-ACB4-7382E7E42CCB}"/>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87E234B1-35EA-4936-9152-E21159D94F70}"/>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B864D357-6599-4CCE-8380-26D3C7BF250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DA258018-3ADC-468E-BF1D-C7FE111A8EA3}"/>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632882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over L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p:custDataLst>
              <p:tags r:id="rId1"/>
            </p:custDataLst>
            <p:extLst>
              <p:ext uri="{D42A27DB-BD31-4B8C-83A1-F6EECF244321}">
                <p14:modId xmlns:p14="http://schemas.microsoft.com/office/powerpoint/2010/main" val="3867323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0" name="TextBox 9">
            <a:extLst>
              <a:ext uri="{FF2B5EF4-FFF2-40B4-BE49-F238E27FC236}">
                <a16:creationId xmlns:a16="http://schemas.microsoft.com/office/drawing/2014/main" id="{9FD64667-FDA0-4955-AD96-B84B15F30ABF}"/>
              </a:ext>
            </a:extLst>
          </p:cNvPr>
          <p:cNvSpPr txBox="1"/>
          <p:nvPr/>
        </p:nvSpPr>
        <p:spPr>
          <a:xfrm>
            <a:off x="919697" y="1182602"/>
            <a:ext cx="6094602" cy="523220"/>
          </a:xfrm>
          <a:prstGeom prst="rect">
            <a:avLst/>
          </a:prstGeom>
          <a:noFill/>
        </p:spPr>
        <p:txBody>
          <a:bodyPr wrap="square" lIns="19440" rIns="19440">
            <a:spAutoFit/>
          </a:bodyPr>
          <a:lstStyle/>
          <a:p>
            <a:pPr marL="0" indent="0" rtl="0">
              <a:buNone/>
            </a:pPr>
            <a:r>
              <a:rPr lang="nl-NL" sz="2800" b="1" dirty="0">
                <a:solidFill>
                  <a:srgbClr val="22777B"/>
                </a:solidFill>
              </a:rPr>
              <a:t>Agenda</a:t>
            </a:r>
          </a:p>
        </p:txBody>
      </p:sp>
      <p:sp>
        <p:nvSpPr>
          <p:cNvPr id="11" name="Text Placeholder 4">
            <a:extLst>
              <a:ext uri="{FF2B5EF4-FFF2-40B4-BE49-F238E27FC236}">
                <a16:creationId xmlns:a16="http://schemas.microsoft.com/office/drawing/2014/main" id="{E9BF7AB1-C0BD-426E-ADDD-3700C6E9D369}"/>
              </a:ext>
            </a:extLst>
          </p:cNvPr>
          <p:cNvSpPr>
            <a:spLocks noGrp="1"/>
          </p:cNvSpPr>
          <p:nvPr>
            <p:ph type="body" sz="quarter" idx="31" hasCustomPrompt="1"/>
          </p:nvPr>
        </p:nvSpPr>
        <p:spPr>
          <a:xfrm>
            <a:off x="1617785" y="2295708"/>
            <a:ext cx="9878845" cy="576000"/>
          </a:xfrm>
        </p:spPr>
        <p:txBody>
          <a:bodyPr anchor="ctr"/>
          <a:lstStyle>
            <a:lvl1pPr marL="0" indent="0" rtl="0">
              <a:buNone/>
              <a:defRPr sz="1600" b="1">
                <a:solidFill>
                  <a:srgbClr val="22777B"/>
                </a:solidFill>
              </a:defRPr>
            </a:lvl1pPr>
          </a:lstStyle>
          <a:p>
            <a:pPr lvl="0"/>
            <a:r>
              <a:rPr lang="nl-NL" dirty="0"/>
              <a:t>Klik om hoofdstuktitel toe te voegen</a:t>
            </a:r>
          </a:p>
        </p:txBody>
      </p:sp>
      <p:sp>
        <p:nvSpPr>
          <p:cNvPr id="12" name="Text Placeholder 4">
            <a:extLst>
              <a:ext uri="{FF2B5EF4-FFF2-40B4-BE49-F238E27FC236}">
                <a16:creationId xmlns:a16="http://schemas.microsoft.com/office/drawing/2014/main" id="{470D5E15-35F6-4D60-BFC9-F19094A093B0}"/>
              </a:ext>
            </a:extLst>
          </p:cNvPr>
          <p:cNvSpPr>
            <a:spLocks noGrp="1"/>
          </p:cNvSpPr>
          <p:nvPr>
            <p:ph type="body" sz="quarter" idx="32" hasCustomPrompt="1"/>
          </p:nvPr>
        </p:nvSpPr>
        <p:spPr>
          <a:xfrm>
            <a:off x="1617785" y="3018689"/>
            <a:ext cx="9878845" cy="576000"/>
          </a:xfrm>
        </p:spPr>
        <p:txBody>
          <a:bodyPr anchor="ctr"/>
          <a:lstStyle>
            <a:lvl1pPr marL="0" indent="0" rtl="0">
              <a:buNone/>
              <a:defRPr sz="1600"/>
            </a:lvl1pPr>
          </a:lstStyle>
          <a:p>
            <a:pPr lvl="0"/>
            <a:r>
              <a:rPr lang="nl-NL" dirty="0"/>
              <a:t>Klik om hoofdstuktitel toe te voegen</a:t>
            </a:r>
          </a:p>
        </p:txBody>
      </p:sp>
      <p:sp>
        <p:nvSpPr>
          <p:cNvPr id="13" name="Text Placeholder 4">
            <a:extLst>
              <a:ext uri="{FF2B5EF4-FFF2-40B4-BE49-F238E27FC236}">
                <a16:creationId xmlns:a16="http://schemas.microsoft.com/office/drawing/2014/main" id="{58EA7D5F-7032-455F-979D-AF3928FCA8F0}"/>
              </a:ext>
            </a:extLst>
          </p:cNvPr>
          <p:cNvSpPr>
            <a:spLocks noGrp="1"/>
          </p:cNvSpPr>
          <p:nvPr>
            <p:ph type="body" sz="quarter" idx="33" hasCustomPrompt="1"/>
          </p:nvPr>
        </p:nvSpPr>
        <p:spPr>
          <a:xfrm>
            <a:off x="1617785" y="3741670"/>
            <a:ext cx="9878845" cy="576000"/>
          </a:xfrm>
        </p:spPr>
        <p:txBody>
          <a:bodyPr anchor="ctr"/>
          <a:lstStyle>
            <a:lvl1pPr marL="0" indent="0" rtl="0">
              <a:buNone/>
              <a:defRPr sz="1600"/>
            </a:lvl1pPr>
          </a:lstStyle>
          <a:p>
            <a:pPr lvl="0"/>
            <a:r>
              <a:rPr lang="nl-NL" dirty="0"/>
              <a:t>Klik om hoofdstuktitel toe te voegen</a:t>
            </a:r>
          </a:p>
        </p:txBody>
      </p:sp>
      <p:sp>
        <p:nvSpPr>
          <p:cNvPr id="14" name="Text Placeholder 4">
            <a:extLst>
              <a:ext uri="{FF2B5EF4-FFF2-40B4-BE49-F238E27FC236}">
                <a16:creationId xmlns:a16="http://schemas.microsoft.com/office/drawing/2014/main" id="{2EAD3ED9-BF9A-4E61-9E80-071FA1B4FE36}"/>
              </a:ext>
            </a:extLst>
          </p:cNvPr>
          <p:cNvSpPr>
            <a:spLocks noGrp="1"/>
          </p:cNvSpPr>
          <p:nvPr>
            <p:ph type="body" sz="quarter" idx="34" hasCustomPrompt="1"/>
          </p:nvPr>
        </p:nvSpPr>
        <p:spPr>
          <a:xfrm>
            <a:off x="1617785" y="4464652"/>
            <a:ext cx="9878845" cy="576000"/>
          </a:xfrm>
        </p:spPr>
        <p:txBody>
          <a:bodyPr anchor="ctr"/>
          <a:lstStyle>
            <a:lvl1pPr marL="0" indent="0" rtl="0">
              <a:buNone/>
              <a:defRPr sz="1600"/>
            </a:lvl1pPr>
          </a:lstStyle>
          <a:p>
            <a:pPr lvl="0"/>
            <a:r>
              <a:rPr lang="nl-NL" dirty="0"/>
              <a:t>Klik om hoofdstuktitel toe te voegen</a:t>
            </a:r>
          </a:p>
        </p:txBody>
      </p:sp>
      <p:sp>
        <p:nvSpPr>
          <p:cNvPr id="6" name="Graphic 28" descr="Arrow: Straight">
            <a:extLst>
              <a:ext uri="{FF2B5EF4-FFF2-40B4-BE49-F238E27FC236}">
                <a16:creationId xmlns:a16="http://schemas.microsoft.com/office/drawing/2014/main" id="{392F614C-6519-454A-AA95-F8B491B9921B}"/>
              </a:ext>
            </a:extLst>
          </p:cNvPr>
          <p:cNvSpPr/>
          <p:nvPr/>
        </p:nvSpPr>
        <p:spPr>
          <a:xfrm rot="10800000">
            <a:off x="919697" y="2484708"/>
            <a:ext cx="383180" cy="198000"/>
          </a:xfrm>
          <a:custGeom>
            <a:avLst/>
            <a:gdLst>
              <a:gd name="connsiteX0" fmla="*/ 104513 w 383180"/>
              <a:gd name="connsiteY0" fmla="*/ 49500 h 198000"/>
              <a:gd name="connsiteX1" fmla="*/ 104513 w 383180"/>
              <a:gd name="connsiteY1" fmla="*/ 0 h 198000"/>
              <a:gd name="connsiteX2" fmla="*/ 12 w 383180"/>
              <a:gd name="connsiteY2" fmla="*/ 99000 h 198000"/>
              <a:gd name="connsiteX3" fmla="*/ 104513 w 383180"/>
              <a:gd name="connsiteY3" fmla="*/ 198000 h 198000"/>
              <a:gd name="connsiteX4" fmla="*/ 104513 w 383180"/>
              <a:gd name="connsiteY4" fmla="*/ 148500 h 198000"/>
              <a:gd name="connsiteX5" fmla="*/ 383181 w 383180"/>
              <a:gd name="connsiteY5" fmla="*/ 99000 h 198000"/>
              <a:gd name="connsiteX6" fmla="*/ 104513 w 383180"/>
              <a:gd name="connsiteY6" fmla="*/ 49500 h 19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180" h="198000">
                <a:moveTo>
                  <a:pt x="104513" y="49500"/>
                </a:moveTo>
                <a:lnTo>
                  <a:pt x="104513" y="0"/>
                </a:lnTo>
                <a:lnTo>
                  <a:pt x="12" y="99000"/>
                </a:lnTo>
                <a:cubicBezTo>
                  <a:pt x="-1294" y="99000"/>
                  <a:pt x="104513" y="198000"/>
                  <a:pt x="104513" y="198000"/>
                </a:cubicBezTo>
                <a:lnTo>
                  <a:pt x="104513" y="148500"/>
                </a:lnTo>
                <a:lnTo>
                  <a:pt x="383181" y="99000"/>
                </a:lnTo>
                <a:lnTo>
                  <a:pt x="104513" y="49500"/>
                </a:lnTo>
                <a:close/>
              </a:path>
            </a:pathLst>
          </a:custGeom>
          <a:solidFill>
            <a:srgbClr val="22777B"/>
          </a:solidFill>
          <a:ln w="4266" cap="flat">
            <a:noFill/>
            <a:prstDash val="solid"/>
            <a:miter/>
          </a:ln>
        </p:spPr>
        <p:txBody>
          <a:bodyPr rtlCol="0" anchor="ctr"/>
          <a:lstStyle/>
          <a:p>
            <a:pPr rtl="0"/>
            <a:endParaRPr lang="nl-NL" dirty="0"/>
          </a:p>
        </p:txBody>
      </p:sp>
      <p:sp>
        <p:nvSpPr>
          <p:cNvPr id="7" name="TextBox 6">
            <a:extLst>
              <a:ext uri="{FF2B5EF4-FFF2-40B4-BE49-F238E27FC236}">
                <a16:creationId xmlns:a16="http://schemas.microsoft.com/office/drawing/2014/main" id="{7ACAFD05-2721-4552-9A2E-D86C28C26BAF}"/>
              </a:ext>
            </a:extLst>
          </p:cNvPr>
          <p:cNvSpPr txBox="1"/>
          <p:nvPr/>
        </p:nvSpPr>
        <p:spPr>
          <a:xfrm>
            <a:off x="919696" y="1726756"/>
            <a:ext cx="3695436" cy="360835"/>
          </a:xfrm>
          <a:prstGeom prst="wedgeRectCallout">
            <a:avLst>
              <a:gd name="adj1" fmla="val -42038"/>
              <a:gd name="adj2" fmla="val 125487"/>
            </a:avLst>
          </a:prstGeom>
          <a:solidFill>
            <a:schemeClr val="accent6">
              <a:lumMod val="95000"/>
            </a:schemeClr>
          </a:solidFill>
        </p:spPr>
        <p:txBody>
          <a:bodyPr vert="horz" wrap="none" lIns="72000" tIns="72000" rIns="72000" bIns="72000" rtlCol="0">
            <a:noAutofit/>
          </a:bodyPr>
          <a:lstStyle/>
          <a:p>
            <a:pPr marL="0" indent="0" algn="l" rtl="0">
              <a:buNone/>
            </a:pPr>
            <a:r>
              <a:rPr lang="nl-NL" noProof="0" dirty="0"/>
              <a:t>(knip pijltje uit master en haal deze </a:t>
            </a:r>
            <a:r>
              <a:rPr lang="nl-NL" noProof="0" dirty="0" err="1"/>
              <a:t>callout</a:t>
            </a:r>
            <a:r>
              <a:rPr lang="nl-NL" noProof="0" dirty="0"/>
              <a:t> weg)</a:t>
            </a:r>
          </a:p>
        </p:txBody>
      </p:sp>
      <p:sp>
        <p:nvSpPr>
          <p:cNvPr id="9" name="Slide Number Placeholder 8">
            <a:extLst>
              <a:ext uri="{FF2B5EF4-FFF2-40B4-BE49-F238E27FC236}">
                <a16:creationId xmlns:a16="http://schemas.microsoft.com/office/drawing/2014/main" id="{E0E12112-6F8D-49FF-BADE-DE6E274D5264}"/>
              </a:ext>
            </a:extLst>
          </p:cNvPr>
          <p:cNvSpPr>
            <a:spLocks noGrp="1"/>
          </p:cNvSpPr>
          <p:nvPr>
            <p:ph type="sldNum" sz="quarter" idx="36"/>
          </p:nvPr>
        </p:nvSpPr>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696518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houd_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p:custDataLst>
              <p:tags r:id="rId1"/>
            </p:custDataLst>
            <p:extLst>
              <p:ext uri="{D42A27DB-BD31-4B8C-83A1-F6EECF244321}">
                <p14:modId xmlns:p14="http://schemas.microsoft.com/office/powerpoint/2010/main" val="1000576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Content Placeholder 35">
            <a:extLst>
              <a:ext uri="{FF2B5EF4-FFF2-40B4-BE49-F238E27FC236}">
                <a16:creationId xmlns:a16="http://schemas.microsoft.com/office/drawing/2014/main" id="{34C151A4-AFB3-4015-9E39-840258F2FA94}"/>
              </a:ext>
            </a:extLst>
          </p:cNvPr>
          <p:cNvSpPr>
            <a:spLocks noGrp="1"/>
          </p:cNvSpPr>
          <p:nvPr>
            <p:ph sz="quarter" idx="36" hasCustomPrompt="1"/>
          </p:nvPr>
        </p:nvSpPr>
        <p:spPr>
          <a:xfrm>
            <a:off x="919697" y="2295577"/>
            <a:ext cx="576000" cy="576263"/>
          </a:xfrm>
          <a:prstGeom prst="ellipse">
            <a:avLst/>
          </a:prstGeom>
        </p:spPr>
        <p:txBody>
          <a:bodyPr/>
          <a:lstStyle>
            <a:lvl1pPr marL="0" indent="0" rtl="0">
              <a:buNone/>
              <a:defRPr>
                <a:noFill/>
              </a:defRPr>
            </a:lvl1pPr>
          </a:lstStyle>
          <a:p>
            <a:pPr lvl="0"/>
            <a:r>
              <a:rPr lang="nl-NL" dirty="0"/>
              <a:t>Kleur</a:t>
            </a:r>
          </a:p>
        </p:txBody>
      </p:sp>
      <p:sp>
        <p:nvSpPr>
          <p:cNvPr id="2" name="Rectangle 1" hidden="1">
            <a:extLst>
              <a:ext uri="{FF2B5EF4-FFF2-40B4-BE49-F238E27FC236}">
                <a16:creationId xmlns:a16="http://schemas.microsoft.com/office/drawing/2014/main" id="{05C4B829-4A4B-469C-B4EE-210A766FCE8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8" name="TextBox 7">
            <a:extLst>
              <a:ext uri="{FF2B5EF4-FFF2-40B4-BE49-F238E27FC236}">
                <a16:creationId xmlns:a16="http://schemas.microsoft.com/office/drawing/2014/main" id="{52146E83-4C14-47A3-B888-D33F15C317A7}"/>
              </a:ext>
            </a:extLst>
          </p:cNvPr>
          <p:cNvSpPr txBox="1"/>
          <p:nvPr/>
        </p:nvSpPr>
        <p:spPr>
          <a:xfrm>
            <a:off x="919697" y="1182602"/>
            <a:ext cx="6094602" cy="523220"/>
          </a:xfrm>
          <a:prstGeom prst="rect">
            <a:avLst/>
          </a:prstGeom>
          <a:noFill/>
        </p:spPr>
        <p:txBody>
          <a:bodyPr wrap="square" lIns="19440" rIns="19440">
            <a:spAutoFit/>
          </a:bodyPr>
          <a:lstStyle/>
          <a:p>
            <a:pPr marL="0" indent="0" rtl="0">
              <a:buNone/>
            </a:pPr>
            <a:r>
              <a:rPr lang="nl-NL" sz="2800" b="1" dirty="0">
                <a:solidFill>
                  <a:srgbClr val="22777B"/>
                </a:solidFill>
              </a:rPr>
              <a:t>Agenda</a:t>
            </a:r>
          </a:p>
        </p:txBody>
      </p:sp>
      <p:sp>
        <p:nvSpPr>
          <p:cNvPr id="5" name="Text Placeholder 4">
            <a:extLst>
              <a:ext uri="{FF2B5EF4-FFF2-40B4-BE49-F238E27FC236}">
                <a16:creationId xmlns:a16="http://schemas.microsoft.com/office/drawing/2014/main" id="{FDC33D46-2F7B-445F-85F2-EA6928F0CE89}"/>
              </a:ext>
            </a:extLst>
          </p:cNvPr>
          <p:cNvSpPr>
            <a:spLocks noGrp="1"/>
          </p:cNvSpPr>
          <p:nvPr>
            <p:ph type="body" sz="quarter" idx="31" hasCustomPrompt="1"/>
          </p:nvPr>
        </p:nvSpPr>
        <p:spPr>
          <a:xfrm>
            <a:off x="1617785" y="2295708"/>
            <a:ext cx="9878845" cy="576000"/>
          </a:xfrm>
        </p:spPr>
        <p:txBody>
          <a:bodyPr anchor="ctr"/>
          <a:lstStyle>
            <a:lvl1pPr marL="0" indent="0" rtl="0">
              <a:buNone/>
              <a:defRPr sz="1600"/>
            </a:lvl1pPr>
          </a:lstStyle>
          <a:p>
            <a:pPr lvl="0"/>
            <a:r>
              <a:rPr lang="nl-NL" dirty="0"/>
              <a:t>Klik om hoofdstuktitel toe te voegen</a:t>
            </a:r>
          </a:p>
        </p:txBody>
      </p:sp>
      <p:sp>
        <p:nvSpPr>
          <p:cNvPr id="30" name="Text Placeholder 4">
            <a:extLst>
              <a:ext uri="{FF2B5EF4-FFF2-40B4-BE49-F238E27FC236}">
                <a16:creationId xmlns:a16="http://schemas.microsoft.com/office/drawing/2014/main" id="{B1B9703B-FADB-4FA6-B8FB-E3BF076CBA2C}"/>
              </a:ext>
            </a:extLst>
          </p:cNvPr>
          <p:cNvSpPr>
            <a:spLocks noGrp="1"/>
          </p:cNvSpPr>
          <p:nvPr>
            <p:ph type="body" sz="quarter" idx="32" hasCustomPrompt="1"/>
          </p:nvPr>
        </p:nvSpPr>
        <p:spPr>
          <a:xfrm>
            <a:off x="1617785" y="3073102"/>
            <a:ext cx="9878845" cy="576000"/>
          </a:xfrm>
        </p:spPr>
        <p:txBody>
          <a:bodyPr anchor="ctr"/>
          <a:lstStyle>
            <a:lvl1pPr marL="0" indent="0" rtl="0">
              <a:buNone/>
              <a:defRPr sz="1600"/>
            </a:lvl1pPr>
          </a:lstStyle>
          <a:p>
            <a:pPr lvl="0"/>
            <a:r>
              <a:rPr lang="nl-NL" dirty="0"/>
              <a:t>Klik om hoofdstuktitel toe te voegen</a:t>
            </a:r>
          </a:p>
        </p:txBody>
      </p:sp>
      <p:sp>
        <p:nvSpPr>
          <p:cNvPr id="31" name="Text Placeholder 4">
            <a:extLst>
              <a:ext uri="{FF2B5EF4-FFF2-40B4-BE49-F238E27FC236}">
                <a16:creationId xmlns:a16="http://schemas.microsoft.com/office/drawing/2014/main" id="{6E23FF3B-3585-451E-B36D-95D91B1AD445}"/>
              </a:ext>
            </a:extLst>
          </p:cNvPr>
          <p:cNvSpPr>
            <a:spLocks noGrp="1"/>
          </p:cNvSpPr>
          <p:nvPr>
            <p:ph type="body" sz="quarter" idx="33" hasCustomPrompt="1"/>
          </p:nvPr>
        </p:nvSpPr>
        <p:spPr>
          <a:xfrm>
            <a:off x="1617785" y="3850181"/>
            <a:ext cx="9878845" cy="576000"/>
          </a:xfrm>
        </p:spPr>
        <p:txBody>
          <a:bodyPr anchor="ctr"/>
          <a:lstStyle>
            <a:lvl1pPr marL="0" indent="0" rtl="0">
              <a:buNone/>
              <a:defRPr sz="1600"/>
            </a:lvl1pPr>
          </a:lstStyle>
          <a:p>
            <a:pPr lvl="0"/>
            <a:r>
              <a:rPr lang="nl-NL" dirty="0"/>
              <a:t>Klik om hoofdstuktitel toe te voegen</a:t>
            </a:r>
          </a:p>
        </p:txBody>
      </p:sp>
      <p:sp>
        <p:nvSpPr>
          <p:cNvPr id="32" name="Text Placeholder 4">
            <a:extLst>
              <a:ext uri="{FF2B5EF4-FFF2-40B4-BE49-F238E27FC236}">
                <a16:creationId xmlns:a16="http://schemas.microsoft.com/office/drawing/2014/main" id="{B526D535-2FCB-4390-8380-2F13D7A4761C}"/>
              </a:ext>
            </a:extLst>
          </p:cNvPr>
          <p:cNvSpPr>
            <a:spLocks noGrp="1"/>
          </p:cNvSpPr>
          <p:nvPr>
            <p:ph type="body" sz="quarter" idx="34" hasCustomPrompt="1"/>
          </p:nvPr>
        </p:nvSpPr>
        <p:spPr>
          <a:xfrm>
            <a:off x="1617785" y="4627259"/>
            <a:ext cx="9878845" cy="576000"/>
          </a:xfrm>
        </p:spPr>
        <p:txBody>
          <a:bodyPr anchor="ctr"/>
          <a:lstStyle>
            <a:lvl1pPr marL="0" indent="0" rtl="0">
              <a:buNone/>
              <a:defRPr sz="1600"/>
            </a:lvl1pPr>
          </a:lstStyle>
          <a:p>
            <a:pPr lvl="0"/>
            <a:r>
              <a:rPr lang="nl-NL" dirty="0"/>
              <a:t>Klik om hoofdstuktitel toe te voegen</a:t>
            </a:r>
          </a:p>
        </p:txBody>
      </p:sp>
      <p:sp>
        <p:nvSpPr>
          <p:cNvPr id="34" name="Content Placeholder 33">
            <a:extLst>
              <a:ext uri="{FF2B5EF4-FFF2-40B4-BE49-F238E27FC236}">
                <a16:creationId xmlns:a16="http://schemas.microsoft.com/office/drawing/2014/main" id="{CB7EA44B-E1AE-4106-A865-656870EDF45E}"/>
              </a:ext>
            </a:extLst>
          </p:cNvPr>
          <p:cNvSpPr>
            <a:spLocks noGrp="1"/>
          </p:cNvSpPr>
          <p:nvPr>
            <p:ph sz="quarter" idx="35" hasCustomPrompt="1"/>
          </p:nvPr>
        </p:nvSpPr>
        <p:spPr>
          <a:xfrm>
            <a:off x="1020497" y="2396508"/>
            <a:ext cx="374400" cy="374400"/>
          </a:xfrm>
          <a:prstGeom prst="ellipse">
            <a:avLst/>
          </a:prstGeom>
        </p:spPr>
        <p:txBody>
          <a:bodyPr wrap="none"/>
          <a:lstStyle>
            <a:lvl1pPr marL="0" indent="0" algn="ctr" rtl="0">
              <a:buNone/>
              <a:defRPr sz="800" b="1"/>
            </a:lvl1pPr>
          </a:lstStyle>
          <a:p>
            <a:pPr lvl="0"/>
            <a:r>
              <a:rPr lang="nl-NL"/>
              <a:t>Icoon</a:t>
            </a:r>
            <a:endParaRPr lang="nl-NL" dirty="0"/>
          </a:p>
        </p:txBody>
      </p:sp>
      <p:sp>
        <p:nvSpPr>
          <p:cNvPr id="37" name="Content Placeholder 35">
            <a:extLst>
              <a:ext uri="{FF2B5EF4-FFF2-40B4-BE49-F238E27FC236}">
                <a16:creationId xmlns:a16="http://schemas.microsoft.com/office/drawing/2014/main" id="{F350D63D-035F-4B56-9C49-F8894DDB98C8}"/>
              </a:ext>
            </a:extLst>
          </p:cNvPr>
          <p:cNvSpPr>
            <a:spLocks noGrp="1"/>
          </p:cNvSpPr>
          <p:nvPr>
            <p:ph sz="quarter" idx="37" hasCustomPrompt="1"/>
          </p:nvPr>
        </p:nvSpPr>
        <p:spPr>
          <a:xfrm>
            <a:off x="919697" y="3072839"/>
            <a:ext cx="576000" cy="576263"/>
          </a:xfrm>
          <a:prstGeom prst="ellipse">
            <a:avLst/>
          </a:prstGeom>
        </p:spPr>
        <p:txBody>
          <a:bodyPr/>
          <a:lstStyle>
            <a:lvl1pPr marL="0" indent="0" rtl="0">
              <a:buNone/>
              <a:defRPr>
                <a:noFill/>
              </a:defRPr>
            </a:lvl1pPr>
          </a:lstStyle>
          <a:p>
            <a:pPr lvl="0"/>
            <a:r>
              <a:rPr lang="nl-NL" dirty="0"/>
              <a:t>Kleur</a:t>
            </a:r>
          </a:p>
        </p:txBody>
      </p:sp>
      <p:sp>
        <p:nvSpPr>
          <p:cNvPr id="38" name="Content Placeholder 33">
            <a:extLst>
              <a:ext uri="{FF2B5EF4-FFF2-40B4-BE49-F238E27FC236}">
                <a16:creationId xmlns:a16="http://schemas.microsoft.com/office/drawing/2014/main" id="{8D00E5AB-2194-4FC2-8650-AF31295D2099}"/>
              </a:ext>
            </a:extLst>
          </p:cNvPr>
          <p:cNvSpPr>
            <a:spLocks noGrp="1"/>
          </p:cNvSpPr>
          <p:nvPr>
            <p:ph sz="quarter" idx="38" hasCustomPrompt="1"/>
          </p:nvPr>
        </p:nvSpPr>
        <p:spPr>
          <a:xfrm>
            <a:off x="1020497" y="3173770"/>
            <a:ext cx="374400" cy="374400"/>
          </a:xfrm>
          <a:prstGeom prst="ellipse">
            <a:avLst/>
          </a:prstGeom>
        </p:spPr>
        <p:txBody>
          <a:bodyPr wrap="none"/>
          <a:lstStyle>
            <a:lvl1pPr marL="0" indent="0" algn="ctr" rtl="0">
              <a:buNone/>
              <a:defRPr sz="800" b="1"/>
            </a:lvl1pPr>
          </a:lstStyle>
          <a:p>
            <a:pPr lvl="0"/>
            <a:r>
              <a:rPr lang="nl-NL"/>
              <a:t>Icoon</a:t>
            </a:r>
            <a:endParaRPr lang="nl-NL" dirty="0"/>
          </a:p>
        </p:txBody>
      </p:sp>
      <p:sp>
        <p:nvSpPr>
          <p:cNvPr id="39" name="Content Placeholder 35">
            <a:extLst>
              <a:ext uri="{FF2B5EF4-FFF2-40B4-BE49-F238E27FC236}">
                <a16:creationId xmlns:a16="http://schemas.microsoft.com/office/drawing/2014/main" id="{156B25DE-A0D6-46DE-9D2C-868140B3D3AF}"/>
              </a:ext>
            </a:extLst>
          </p:cNvPr>
          <p:cNvSpPr>
            <a:spLocks noGrp="1"/>
          </p:cNvSpPr>
          <p:nvPr>
            <p:ph sz="quarter" idx="39" hasCustomPrompt="1"/>
          </p:nvPr>
        </p:nvSpPr>
        <p:spPr>
          <a:xfrm>
            <a:off x="919697" y="4627259"/>
            <a:ext cx="576000" cy="576263"/>
          </a:xfrm>
          <a:prstGeom prst="ellipse">
            <a:avLst/>
          </a:prstGeom>
        </p:spPr>
        <p:txBody>
          <a:bodyPr/>
          <a:lstStyle>
            <a:lvl1pPr marL="0" indent="0" rtl="0">
              <a:buNone/>
              <a:defRPr>
                <a:noFill/>
              </a:defRPr>
            </a:lvl1pPr>
          </a:lstStyle>
          <a:p>
            <a:pPr lvl="0"/>
            <a:r>
              <a:rPr lang="nl-NL" dirty="0"/>
              <a:t>Kleur</a:t>
            </a:r>
          </a:p>
        </p:txBody>
      </p:sp>
      <p:sp>
        <p:nvSpPr>
          <p:cNvPr id="40" name="Content Placeholder 33">
            <a:extLst>
              <a:ext uri="{FF2B5EF4-FFF2-40B4-BE49-F238E27FC236}">
                <a16:creationId xmlns:a16="http://schemas.microsoft.com/office/drawing/2014/main" id="{F9193A0D-3023-48D2-9562-A7C00B68F2B3}"/>
              </a:ext>
            </a:extLst>
          </p:cNvPr>
          <p:cNvSpPr>
            <a:spLocks noGrp="1"/>
          </p:cNvSpPr>
          <p:nvPr>
            <p:ph sz="quarter" idx="40" hasCustomPrompt="1"/>
          </p:nvPr>
        </p:nvSpPr>
        <p:spPr>
          <a:xfrm>
            <a:off x="1020497" y="4728190"/>
            <a:ext cx="374400" cy="374400"/>
          </a:xfrm>
          <a:prstGeom prst="ellipse">
            <a:avLst/>
          </a:prstGeom>
        </p:spPr>
        <p:txBody>
          <a:bodyPr wrap="none"/>
          <a:lstStyle>
            <a:lvl1pPr marL="0" indent="0" algn="ctr" rtl="0">
              <a:buNone/>
              <a:defRPr sz="800" b="1"/>
            </a:lvl1pPr>
          </a:lstStyle>
          <a:p>
            <a:pPr lvl="0"/>
            <a:r>
              <a:rPr lang="nl-NL"/>
              <a:t>Icoon</a:t>
            </a:r>
            <a:endParaRPr lang="nl-NL" dirty="0"/>
          </a:p>
        </p:txBody>
      </p:sp>
      <p:sp>
        <p:nvSpPr>
          <p:cNvPr id="41" name="Content Placeholder 35">
            <a:extLst>
              <a:ext uri="{FF2B5EF4-FFF2-40B4-BE49-F238E27FC236}">
                <a16:creationId xmlns:a16="http://schemas.microsoft.com/office/drawing/2014/main" id="{832AF622-7277-4D8A-8E59-D37829E543AF}"/>
              </a:ext>
            </a:extLst>
          </p:cNvPr>
          <p:cNvSpPr>
            <a:spLocks noGrp="1"/>
          </p:cNvSpPr>
          <p:nvPr>
            <p:ph sz="quarter" idx="41" hasCustomPrompt="1"/>
          </p:nvPr>
        </p:nvSpPr>
        <p:spPr>
          <a:xfrm>
            <a:off x="919697" y="3849918"/>
            <a:ext cx="576000" cy="576263"/>
          </a:xfrm>
          <a:prstGeom prst="ellipse">
            <a:avLst/>
          </a:prstGeom>
        </p:spPr>
        <p:txBody>
          <a:bodyPr/>
          <a:lstStyle>
            <a:lvl1pPr marL="0" indent="0" rtl="0">
              <a:buNone/>
              <a:defRPr>
                <a:noFill/>
              </a:defRPr>
            </a:lvl1pPr>
          </a:lstStyle>
          <a:p>
            <a:pPr lvl="0"/>
            <a:r>
              <a:rPr lang="nl-NL" dirty="0"/>
              <a:t>Kleur</a:t>
            </a:r>
          </a:p>
        </p:txBody>
      </p:sp>
      <p:sp>
        <p:nvSpPr>
          <p:cNvPr id="42" name="Content Placeholder 33">
            <a:extLst>
              <a:ext uri="{FF2B5EF4-FFF2-40B4-BE49-F238E27FC236}">
                <a16:creationId xmlns:a16="http://schemas.microsoft.com/office/drawing/2014/main" id="{C6633357-A625-4BAE-B7C2-AF4DADA78DA8}"/>
              </a:ext>
            </a:extLst>
          </p:cNvPr>
          <p:cNvSpPr>
            <a:spLocks noGrp="1"/>
          </p:cNvSpPr>
          <p:nvPr>
            <p:ph sz="quarter" idx="42" hasCustomPrompt="1"/>
          </p:nvPr>
        </p:nvSpPr>
        <p:spPr>
          <a:xfrm>
            <a:off x="1020497" y="3950849"/>
            <a:ext cx="374400" cy="374400"/>
          </a:xfrm>
          <a:prstGeom prst="ellipse">
            <a:avLst/>
          </a:prstGeom>
        </p:spPr>
        <p:txBody>
          <a:bodyPr wrap="none"/>
          <a:lstStyle>
            <a:lvl1pPr marL="0" indent="0" algn="ctr" rtl="0">
              <a:buNone/>
              <a:defRPr sz="800" b="1"/>
            </a:lvl1pPr>
          </a:lstStyle>
          <a:p>
            <a:pPr lvl="0"/>
            <a:r>
              <a:rPr lang="nl-NL"/>
              <a:t>Icoon</a:t>
            </a:r>
            <a:endParaRPr lang="nl-NL" dirty="0"/>
          </a:p>
        </p:txBody>
      </p:sp>
    </p:spTree>
    <p:extLst>
      <p:ext uri="{BB962C8B-B14F-4D97-AF65-F5344CB8AC3E}">
        <p14:creationId xmlns:p14="http://schemas.microsoft.com/office/powerpoint/2010/main" val="1104794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Cover L Pic">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p:custDataLst>
              <p:tags r:id="rId1"/>
            </p:custDataLst>
            <p:extLst>
              <p:ext uri="{D42A27DB-BD31-4B8C-83A1-F6EECF244321}">
                <p14:modId xmlns:p14="http://schemas.microsoft.com/office/powerpoint/2010/main" val="3677795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TextBox 8">
            <a:extLst>
              <a:ext uri="{FF2B5EF4-FFF2-40B4-BE49-F238E27FC236}">
                <a16:creationId xmlns:a16="http://schemas.microsoft.com/office/drawing/2014/main" id="{3E408D0B-1C14-4E7B-8EB7-FDE06942DF52}"/>
              </a:ext>
            </a:extLst>
          </p:cNvPr>
          <p:cNvSpPr txBox="1"/>
          <p:nvPr/>
        </p:nvSpPr>
        <p:spPr>
          <a:xfrm>
            <a:off x="919697" y="1182602"/>
            <a:ext cx="6094602" cy="523220"/>
          </a:xfrm>
          <a:prstGeom prst="rect">
            <a:avLst/>
          </a:prstGeom>
          <a:noFill/>
        </p:spPr>
        <p:txBody>
          <a:bodyPr wrap="square" lIns="19440" rIns="19440">
            <a:spAutoFit/>
          </a:bodyPr>
          <a:lstStyle/>
          <a:p>
            <a:pPr marL="0" indent="0" rtl="0">
              <a:buNone/>
            </a:pPr>
            <a:r>
              <a:rPr lang="nl-NL" sz="2800" b="1" dirty="0">
                <a:solidFill>
                  <a:srgbClr val="22777B"/>
                </a:solidFill>
              </a:rPr>
              <a:t>Agenda</a:t>
            </a:r>
          </a:p>
        </p:txBody>
      </p:sp>
      <p:sp>
        <p:nvSpPr>
          <p:cNvPr id="14" name="Text Placeholder 4">
            <a:extLst>
              <a:ext uri="{FF2B5EF4-FFF2-40B4-BE49-F238E27FC236}">
                <a16:creationId xmlns:a16="http://schemas.microsoft.com/office/drawing/2014/main" id="{6E8D33AE-4BDF-4CC3-A20E-EE02C90CFC08}"/>
              </a:ext>
            </a:extLst>
          </p:cNvPr>
          <p:cNvSpPr>
            <a:spLocks noGrp="1"/>
          </p:cNvSpPr>
          <p:nvPr>
            <p:ph type="body" sz="quarter" idx="31" hasCustomPrompt="1"/>
          </p:nvPr>
        </p:nvSpPr>
        <p:spPr>
          <a:xfrm>
            <a:off x="919697" y="2295708"/>
            <a:ext cx="9878845" cy="576000"/>
          </a:xfrm>
          <a:solidFill>
            <a:srgbClr val="22777B"/>
          </a:solidFill>
        </p:spPr>
        <p:txBody>
          <a:bodyPr anchor="ctr"/>
          <a:lstStyle>
            <a:lvl1pPr marL="0" indent="0" rtl="0">
              <a:buNone/>
              <a:defRPr sz="1600" b="1">
                <a:solidFill>
                  <a:schemeClr val="bg1"/>
                </a:solidFill>
              </a:defRPr>
            </a:lvl1pPr>
          </a:lstStyle>
          <a:p>
            <a:pPr lvl="0"/>
            <a:r>
              <a:rPr lang="nl-NL" dirty="0"/>
              <a:t>Klik om hoofdstuktitel toe te voegen</a:t>
            </a:r>
          </a:p>
        </p:txBody>
      </p:sp>
      <p:sp>
        <p:nvSpPr>
          <p:cNvPr id="15" name="Text Placeholder 4">
            <a:extLst>
              <a:ext uri="{FF2B5EF4-FFF2-40B4-BE49-F238E27FC236}">
                <a16:creationId xmlns:a16="http://schemas.microsoft.com/office/drawing/2014/main" id="{1ABDBFFE-C3A3-4E71-B692-F286AE382B40}"/>
              </a:ext>
            </a:extLst>
          </p:cNvPr>
          <p:cNvSpPr>
            <a:spLocks noGrp="1"/>
          </p:cNvSpPr>
          <p:nvPr>
            <p:ph type="body" sz="quarter" idx="32" hasCustomPrompt="1"/>
          </p:nvPr>
        </p:nvSpPr>
        <p:spPr>
          <a:xfrm>
            <a:off x="919697" y="2922689"/>
            <a:ext cx="9878845" cy="576000"/>
          </a:xfrm>
          <a:solidFill>
            <a:schemeClr val="bg1">
              <a:lumMod val="95000"/>
            </a:schemeClr>
          </a:solidFill>
        </p:spPr>
        <p:txBody>
          <a:bodyPr anchor="ctr"/>
          <a:lstStyle>
            <a:lvl1pPr marL="0" indent="0" rtl="0">
              <a:buNone/>
              <a:defRPr sz="1600" b="0"/>
            </a:lvl1pPr>
          </a:lstStyle>
          <a:p>
            <a:pPr lvl="0"/>
            <a:r>
              <a:rPr lang="nl-NL" dirty="0"/>
              <a:t>Klik om hoofdstuktitel toe te voegen</a:t>
            </a:r>
          </a:p>
        </p:txBody>
      </p:sp>
      <p:sp>
        <p:nvSpPr>
          <p:cNvPr id="16" name="Text Placeholder 4">
            <a:extLst>
              <a:ext uri="{FF2B5EF4-FFF2-40B4-BE49-F238E27FC236}">
                <a16:creationId xmlns:a16="http://schemas.microsoft.com/office/drawing/2014/main" id="{AF144E65-6C21-437A-804A-75A9C5AD7BE0}"/>
              </a:ext>
            </a:extLst>
          </p:cNvPr>
          <p:cNvSpPr>
            <a:spLocks noGrp="1"/>
          </p:cNvSpPr>
          <p:nvPr>
            <p:ph type="body" sz="quarter" idx="33" hasCustomPrompt="1"/>
          </p:nvPr>
        </p:nvSpPr>
        <p:spPr>
          <a:xfrm>
            <a:off x="919697" y="3549670"/>
            <a:ext cx="9878845" cy="576000"/>
          </a:xfrm>
          <a:solidFill>
            <a:schemeClr val="bg1">
              <a:lumMod val="95000"/>
            </a:schemeClr>
          </a:solidFill>
        </p:spPr>
        <p:txBody>
          <a:bodyPr anchor="ctr"/>
          <a:lstStyle>
            <a:lvl1pPr marL="0" indent="0" rtl="0">
              <a:buNone/>
              <a:defRPr sz="1600"/>
            </a:lvl1pPr>
          </a:lstStyle>
          <a:p>
            <a:pPr lvl="0"/>
            <a:r>
              <a:rPr lang="nl-NL" dirty="0"/>
              <a:t>Klik om hoofdstuktitel toe te voegen</a:t>
            </a:r>
          </a:p>
        </p:txBody>
      </p:sp>
      <p:sp>
        <p:nvSpPr>
          <p:cNvPr id="17" name="Text Placeholder 4">
            <a:extLst>
              <a:ext uri="{FF2B5EF4-FFF2-40B4-BE49-F238E27FC236}">
                <a16:creationId xmlns:a16="http://schemas.microsoft.com/office/drawing/2014/main" id="{EA95A1DB-BF6E-4DDF-83B9-50B7096FB8F8}"/>
              </a:ext>
            </a:extLst>
          </p:cNvPr>
          <p:cNvSpPr>
            <a:spLocks noGrp="1"/>
          </p:cNvSpPr>
          <p:nvPr>
            <p:ph type="body" sz="quarter" idx="34" hasCustomPrompt="1"/>
          </p:nvPr>
        </p:nvSpPr>
        <p:spPr>
          <a:xfrm>
            <a:off x="919696" y="4176651"/>
            <a:ext cx="9878845" cy="576000"/>
          </a:xfrm>
          <a:solidFill>
            <a:schemeClr val="bg1">
              <a:lumMod val="95000"/>
            </a:schemeClr>
          </a:solidFill>
        </p:spPr>
        <p:txBody>
          <a:bodyPr anchor="ctr"/>
          <a:lstStyle>
            <a:lvl1pPr marL="0" indent="0" rtl="0">
              <a:buNone/>
              <a:defRPr sz="1600"/>
            </a:lvl1pPr>
          </a:lstStyle>
          <a:p>
            <a:pPr lvl="0"/>
            <a:r>
              <a:rPr lang="nl-NL" dirty="0"/>
              <a:t>Klik om hoofdstuktitel toe te voegen</a:t>
            </a:r>
          </a:p>
        </p:txBody>
      </p:sp>
    </p:spTree>
    <p:extLst>
      <p:ext uri="{BB962C8B-B14F-4D97-AF65-F5344CB8AC3E}">
        <p14:creationId xmlns:p14="http://schemas.microsoft.com/office/powerpoint/2010/main" val="176181989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D08E275-5374-48A1-B7B0-B764AC7D4180}"/>
              </a:ext>
            </a:extLst>
          </p:cNvPr>
          <p:cNvGraphicFramePr>
            <a:graphicFrameLocks noChangeAspect="1"/>
          </p:cNvGraphicFramePr>
          <p:nvPr>
            <p:custDataLst>
              <p:tags r:id="rId1"/>
            </p:custDataLst>
            <p:extLst>
              <p:ext uri="{D42A27DB-BD31-4B8C-83A1-F6EECF244321}">
                <p14:modId xmlns:p14="http://schemas.microsoft.com/office/powerpoint/2010/main" val="2826619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3D08E275-5374-48A1-B7B0-B764AC7D41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18EBDE96-AF72-4861-AF7E-C6F3C6661E5C}"/>
              </a:ext>
            </a:extLst>
          </p:cNvPr>
          <p:cNvSpPr>
            <a:spLocks noGrp="1"/>
          </p:cNvSpPr>
          <p:nvPr>
            <p:ph type="pic" sz="quarter" idx="13" hasCustomPrompt="1"/>
          </p:nvPr>
        </p:nvSpPr>
        <p:spPr>
          <a:xfrm>
            <a:off x="658813" y="0"/>
            <a:ext cx="11533187" cy="6858000"/>
          </a:xfrm>
        </p:spPr>
        <p:txBody>
          <a:bodyPr/>
          <a:lstStyle>
            <a:lvl1pPr marL="0" indent="0" rtl="0">
              <a:buNone/>
              <a:defRPr/>
            </a:lvl1pPr>
          </a:lstStyle>
          <a:p>
            <a:r>
              <a:rPr lang="nl-NL" noProof="0" dirty="0"/>
              <a:t>Klik om foto toe te voegen</a:t>
            </a:r>
          </a:p>
        </p:txBody>
      </p:sp>
      <p:sp>
        <p:nvSpPr>
          <p:cNvPr id="5" name="Slide Number Placeholder">
            <a:extLst>
              <a:ext uri="{FF2B5EF4-FFF2-40B4-BE49-F238E27FC236}">
                <a16:creationId xmlns:a16="http://schemas.microsoft.com/office/drawing/2014/main" id="{9A703952-2783-45EA-8607-36173E9E8597}"/>
              </a:ext>
            </a:extLst>
          </p:cNvPr>
          <p:cNvSpPr>
            <a:spLocks noGrp="1"/>
          </p:cNvSpPr>
          <p:nvPr>
            <p:ph type="sldNum" sz="quarter" idx="12"/>
          </p:nvPr>
        </p:nvSpPr>
        <p:spPr>
          <a:xfrm>
            <a:off x="10510048" y="6578762"/>
            <a:ext cx="1023140" cy="168275"/>
          </a:xfrm>
          <a:prstGeom prst="rect">
            <a:avLst/>
          </a:prstGeom>
        </p:spPr>
        <p:txBody>
          <a:bodyPr/>
          <a:lstStyle>
            <a:lvl1pPr rtl="0">
              <a:defRPr/>
            </a:lvl1pPr>
          </a:lstStyle>
          <a:p>
            <a:fld id="{EC9DDF9C-3C8D-4130-9E75-9F3A06DC72AD}" type="slidenum">
              <a:rPr lang="nl-NL" smtClean="0"/>
              <a:pPr/>
              <a:t>‹#›</a:t>
            </a:fld>
            <a:endParaRPr lang="nl-NL" dirty="0"/>
          </a:p>
        </p:txBody>
      </p:sp>
      <p:sp>
        <p:nvSpPr>
          <p:cNvPr id="9" name="Title Placeholder">
            <a:extLst>
              <a:ext uri="{FF2B5EF4-FFF2-40B4-BE49-F238E27FC236}">
                <a16:creationId xmlns:a16="http://schemas.microsoft.com/office/drawing/2014/main" id="{6CFD3AEA-A852-4211-8D44-63040BC5286B}"/>
              </a:ext>
            </a:extLst>
          </p:cNvPr>
          <p:cNvSpPr>
            <a:spLocks noGrp="1"/>
          </p:cNvSpPr>
          <p:nvPr>
            <p:ph type="body" sz="quarter" idx="14" hasCustomPrompt="1"/>
          </p:nvPr>
        </p:nvSpPr>
        <p:spPr>
          <a:xfrm>
            <a:off x="666750" y="5943600"/>
            <a:ext cx="10871998" cy="365125"/>
          </a:xfrm>
        </p:spPr>
        <p:txBody>
          <a:bodyPr/>
          <a:lstStyle>
            <a:lvl1pPr marL="0" indent="0" rtl="0">
              <a:buNone/>
              <a:defRPr sz="2000" b="1">
                <a:solidFill>
                  <a:srgbClr val="000000"/>
                </a:solidFill>
              </a:defRPr>
            </a:lvl1pPr>
          </a:lstStyle>
          <a:p>
            <a:pPr lvl="0"/>
            <a:r>
              <a:rPr lang="nl-NL" noProof="0" dirty="0"/>
              <a:t>Klik om titel toe te voegen</a:t>
            </a:r>
          </a:p>
        </p:txBody>
      </p:sp>
    </p:spTree>
    <p:extLst>
      <p:ext uri="{BB962C8B-B14F-4D97-AF65-F5344CB8AC3E}">
        <p14:creationId xmlns:p14="http://schemas.microsoft.com/office/powerpoint/2010/main" val="3131511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 (1) - box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CD5CF4E-95A3-42D4-B698-15DD2FFA864C}"/>
              </a:ext>
            </a:extLst>
          </p:cNvPr>
          <p:cNvGraphicFramePr>
            <a:graphicFrameLocks noChangeAspect="1"/>
          </p:cNvGraphicFramePr>
          <p:nvPr>
            <p:custDataLst>
              <p:tags r:id="rId1"/>
            </p:custDataLst>
            <p:extLst>
              <p:ext uri="{D42A27DB-BD31-4B8C-83A1-F6EECF244321}">
                <p14:modId xmlns:p14="http://schemas.microsoft.com/office/powerpoint/2010/main" val="1797390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7" name="Object 6" hidden="1">
                        <a:extLst>
                          <a:ext uri="{FF2B5EF4-FFF2-40B4-BE49-F238E27FC236}">
                            <a16:creationId xmlns:a16="http://schemas.microsoft.com/office/drawing/2014/main" id="{3CD5CF4E-95A3-42D4-B698-15DD2FFA864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1">
            <a:extLst>
              <a:ext uri="{FF2B5EF4-FFF2-40B4-BE49-F238E27FC236}">
                <a16:creationId xmlns:a16="http://schemas.microsoft.com/office/drawing/2014/main" id="{18EBDE96-AF72-4861-AF7E-C6F3C6661E5C}"/>
              </a:ext>
            </a:extLst>
          </p:cNvPr>
          <p:cNvSpPr>
            <a:spLocks noGrp="1"/>
          </p:cNvSpPr>
          <p:nvPr>
            <p:ph type="pic" sz="quarter" idx="13" hasCustomPrompt="1"/>
          </p:nvPr>
        </p:nvSpPr>
        <p:spPr>
          <a:xfrm>
            <a:off x="658813" y="0"/>
            <a:ext cx="11533187" cy="6858000"/>
          </a:xfrm>
        </p:spPr>
        <p:txBody>
          <a:bodyPr/>
          <a:lstStyle>
            <a:lvl1pPr marL="0" indent="0" rtl="0">
              <a:buNone/>
              <a:defRPr/>
            </a:lvl1pPr>
          </a:lstStyle>
          <a:p>
            <a:r>
              <a:rPr lang="nl-NL" noProof="0" dirty="0"/>
              <a:t>Klik om foto toe te voegen</a:t>
            </a:r>
          </a:p>
        </p:txBody>
      </p:sp>
      <p:sp>
        <p:nvSpPr>
          <p:cNvPr id="4" name="Slide Number Placeholder">
            <a:extLst>
              <a:ext uri="{FF2B5EF4-FFF2-40B4-BE49-F238E27FC236}">
                <a16:creationId xmlns:a16="http://schemas.microsoft.com/office/drawing/2014/main" id="{5A938EB1-90F2-4846-8709-79721C7343C0}"/>
              </a:ext>
            </a:extLst>
          </p:cNvPr>
          <p:cNvSpPr>
            <a:spLocks noGrp="1"/>
          </p:cNvSpPr>
          <p:nvPr>
            <p:ph type="sldNum" sz="quarter" idx="16"/>
          </p:nvPr>
        </p:nvSpPr>
        <p:spPr>
          <a:xfrm>
            <a:off x="10989437" y="6688612"/>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
        <p:nvSpPr>
          <p:cNvPr id="9" name="Title Placeholder">
            <a:extLst>
              <a:ext uri="{FF2B5EF4-FFF2-40B4-BE49-F238E27FC236}">
                <a16:creationId xmlns:a16="http://schemas.microsoft.com/office/drawing/2014/main" id="{6CFD3AEA-A852-4211-8D44-63040BC5286B}"/>
              </a:ext>
            </a:extLst>
          </p:cNvPr>
          <p:cNvSpPr>
            <a:spLocks noGrp="1"/>
          </p:cNvSpPr>
          <p:nvPr>
            <p:ph type="body" sz="quarter" idx="14" hasCustomPrompt="1"/>
          </p:nvPr>
        </p:nvSpPr>
        <p:spPr>
          <a:xfrm>
            <a:off x="666750" y="5943600"/>
            <a:ext cx="4166507" cy="365125"/>
          </a:xfrm>
          <a:solidFill>
            <a:schemeClr val="tx2">
              <a:alpha val="70000"/>
            </a:schemeClr>
          </a:solidFill>
        </p:spPr>
        <p:txBody>
          <a:bodyPr/>
          <a:lstStyle>
            <a:lvl1pPr marL="0" indent="0" rtl="0">
              <a:buNone/>
              <a:defRPr sz="2000" b="1">
                <a:solidFill>
                  <a:schemeClr val="bg1"/>
                </a:solidFill>
              </a:defRPr>
            </a:lvl1pPr>
          </a:lstStyle>
          <a:p>
            <a:pPr lvl="0"/>
            <a:r>
              <a:rPr lang="nl-NL" noProof="0" dirty="0"/>
              <a:t>Klik om titel toe te voegen</a:t>
            </a:r>
          </a:p>
        </p:txBody>
      </p:sp>
    </p:spTree>
    <p:extLst>
      <p:ext uri="{BB962C8B-B14F-4D97-AF65-F5344CB8AC3E}">
        <p14:creationId xmlns:p14="http://schemas.microsoft.com/office/powerpoint/2010/main" val="3149317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am (1-3)">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0C119C0-2516-4C07-B053-445A9E0824C6}"/>
              </a:ext>
            </a:extLst>
          </p:cNvPr>
          <p:cNvGraphicFramePr>
            <a:graphicFrameLocks noChangeAspect="1"/>
          </p:cNvGraphicFramePr>
          <p:nvPr>
            <p:custDataLst>
              <p:tags r:id="rId1"/>
            </p:custDataLst>
            <p:extLst>
              <p:ext uri="{D42A27DB-BD31-4B8C-83A1-F6EECF244321}">
                <p14:modId xmlns:p14="http://schemas.microsoft.com/office/powerpoint/2010/main" val="286585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4" name="Object 3" hidden="1">
                        <a:extLst>
                          <a:ext uri="{FF2B5EF4-FFF2-40B4-BE49-F238E27FC236}">
                            <a16:creationId xmlns:a16="http://schemas.microsoft.com/office/drawing/2014/main" id="{B0C119C0-2516-4C07-B053-445A9E0824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CC13544-5794-48A6-AC8C-3A24C53DFB37}"/>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46" name="Picture Placeholder 3">
            <a:extLst>
              <a:ext uri="{FF2B5EF4-FFF2-40B4-BE49-F238E27FC236}">
                <a16:creationId xmlns:a16="http://schemas.microsoft.com/office/drawing/2014/main" id="{8D5DDCC3-CB9F-466D-8615-8FA2D1640E15}"/>
              </a:ext>
            </a:extLst>
          </p:cNvPr>
          <p:cNvSpPr>
            <a:spLocks noGrp="1"/>
          </p:cNvSpPr>
          <p:nvPr>
            <p:ph type="pic" sz="quarter" idx="23" hasCustomPrompt="1"/>
          </p:nvPr>
        </p:nvSpPr>
        <p:spPr>
          <a:xfrm>
            <a:off x="8822560" y="1751832"/>
            <a:ext cx="1978923" cy="1978923"/>
          </a:xfrm>
          <a:prstGeom prst="ellipse">
            <a:avLst/>
          </a:prstGeom>
          <a:ln w="76200">
            <a:noFill/>
          </a:ln>
        </p:spPr>
        <p:txBody>
          <a:bodyPr/>
          <a:lstStyle>
            <a:lvl1pPr marL="0" indent="0" rtl="0">
              <a:buNone/>
              <a:defRPr/>
            </a:lvl1pPr>
          </a:lstStyle>
          <a:p>
            <a:r>
              <a:rPr lang="nl-NL" noProof="0" dirty="0"/>
              <a:t>Klik om foto toe te voegen</a:t>
            </a:r>
          </a:p>
        </p:txBody>
      </p:sp>
      <p:sp>
        <p:nvSpPr>
          <p:cNvPr id="45" name="Picture Placeholder 2">
            <a:extLst>
              <a:ext uri="{FF2B5EF4-FFF2-40B4-BE49-F238E27FC236}">
                <a16:creationId xmlns:a16="http://schemas.microsoft.com/office/drawing/2014/main" id="{57C564DC-E097-46B6-8A86-3093C1C271FE}"/>
              </a:ext>
            </a:extLst>
          </p:cNvPr>
          <p:cNvSpPr>
            <a:spLocks noGrp="1"/>
          </p:cNvSpPr>
          <p:nvPr>
            <p:ph type="pic" sz="quarter" idx="22" hasCustomPrompt="1"/>
          </p:nvPr>
        </p:nvSpPr>
        <p:spPr>
          <a:xfrm>
            <a:off x="5106540" y="1751832"/>
            <a:ext cx="1978923" cy="1978923"/>
          </a:xfrm>
          <a:prstGeom prst="ellipse">
            <a:avLst/>
          </a:prstGeom>
          <a:ln w="76200">
            <a:noFill/>
          </a:ln>
        </p:spPr>
        <p:txBody>
          <a:bodyPr/>
          <a:lstStyle>
            <a:lvl1pPr marL="0" indent="0" rtl="0">
              <a:buNone/>
              <a:defRPr/>
            </a:lvl1pPr>
          </a:lstStyle>
          <a:p>
            <a:r>
              <a:rPr lang="nl-NL" noProof="0" dirty="0"/>
              <a:t>Klik om foto toe te voegen</a:t>
            </a:r>
          </a:p>
        </p:txBody>
      </p:sp>
      <p:sp>
        <p:nvSpPr>
          <p:cNvPr id="44" name="Picture Placeholder 1">
            <a:extLst>
              <a:ext uri="{FF2B5EF4-FFF2-40B4-BE49-F238E27FC236}">
                <a16:creationId xmlns:a16="http://schemas.microsoft.com/office/drawing/2014/main" id="{74449229-D861-4346-B01E-0CAD3A102B13}"/>
              </a:ext>
            </a:extLst>
          </p:cNvPr>
          <p:cNvSpPr>
            <a:spLocks noGrp="1"/>
          </p:cNvSpPr>
          <p:nvPr>
            <p:ph type="pic" sz="quarter" idx="21" hasCustomPrompt="1"/>
          </p:nvPr>
        </p:nvSpPr>
        <p:spPr>
          <a:xfrm>
            <a:off x="1390519" y="1751832"/>
            <a:ext cx="1978923" cy="1978923"/>
          </a:xfrm>
          <a:prstGeom prst="ellipse">
            <a:avLst/>
          </a:prstGeom>
          <a:ln w="76200">
            <a:noFill/>
          </a:ln>
        </p:spPr>
        <p:txBody>
          <a:bodyPr/>
          <a:lstStyle>
            <a:lvl1pPr marL="0" indent="0" rtl="0">
              <a:buNone/>
              <a:defRPr/>
            </a:lvl1pPr>
          </a:lstStyle>
          <a:p>
            <a:r>
              <a:rPr lang="nl-NL" noProof="0" dirty="0"/>
              <a:t>Klik om foto toe te voegen</a:t>
            </a:r>
          </a:p>
        </p:txBody>
      </p:sp>
      <p:sp>
        <p:nvSpPr>
          <p:cNvPr id="28" name="Content 3">
            <a:extLst>
              <a:ext uri="{FF2B5EF4-FFF2-40B4-BE49-F238E27FC236}">
                <a16:creationId xmlns:a16="http://schemas.microsoft.com/office/drawing/2014/main" id="{906CCEA2-5524-4D5D-98F4-5E68C62421E8}"/>
              </a:ext>
            </a:extLst>
          </p:cNvPr>
          <p:cNvSpPr>
            <a:spLocks noGrp="1"/>
          </p:cNvSpPr>
          <p:nvPr>
            <p:ph sz="quarter" idx="39" hasCustomPrompt="1"/>
          </p:nvPr>
        </p:nvSpPr>
        <p:spPr>
          <a:xfrm>
            <a:off x="809482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2">
            <a:extLst>
              <a:ext uri="{FF2B5EF4-FFF2-40B4-BE49-F238E27FC236}">
                <a16:creationId xmlns:a16="http://schemas.microsoft.com/office/drawing/2014/main" id="{E557F718-0A6F-48EA-A485-77BCC8E1B461}"/>
              </a:ext>
            </a:extLst>
          </p:cNvPr>
          <p:cNvSpPr>
            <a:spLocks noGrp="1"/>
          </p:cNvSpPr>
          <p:nvPr>
            <p:ph sz="quarter" idx="35" hasCustomPrompt="1"/>
          </p:nvPr>
        </p:nvSpPr>
        <p:spPr>
          <a:xfrm>
            <a:off x="437880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Content 1">
            <a:extLst>
              <a:ext uri="{FF2B5EF4-FFF2-40B4-BE49-F238E27FC236}">
                <a16:creationId xmlns:a16="http://schemas.microsoft.com/office/drawing/2014/main" id="{59D963B6-74C1-42B6-9D19-9022282A6691}"/>
              </a:ext>
            </a:extLst>
          </p:cNvPr>
          <p:cNvSpPr>
            <a:spLocks noGrp="1"/>
          </p:cNvSpPr>
          <p:nvPr>
            <p:ph sz="quarter" idx="31" hasCustomPrompt="1"/>
          </p:nvPr>
        </p:nvSpPr>
        <p:spPr>
          <a:xfrm>
            <a:off x="66278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Subtitle placeholder">
            <a:extLst>
              <a:ext uri="{FF2B5EF4-FFF2-40B4-BE49-F238E27FC236}">
                <a16:creationId xmlns:a16="http://schemas.microsoft.com/office/drawing/2014/main" id="{2DBE4B59-610C-4C9B-9108-07C1440111F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5" name="Title Placeholder">
            <a:extLst>
              <a:ext uri="{FF2B5EF4-FFF2-40B4-BE49-F238E27FC236}">
                <a16:creationId xmlns:a16="http://schemas.microsoft.com/office/drawing/2014/main" id="{279F2B18-D86D-4794-8631-F5C5BBADC2AF}"/>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A1CC6EC6-EC4A-4CCD-8E83-68494C8753BC}"/>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75DEDF61-D0AA-4104-A8D4-B0406C012C34}"/>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141D24E2-A013-4401-84FB-25D9F21F720D}"/>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056069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am (4-10)">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AB3B2EB-77AE-47F8-B51E-68170E631A14}"/>
              </a:ext>
            </a:extLst>
          </p:cNvPr>
          <p:cNvGraphicFramePr>
            <a:graphicFrameLocks noChangeAspect="1"/>
          </p:cNvGraphicFramePr>
          <p:nvPr>
            <p:custDataLst>
              <p:tags r:id="rId1"/>
            </p:custDataLst>
            <p:extLst>
              <p:ext uri="{D42A27DB-BD31-4B8C-83A1-F6EECF244321}">
                <p14:modId xmlns:p14="http://schemas.microsoft.com/office/powerpoint/2010/main" val="3896888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4" name="Object 3" hidden="1">
                        <a:extLst>
                          <a:ext uri="{FF2B5EF4-FFF2-40B4-BE49-F238E27FC236}">
                            <a16:creationId xmlns:a16="http://schemas.microsoft.com/office/drawing/2014/main" id="{DAB3B2EB-77AE-47F8-B51E-68170E631A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EDAD665-BB66-4DCE-A810-6C4D6A82672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57" name="Picture Placeholder 10">
            <a:extLst>
              <a:ext uri="{FF2B5EF4-FFF2-40B4-BE49-F238E27FC236}">
                <a16:creationId xmlns:a16="http://schemas.microsoft.com/office/drawing/2014/main" id="{1B0A83F7-0FBF-473B-8525-B657C3091790}"/>
              </a:ext>
            </a:extLst>
          </p:cNvPr>
          <p:cNvSpPr>
            <a:spLocks noGrp="1"/>
          </p:cNvSpPr>
          <p:nvPr>
            <p:ph type="pic" sz="quarter" idx="52" hasCustomPrompt="1"/>
          </p:nvPr>
        </p:nvSpPr>
        <p:spPr>
          <a:xfrm>
            <a:off x="8094821" y="555239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6" name="Picture Placeholder 9">
            <a:extLst>
              <a:ext uri="{FF2B5EF4-FFF2-40B4-BE49-F238E27FC236}">
                <a16:creationId xmlns:a16="http://schemas.microsoft.com/office/drawing/2014/main" id="{5FF5A83C-2A01-4F34-B3EC-0BC697BFB6E4}"/>
              </a:ext>
            </a:extLst>
          </p:cNvPr>
          <p:cNvSpPr>
            <a:spLocks noGrp="1"/>
          </p:cNvSpPr>
          <p:nvPr>
            <p:ph type="pic" sz="quarter" idx="51" hasCustomPrompt="1"/>
          </p:nvPr>
        </p:nvSpPr>
        <p:spPr>
          <a:xfrm>
            <a:off x="8094821" y="4589287"/>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5" name="Picture Placeholder 8">
            <a:extLst>
              <a:ext uri="{FF2B5EF4-FFF2-40B4-BE49-F238E27FC236}">
                <a16:creationId xmlns:a16="http://schemas.microsoft.com/office/drawing/2014/main" id="{6B8BB9A6-5ED8-4605-ABBB-9D27CF22E777}"/>
              </a:ext>
            </a:extLst>
          </p:cNvPr>
          <p:cNvSpPr>
            <a:spLocks noGrp="1"/>
          </p:cNvSpPr>
          <p:nvPr>
            <p:ph type="pic" sz="quarter" idx="50" hasCustomPrompt="1"/>
          </p:nvPr>
        </p:nvSpPr>
        <p:spPr>
          <a:xfrm>
            <a:off x="8094821" y="3626179"/>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4" name="Picture Placeholder 7">
            <a:extLst>
              <a:ext uri="{FF2B5EF4-FFF2-40B4-BE49-F238E27FC236}">
                <a16:creationId xmlns:a16="http://schemas.microsoft.com/office/drawing/2014/main" id="{1390A995-4614-44A5-8AD7-C98F1A39F787}"/>
              </a:ext>
            </a:extLst>
          </p:cNvPr>
          <p:cNvSpPr>
            <a:spLocks noGrp="1"/>
          </p:cNvSpPr>
          <p:nvPr>
            <p:ph type="pic" sz="quarter" idx="49" hasCustomPrompt="1"/>
          </p:nvPr>
        </p:nvSpPr>
        <p:spPr>
          <a:xfrm>
            <a:off x="8094821" y="2663071"/>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3" name="Picture Placeholder 6">
            <a:extLst>
              <a:ext uri="{FF2B5EF4-FFF2-40B4-BE49-F238E27FC236}">
                <a16:creationId xmlns:a16="http://schemas.microsoft.com/office/drawing/2014/main" id="{E7A11857-E1A2-4091-8A20-58696750E83E}"/>
              </a:ext>
            </a:extLst>
          </p:cNvPr>
          <p:cNvSpPr>
            <a:spLocks noGrp="1"/>
          </p:cNvSpPr>
          <p:nvPr>
            <p:ph type="pic" sz="quarter" idx="48" hasCustomPrompt="1"/>
          </p:nvPr>
        </p:nvSpPr>
        <p:spPr>
          <a:xfrm>
            <a:off x="8094821" y="169996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9" name="Picture Placeholder 5">
            <a:extLst>
              <a:ext uri="{FF2B5EF4-FFF2-40B4-BE49-F238E27FC236}">
                <a16:creationId xmlns:a16="http://schemas.microsoft.com/office/drawing/2014/main" id="{6B442A08-8E3F-4440-B2B0-1DB59DDD4E19}"/>
              </a:ext>
            </a:extLst>
          </p:cNvPr>
          <p:cNvSpPr>
            <a:spLocks noGrp="1"/>
          </p:cNvSpPr>
          <p:nvPr>
            <p:ph type="pic" sz="quarter" idx="25" hasCustomPrompt="1"/>
          </p:nvPr>
        </p:nvSpPr>
        <p:spPr>
          <a:xfrm>
            <a:off x="4378800" y="555239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8" name="Picture Placeholder 4">
            <a:extLst>
              <a:ext uri="{FF2B5EF4-FFF2-40B4-BE49-F238E27FC236}">
                <a16:creationId xmlns:a16="http://schemas.microsoft.com/office/drawing/2014/main" id="{D7A5C90A-B47A-41E2-93FE-46F3A1634C2C}"/>
              </a:ext>
            </a:extLst>
          </p:cNvPr>
          <p:cNvSpPr>
            <a:spLocks noGrp="1"/>
          </p:cNvSpPr>
          <p:nvPr>
            <p:ph type="pic" sz="quarter" idx="24" hasCustomPrompt="1"/>
          </p:nvPr>
        </p:nvSpPr>
        <p:spPr>
          <a:xfrm>
            <a:off x="4378800" y="4589287"/>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7" name="Picture Placeholder 3">
            <a:extLst>
              <a:ext uri="{FF2B5EF4-FFF2-40B4-BE49-F238E27FC236}">
                <a16:creationId xmlns:a16="http://schemas.microsoft.com/office/drawing/2014/main" id="{838F0B6D-CC8D-46E2-97E2-233DFC1A829A}"/>
              </a:ext>
            </a:extLst>
          </p:cNvPr>
          <p:cNvSpPr>
            <a:spLocks noGrp="1"/>
          </p:cNvSpPr>
          <p:nvPr>
            <p:ph type="pic" sz="quarter" idx="23" hasCustomPrompt="1"/>
          </p:nvPr>
        </p:nvSpPr>
        <p:spPr>
          <a:xfrm>
            <a:off x="4378800" y="3626179"/>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6" name="Picture Placeholder 2">
            <a:extLst>
              <a:ext uri="{FF2B5EF4-FFF2-40B4-BE49-F238E27FC236}">
                <a16:creationId xmlns:a16="http://schemas.microsoft.com/office/drawing/2014/main" id="{74C971A1-9DEF-461D-80F8-5BC6DB178FAE}"/>
              </a:ext>
            </a:extLst>
          </p:cNvPr>
          <p:cNvSpPr>
            <a:spLocks noGrp="1"/>
          </p:cNvSpPr>
          <p:nvPr>
            <p:ph type="pic" sz="quarter" idx="22" hasCustomPrompt="1"/>
          </p:nvPr>
        </p:nvSpPr>
        <p:spPr>
          <a:xfrm>
            <a:off x="4378800" y="2663071"/>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5" name="Picture Placeholder 1">
            <a:extLst>
              <a:ext uri="{FF2B5EF4-FFF2-40B4-BE49-F238E27FC236}">
                <a16:creationId xmlns:a16="http://schemas.microsoft.com/office/drawing/2014/main" id="{6DC1A8B0-7995-4B06-BB1B-74A40785B7BC}"/>
              </a:ext>
            </a:extLst>
          </p:cNvPr>
          <p:cNvSpPr>
            <a:spLocks noGrp="1"/>
          </p:cNvSpPr>
          <p:nvPr>
            <p:ph type="pic" sz="quarter" idx="21" hasCustomPrompt="1"/>
          </p:nvPr>
        </p:nvSpPr>
        <p:spPr>
          <a:xfrm>
            <a:off x="4378800" y="169996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47" name="Content 11">
            <a:extLst>
              <a:ext uri="{FF2B5EF4-FFF2-40B4-BE49-F238E27FC236}">
                <a16:creationId xmlns:a16="http://schemas.microsoft.com/office/drawing/2014/main" id="{642BB68B-F978-45AD-A743-00EDC1082022}"/>
              </a:ext>
            </a:extLst>
          </p:cNvPr>
          <p:cNvSpPr>
            <a:spLocks noGrp="1"/>
          </p:cNvSpPr>
          <p:nvPr>
            <p:ph sz="quarter" idx="58" hasCustomPrompt="1"/>
          </p:nvPr>
        </p:nvSpPr>
        <p:spPr>
          <a:xfrm>
            <a:off x="66278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62" name="Content 10">
            <a:extLst>
              <a:ext uri="{FF2B5EF4-FFF2-40B4-BE49-F238E27FC236}">
                <a16:creationId xmlns:a16="http://schemas.microsoft.com/office/drawing/2014/main" id="{C0617200-45DF-4ACF-9005-46360C2AF61E}"/>
              </a:ext>
            </a:extLst>
          </p:cNvPr>
          <p:cNvSpPr>
            <a:spLocks noGrp="1"/>
          </p:cNvSpPr>
          <p:nvPr>
            <p:ph type="body" sz="quarter" idx="57" hasCustomPrompt="1"/>
          </p:nvPr>
        </p:nvSpPr>
        <p:spPr>
          <a:xfrm>
            <a:off x="9037768" y="5552498"/>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61" name="Content 9">
            <a:extLst>
              <a:ext uri="{FF2B5EF4-FFF2-40B4-BE49-F238E27FC236}">
                <a16:creationId xmlns:a16="http://schemas.microsoft.com/office/drawing/2014/main" id="{B4EE4145-3994-4886-9B00-B9DD3A0FACEB}"/>
              </a:ext>
            </a:extLst>
          </p:cNvPr>
          <p:cNvSpPr>
            <a:spLocks noGrp="1"/>
          </p:cNvSpPr>
          <p:nvPr>
            <p:ph type="body" sz="quarter" idx="56" hasCustomPrompt="1"/>
          </p:nvPr>
        </p:nvSpPr>
        <p:spPr>
          <a:xfrm>
            <a:off x="9037768" y="4589365"/>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60" name="Content 8">
            <a:extLst>
              <a:ext uri="{FF2B5EF4-FFF2-40B4-BE49-F238E27FC236}">
                <a16:creationId xmlns:a16="http://schemas.microsoft.com/office/drawing/2014/main" id="{AD32C42B-FDB9-4CF3-9851-39C583478FFD}"/>
              </a:ext>
            </a:extLst>
          </p:cNvPr>
          <p:cNvSpPr>
            <a:spLocks noGrp="1"/>
          </p:cNvSpPr>
          <p:nvPr>
            <p:ph type="body" sz="quarter" idx="55" hasCustomPrompt="1"/>
          </p:nvPr>
        </p:nvSpPr>
        <p:spPr>
          <a:xfrm>
            <a:off x="9037768" y="3626231"/>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9" name="Content 7">
            <a:extLst>
              <a:ext uri="{FF2B5EF4-FFF2-40B4-BE49-F238E27FC236}">
                <a16:creationId xmlns:a16="http://schemas.microsoft.com/office/drawing/2014/main" id="{A4646BD5-8400-4DCF-BD67-0CE746A19711}"/>
              </a:ext>
            </a:extLst>
          </p:cNvPr>
          <p:cNvSpPr>
            <a:spLocks noGrp="1"/>
          </p:cNvSpPr>
          <p:nvPr>
            <p:ph type="body" sz="quarter" idx="54" hasCustomPrompt="1"/>
          </p:nvPr>
        </p:nvSpPr>
        <p:spPr>
          <a:xfrm>
            <a:off x="9037768" y="2663097"/>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8" name="Content 6">
            <a:extLst>
              <a:ext uri="{FF2B5EF4-FFF2-40B4-BE49-F238E27FC236}">
                <a16:creationId xmlns:a16="http://schemas.microsoft.com/office/drawing/2014/main" id="{A6007974-2FE5-4ED1-84BA-E4786FA3E7AA}"/>
              </a:ext>
            </a:extLst>
          </p:cNvPr>
          <p:cNvSpPr>
            <a:spLocks noGrp="1"/>
          </p:cNvSpPr>
          <p:nvPr>
            <p:ph type="body" sz="quarter" idx="53" hasCustomPrompt="1"/>
          </p:nvPr>
        </p:nvSpPr>
        <p:spPr>
          <a:xfrm>
            <a:off x="9037768" y="1699963"/>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2" name="Content 5">
            <a:extLst>
              <a:ext uri="{FF2B5EF4-FFF2-40B4-BE49-F238E27FC236}">
                <a16:creationId xmlns:a16="http://schemas.microsoft.com/office/drawing/2014/main" id="{2123757D-60AC-4FA9-A0CD-E8AF8F59E43C}"/>
              </a:ext>
            </a:extLst>
          </p:cNvPr>
          <p:cNvSpPr>
            <a:spLocks noGrp="1"/>
          </p:cNvSpPr>
          <p:nvPr>
            <p:ph type="body" sz="quarter" idx="47" hasCustomPrompt="1"/>
          </p:nvPr>
        </p:nvSpPr>
        <p:spPr>
          <a:xfrm>
            <a:off x="5321747" y="5552498"/>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1" name="Content 4">
            <a:extLst>
              <a:ext uri="{FF2B5EF4-FFF2-40B4-BE49-F238E27FC236}">
                <a16:creationId xmlns:a16="http://schemas.microsoft.com/office/drawing/2014/main" id="{A5665393-0E82-40E2-B63A-0E6618B0B8F7}"/>
              </a:ext>
            </a:extLst>
          </p:cNvPr>
          <p:cNvSpPr>
            <a:spLocks noGrp="1"/>
          </p:cNvSpPr>
          <p:nvPr>
            <p:ph type="body" sz="quarter" idx="46" hasCustomPrompt="1"/>
          </p:nvPr>
        </p:nvSpPr>
        <p:spPr>
          <a:xfrm>
            <a:off x="5321747" y="4589365"/>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0" name="Content 3">
            <a:extLst>
              <a:ext uri="{FF2B5EF4-FFF2-40B4-BE49-F238E27FC236}">
                <a16:creationId xmlns:a16="http://schemas.microsoft.com/office/drawing/2014/main" id="{3BB623C7-E995-475A-B240-1D6C8084DC61}"/>
              </a:ext>
            </a:extLst>
          </p:cNvPr>
          <p:cNvSpPr>
            <a:spLocks noGrp="1"/>
          </p:cNvSpPr>
          <p:nvPr>
            <p:ph type="body" sz="quarter" idx="45" hasCustomPrompt="1"/>
          </p:nvPr>
        </p:nvSpPr>
        <p:spPr>
          <a:xfrm>
            <a:off x="5321747" y="3626231"/>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49" name="Content 2">
            <a:extLst>
              <a:ext uri="{FF2B5EF4-FFF2-40B4-BE49-F238E27FC236}">
                <a16:creationId xmlns:a16="http://schemas.microsoft.com/office/drawing/2014/main" id="{FF6796C2-DA9C-45AB-8E1B-B25B23511E9B}"/>
              </a:ext>
            </a:extLst>
          </p:cNvPr>
          <p:cNvSpPr>
            <a:spLocks noGrp="1"/>
          </p:cNvSpPr>
          <p:nvPr>
            <p:ph type="body" sz="quarter" idx="44" hasCustomPrompt="1"/>
          </p:nvPr>
        </p:nvSpPr>
        <p:spPr>
          <a:xfrm>
            <a:off x="5321747" y="2663097"/>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8" name="Content 1">
            <a:extLst>
              <a:ext uri="{FF2B5EF4-FFF2-40B4-BE49-F238E27FC236}">
                <a16:creationId xmlns:a16="http://schemas.microsoft.com/office/drawing/2014/main" id="{3693F993-685E-4381-94CF-AD9F7AF00631}"/>
              </a:ext>
            </a:extLst>
          </p:cNvPr>
          <p:cNvSpPr>
            <a:spLocks noGrp="1"/>
          </p:cNvSpPr>
          <p:nvPr>
            <p:ph type="body" sz="quarter" idx="31" hasCustomPrompt="1"/>
          </p:nvPr>
        </p:nvSpPr>
        <p:spPr>
          <a:xfrm>
            <a:off x="5321747" y="1699963"/>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67" name="Subtitle placeholder">
            <a:extLst>
              <a:ext uri="{FF2B5EF4-FFF2-40B4-BE49-F238E27FC236}">
                <a16:creationId xmlns:a16="http://schemas.microsoft.com/office/drawing/2014/main" id="{827066EF-8012-4BD4-BB2E-2F30192765FA}"/>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68" name="Title Placeholder">
            <a:extLst>
              <a:ext uri="{FF2B5EF4-FFF2-40B4-BE49-F238E27FC236}">
                <a16:creationId xmlns:a16="http://schemas.microsoft.com/office/drawing/2014/main" id="{9685E4F9-E486-4350-B072-E278A6240BAA}"/>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30" name="Footnote">
            <a:extLst>
              <a:ext uri="{FF2B5EF4-FFF2-40B4-BE49-F238E27FC236}">
                <a16:creationId xmlns:a16="http://schemas.microsoft.com/office/drawing/2014/main" id="{BAE6918C-BA6B-443D-8DEA-7B54F5C7AAE1}"/>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1" name="Footer Placeholder">
            <a:extLst>
              <a:ext uri="{FF2B5EF4-FFF2-40B4-BE49-F238E27FC236}">
                <a16:creationId xmlns:a16="http://schemas.microsoft.com/office/drawing/2014/main" id="{B52750C4-AA32-44BB-9C80-10FCEB69B711}"/>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32" name="Slide Number Placeholder">
            <a:extLst>
              <a:ext uri="{FF2B5EF4-FFF2-40B4-BE49-F238E27FC236}">
                <a16:creationId xmlns:a16="http://schemas.microsoft.com/office/drawing/2014/main" id="{90B24E08-7C33-4EE1-8E8A-8057549F0A12}"/>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958635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accent1"/>
        </a:solidFill>
        <a:effectLst/>
      </p:bgPr>
    </p:bg>
    <p:spTree>
      <p:nvGrpSpPr>
        <p:cNvPr id="1" name=""/>
        <p:cNvGrpSpPr/>
        <p:nvPr/>
      </p:nvGrpSpPr>
      <p:grpSpPr>
        <a:xfrm>
          <a:off x="0" y="0"/>
          <a:ext cx="0" cy="0"/>
          <a:chOff x="0" y="0"/>
          <a:chExt cx="0" cy="0"/>
        </a:xfrm>
      </p:grpSpPr>
      <p:graphicFrame>
        <p:nvGraphicFramePr>
          <p:cNvPr id="44" name="Object 43" hidden="1">
            <a:extLst>
              <a:ext uri="{FF2B5EF4-FFF2-40B4-BE49-F238E27FC236}">
                <a16:creationId xmlns:a16="http://schemas.microsoft.com/office/drawing/2014/main" id="{DEC531DE-54F6-48F9-964B-478CD7093B1F}"/>
              </a:ext>
            </a:extLst>
          </p:cNvPr>
          <p:cNvGraphicFramePr>
            <a:graphicFrameLocks noChangeAspect="1"/>
          </p:cNvGraphicFramePr>
          <p:nvPr>
            <p:custDataLst>
              <p:tags r:id="rId1"/>
            </p:custDataLst>
            <p:extLst>
              <p:ext uri="{D42A27DB-BD31-4B8C-83A1-F6EECF244321}">
                <p14:modId xmlns:p14="http://schemas.microsoft.com/office/powerpoint/2010/main" val="1483404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44" name="Object 43" hidden="1">
                        <a:extLst>
                          <a:ext uri="{FF2B5EF4-FFF2-40B4-BE49-F238E27FC236}">
                            <a16:creationId xmlns:a16="http://schemas.microsoft.com/office/drawing/2014/main" id="{DEC531DE-54F6-48F9-964B-478CD7093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9F64274A-5B7B-445D-9054-503F9ABA43AC}"/>
              </a:ext>
            </a:extLst>
          </p:cNvPr>
          <p:cNvSpPr>
            <a:spLocks noGrp="1"/>
          </p:cNvSpPr>
          <p:nvPr>
            <p:ph type="sldNum" sz="quarter" idx="10"/>
          </p:nvPr>
        </p:nvSpPr>
        <p:spPr>
          <a:xfrm>
            <a:off x="10989437" y="6688612"/>
            <a:ext cx="1023140" cy="163513"/>
          </a:xfrm>
          <a:prstGeom prst="rect">
            <a:avLst/>
          </a:prstGeom>
        </p:spPr>
        <p:txBody>
          <a:bodyPr/>
          <a:lstStyle>
            <a:lvl1pPr rtl="0">
              <a:defRPr>
                <a:solidFill>
                  <a:schemeClr val="bg1"/>
                </a:solidFill>
              </a:defRPr>
            </a:lvl1pPr>
          </a:lstStyle>
          <a:p>
            <a:fld id="{EC9DDF9C-3C8D-4130-9E75-9F3A06DC72AD}" type="slidenum">
              <a:rPr lang="nl-NL" smtClean="0"/>
              <a:pPr/>
              <a:t>‹#›</a:t>
            </a:fld>
            <a:endParaRPr lang="nl-NL" dirty="0"/>
          </a:p>
        </p:txBody>
      </p:sp>
      <p:sp>
        <p:nvSpPr>
          <p:cNvPr id="19" name="Logo 14">
            <a:extLst>
              <a:ext uri="{FF2B5EF4-FFF2-40B4-BE49-F238E27FC236}">
                <a16:creationId xmlns:a16="http://schemas.microsoft.com/office/drawing/2014/main" id="{9CD50B4C-7136-431A-A5CC-F0B22E34E981}"/>
              </a:ext>
            </a:extLst>
          </p:cNvPr>
          <p:cNvSpPr/>
          <p:nvPr/>
        </p:nvSpPr>
        <p:spPr>
          <a:xfrm>
            <a:off x="0" y="6343962"/>
            <a:ext cx="664764" cy="514037"/>
          </a:xfrm>
          <a:prstGeom prst="rect">
            <a:avLst/>
          </a:prstGeom>
          <a:solidFill>
            <a:schemeClr val="accent1"/>
          </a:solidFill>
        </p:spPr>
        <p:txBody>
          <a:bodyPr lIns="72000" rIns="72000" rtlCol="0" anchor="t">
            <a:noAutofit/>
          </a:bodyPr>
          <a:lstStyle/>
          <a:p>
            <a:pPr marL="0" marR="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20" name="Logo 13">
            <a:extLst>
              <a:ext uri="{FF2B5EF4-FFF2-40B4-BE49-F238E27FC236}">
                <a16:creationId xmlns:a16="http://schemas.microsoft.com/office/drawing/2014/main" id="{CCDD2140-4B0B-4653-9440-316922F99CD4}"/>
              </a:ext>
            </a:extLst>
          </p:cNvPr>
          <p:cNvSpPr txBox="1"/>
          <p:nvPr/>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1" name="Logo 12">
            <a:extLst>
              <a:ext uri="{FF2B5EF4-FFF2-40B4-BE49-F238E27FC236}">
                <a16:creationId xmlns:a16="http://schemas.microsoft.com/office/drawing/2014/main" id="{EF3F1655-C16C-4FEF-877B-991607B96DEE}"/>
              </a:ext>
            </a:extLst>
          </p:cNvPr>
          <p:cNvSpPr txBox="1"/>
          <p:nvPr/>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2" name="Logo 11">
            <a:extLst>
              <a:ext uri="{FF2B5EF4-FFF2-40B4-BE49-F238E27FC236}">
                <a16:creationId xmlns:a16="http://schemas.microsoft.com/office/drawing/2014/main" id="{4238BE3C-8F6A-4BD4-B46B-61BE7283E8AF}"/>
              </a:ext>
            </a:extLst>
          </p:cNvPr>
          <p:cNvSpPr txBox="1"/>
          <p:nvPr/>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3" name="Logo 10">
            <a:extLst>
              <a:ext uri="{FF2B5EF4-FFF2-40B4-BE49-F238E27FC236}">
                <a16:creationId xmlns:a16="http://schemas.microsoft.com/office/drawing/2014/main" id="{F47BA2C2-C86C-4C44-9CFA-30988324C2BB}"/>
              </a:ext>
            </a:extLst>
          </p:cNvPr>
          <p:cNvSpPr txBox="1"/>
          <p:nvPr/>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4" name="Logo 9">
            <a:extLst>
              <a:ext uri="{FF2B5EF4-FFF2-40B4-BE49-F238E27FC236}">
                <a16:creationId xmlns:a16="http://schemas.microsoft.com/office/drawing/2014/main" id="{D88DD3FF-5194-485D-96BA-2ECD207FCA5E}"/>
              </a:ext>
            </a:extLst>
          </p:cNvPr>
          <p:cNvSpPr txBox="1"/>
          <p:nvPr/>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5" name="Logo 8">
            <a:extLst>
              <a:ext uri="{FF2B5EF4-FFF2-40B4-BE49-F238E27FC236}">
                <a16:creationId xmlns:a16="http://schemas.microsoft.com/office/drawing/2014/main" id="{E5B48CE0-D11D-432F-ABEA-96B36982A72C}"/>
              </a:ext>
            </a:extLst>
          </p:cNvPr>
          <p:cNvSpPr txBox="1"/>
          <p:nvPr/>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6" name="Logo 7">
            <a:extLst>
              <a:ext uri="{FF2B5EF4-FFF2-40B4-BE49-F238E27FC236}">
                <a16:creationId xmlns:a16="http://schemas.microsoft.com/office/drawing/2014/main" id="{895E4B0F-D3DD-451A-B071-F7D4E7EEAF63}"/>
              </a:ext>
            </a:extLst>
          </p:cNvPr>
          <p:cNvSpPr txBox="1"/>
          <p:nvPr/>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7" name="Logo 6">
            <a:extLst>
              <a:ext uri="{FF2B5EF4-FFF2-40B4-BE49-F238E27FC236}">
                <a16:creationId xmlns:a16="http://schemas.microsoft.com/office/drawing/2014/main" id="{EC77ED03-C093-4AC2-953B-4268CC7C2EAD}"/>
              </a:ext>
            </a:extLst>
          </p:cNvPr>
          <p:cNvSpPr txBox="1"/>
          <p:nvPr/>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8" name="Logo 5">
            <a:extLst>
              <a:ext uri="{FF2B5EF4-FFF2-40B4-BE49-F238E27FC236}">
                <a16:creationId xmlns:a16="http://schemas.microsoft.com/office/drawing/2014/main" id="{35A39001-F877-400B-9063-BBDAEF9C9D0C}"/>
              </a:ext>
            </a:extLst>
          </p:cNvPr>
          <p:cNvSpPr txBox="1"/>
          <p:nvPr/>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9" name="Logo 4">
            <a:extLst>
              <a:ext uri="{FF2B5EF4-FFF2-40B4-BE49-F238E27FC236}">
                <a16:creationId xmlns:a16="http://schemas.microsoft.com/office/drawing/2014/main" id="{9B1D721E-62C7-4792-9AA4-C8876D41A08A}"/>
              </a:ext>
            </a:extLst>
          </p:cNvPr>
          <p:cNvSpPr txBox="1"/>
          <p:nvPr/>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0" name="Logo 3">
            <a:extLst>
              <a:ext uri="{FF2B5EF4-FFF2-40B4-BE49-F238E27FC236}">
                <a16:creationId xmlns:a16="http://schemas.microsoft.com/office/drawing/2014/main" id="{D7BEF1AC-F795-491E-8999-EFD00EC74AA9}"/>
              </a:ext>
            </a:extLst>
          </p:cNvPr>
          <p:cNvSpPr txBox="1"/>
          <p:nvPr/>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1" name="Logo 2">
            <a:extLst>
              <a:ext uri="{FF2B5EF4-FFF2-40B4-BE49-F238E27FC236}">
                <a16:creationId xmlns:a16="http://schemas.microsoft.com/office/drawing/2014/main" id="{2786DD4C-1718-4BA0-BD01-BB1125DBAE5D}"/>
              </a:ext>
            </a:extLst>
          </p:cNvPr>
          <p:cNvSpPr txBox="1"/>
          <p:nvPr/>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2" name="Logo 1">
            <a:extLst>
              <a:ext uri="{FF2B5EF4-FFF2-40B4-BE49-F238E27FC236}">
                <a16:creationId xmlns:a16="http://schemas.microsoft.com/office/drawing/2014/main" id="{14840A3F-974A-48DE-BD46-B85DD5B64EC6}"/>
              </a:ext>
            </a:extLst>
          </p:cNvPr>
          <p:cNvSpPr txBox="1"/>
          <p:nvPr/>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7" name="its public">
            <a:extLst>
              <a:ext uri="{FF2B5EF4-FFF2-40B4-BE49-F238E27FC236}">
                <a16:creationId xmlns:a16="http://schemas.microsoft.com/office/drawing/2014/main" id="{4778F105-5090-4719-913B-B220CEB42A97}"/>
              </a:ext>
            </a:extLst>
          </p:cNvPr>
          <p:cNvSpPr txBox="1"/>
          <p:nvPr/>
        </p:nvSpPr>
        <p:spPr>
          <a:xfrm>
            <a:off x="662780" y="1699963"/>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2800" b="1"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it’s</a:t>
            </a:r>
            <a:r>
              <a:rPr kumimoji="0" lang="nl-NL" sz="2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public</a:t>
            </a:r>
            <a:br>
              <a:rPr kumimoji="0" lang="nl-NL" sz="3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b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Prins Hendrikkade 21, 1012 TL, Amsterdam</a:t>
            </a:r>
            <a:b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nl-NL" sz="14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hlinkClick r:id="rId5">
                  <a:extLst>
                    <a:ext uri="{A12FA001-AC4F-418D-AE19-62706E023703}">
                      <ahyp:hlinkClr xmlns:ahyp="http://schemas.microsoft.com/office/drawing/2018/hyperlinkcolor" val="tx"/>
                    </a:ext>
                  </a:extLst>
                </a:hlinkClick>
              </a:rPr>
              <a:t>www.itspublic.nl</a:t>
            </a:r>
            <a:br>
              <a:rPr kumimoji="0" lang="nl-NL" sz="14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rPr>
            </a:br>
            <a:endParaRPr kumimoji="0" lang="nl-NL" sz="14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Voor vragen over deze publicatie:</a:t>
            </a:r>
          </a:p>
        </p:txBody>
      </p:sp>
      <p:sp>
        <p:nvSpPr>
          <p:cNvPr id="39" name="Open source">
            <a:extLst>
              <a:ext uri="{FF2B5EF4-FFF2-40B4-BE49-F238E27FC236}">
                <a16:creationId xmlns:a16="http://schemas.microsoft.com/office/drawing/2014/main" id="{967C9798-1D2A-4DA1-B0F8-67AAEB91BA1F}"/>
              </a:ext>
            </a:extLst>
          </p:cNvPr>
          <p:cNvSpPr txBox="1"/>
          <p:nvPr/>
        </p:nvSpPr>
        <p:spPr>
          <a:xfrm>
            <a:off x="662780" y="4189901"/>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Open source beleid</a:t>
            </a: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 van dit document is vrij, open te delen voor en door iedereen, in lijn met de Creative </a:t>
            </a:r>
            <a:r>
              <a:rPr kumimoji="0" lang="nl-NL" sz="14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Commons</a:t>
            </a: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a:t>
            </a:r>
            <a:r>
              <a:rPr kumimoji="0" lang="nl-NL" sz="14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Attribution</a:t>
            </a: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4.0 International License. Een kopie van deze licentie is hier te vinden: http://creativecommons.org/licenses/by/4.0/</a:t>
            </a:r>
            <a:endParaRPr lang="nl-NL" sz="1400" b="0" noProof="0" dirty="0">
              <a:latin typeface="Corbel" panose="020B0503020204020204" pitchFamily="34" charset="0"/>
            </a:endParaRPr>
          </a:p>
        </p:txBody>
      </p:sp>
      <p:pic>
        <p:nvPicPr>
          <p:cNvPr id="41" name="BY">
            <a:extLst>
              <a:ext uri="{FF2B5EF4-FFF2-40B4-BE49-F238E27FC236}">
                <a16:creationId xmlns:a16="http://schemas.microsoft.com/office/drawing/2014/main" id="{B418F819-9336-4BD1-8DC2-5CE5CEB16B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0321" y="5570848"/>
            <a:ext cx="609600" cy="609600"/>
          </a:xfrm>
          <a:prstGeom prst="rect">
            <a:avLst/>
          </a:prstGeom>
        </p:spPr>
      </p:pic>
      <p:pic>
        <p:nvPicPr>
          <p:cNvPr id="43" name="CC">
            <a:extLst>
              <a:ext uri="{FF2B5EF4-FFF2-40B4-BE49-F238E27FC236}">
                <a16:creationId xmlns:a16="http://schemas.microsoft.com/office/drawing/2014/main" id="{A6A80A3D-952E-42D1-BE59-311A19F8FB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3043" y="5570848"/>
            <a:ext cx="609600" cy="609600"/>
          </a:xfrm>
          <a:prstGeom prst="rect">
            <a:avLst/>
          </a:prstGeom>
        </p:spPr>
      </p:pic>
      <p:sp>
        <p:nvSpPr>
          <p:cNvPr id="45" name="Gebruikt materiaal">
            <a:extLst>
              <a:ext uri="{FF2B5EF4-FFF2-40B4-BE49-F238E27FC236}">
                <a16:creationId xmlns:a16="http://schemas.microsoft.com/office/drawing/2014/main" id="{3ADAD100-3848-4E36-BF5D-30C2D79F7A7B}"/>
              </a:ext>
            </a:extLst>
          </p:cNvPr>
          <p:cNvSpPr txBox="1"/>
          <p:nvPr/>
        </p:nvSpPr>
        <p:spPr>
          <a:xfrm>
            <a:off x="6237221" y="4189901"/>
            <a:ext cx="5292000" cy="294591"/>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Gebruikt materiaal in deze publicatie</a:t>
            </a:r>
          </a:p>
        </p:txBody>
      </p:sp>
      <p:sp>
        <p:nvSpPr>
          <p:cNvPr id="50" name="Content 1">
            <a:extLst>
              <a:ext uri="{FF2B5EF4-FFF2-40B4-BE49-F238E27FC236}">
                <a16:creationId xmlns:a16="http://schemas.microsoft.com/office/drawing/2014/main" id="{D9FB368F-5C55-496C-91C8-A63094079E60}"/>
              </a:ext>
            </a:extLst>
          </p:cNvPr>
          <p:cNvSpPr>
            <a:spLocks noGrp="1"/>
          </p:cNvSpPr>
          <p:nvPr>
            <p:ph type="body" sz="quarter" idx="24" hasCustomPrompt="1"/>
          </p:nvPr>
        </p:nvSpPr>
        <p:spPr>
          <a:xfrm>
            <a:off x="6237221" y="4484492"/>
            <a:ext cx="5292000" cy="1703387"/>
          </a:xfrm>
        </p:spPr>
        <p:txBody>
          <a:bodyPr/>
          <a:lstStyle>
            <a:lvl1pPr rtl="0">
              <a:defRPr>
                <a:solidFill>
                  <a:schemeClr val="bg1"/>
                </a:solidFill>
              </a:defRPr>
            </a:lvl1p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Voorkant fotogroot: </a:t>
            </a:r>
            <a:r>
              <a:rPr kumimoji="0" lang="nl-NL" sz="14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rechtenvrij</a:t>
            </a:r>
            <a:endPar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48" name="Subtitle placeholder">
            <a:extLst>
              <a:ext uri="{FF2B5EF4-FFF2-40B4-BE49-F238E27FC236}">
                <a16:creationId xmlns:a16="http://schemas.microsoft.com/office/drawing/2014/main" id="{5007F875-73FC-48F0-BDC9-CDAAF40263BF}"/>
              </a:ext>
            </a:extLst>
          </p:cNvPr>
          <p:cNvSpPr>
            <a:spLocks noGrp="1"/>
          </p:cNvSpPr>
          <p:nvPr>
            <p:ph type="body" sz="quarter" idx="23" hasCustomPrompt="1"/>
          </p:nvPr>
        </p:nvSpPr>
        <p:spPr>
          <a:xfrm>
            <a:off x="662780" y="3246952"/>
            <a:ext cx="5292000" cy="727104"/>
          </a:xfrm>
        </p:spPr>
        <p:txBody>
          <a:bodyPr>
            <a:noAutofit/>
          </a:bodyPr>
          <a:lstStyle>
            <a:lvl1pPr marL="0" indent="0" rtl="0">
              <a:spcBef>
                <a:spcPts val="0"/>
              </a:spcBef>
              <a:buNone/>
              <a:defRPr>
                <a:solidFill>
                  <a:schemeClr val="bg1"/>
                </a:solidFill>
              </a:defRPr>
            </a:lvl1pPr>
          </a:lstStyle>
          <a:p>
            <a:pPr lvl="0"/>
            <a:r>
              <a:rPr lang="nl-NL" noProof="0" dirty="0"/>
              <a:t>Naam Achternaam (naam.achternaam@itspublic.nl)</a:t>
            </a:r>
          </a:p>
        </p:txBody>
      </p:sp>
    </p:spTree>
    <p:extLst>
      <p:ext uri="{BB962C8B-B14F-4D97-AF65-F5344CB8AC3E}">
        <p14:creationId xmlns:p14="http://schemas.microsoft.com/office/powerpoint/2010/main" val="1746809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ox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7361647-197C-7B7B-BE6D-F624EFB7D7B3}"/>
              </a:ext>
            </a:extLst>
          </p:cNvPr>
          <p:cNvGraphicFramePr>
            <a:graphicFrameLocks noChangeAspect="1"/>
          </p:cNvGraphicFramePr>
          <p:nvPr userDrawn="1">
            <p:custDataLst>
              <p:tags r:id="rId1"/>
            </p:custDataLst>
            <p:extLst>
              <p:ext uri="{D42A27DB-BD31-4B8C-83A1-F6EECF244321}">
                <p14:modId xmlns:p14="http://schemas.microsoft.com/office/powerpoint/2010/main" val="2927692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C7361647-197C-7B7B-BE6D-F624EFB7D7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ntent Placeholder 6">
            <a:extLst>
              <a:ext uri="{FF2B5EF4-FFF2-40B4-BE49-F238E27FC236}">
                <a16:creationId xmlns:a16="http://schemas.microsoft.com/office/drawing/2014/main" id="{CCB64B6D-912F-411E-B8EC-6E5A8C9A3276}"/>
              </a:ext>
            </a:extLst>
          </p:cNvPr>
          <p:cNvSpPr>
            <a:spLocks noGrp="1"/>
          </p:cNvSpPr>
          <p:nvPr>
            <p:ph sz="quarter" idx="18" hasCustomPrompt="1"/>
          </p:nvPr>
        </p:nvSpPr>
        <p:spPr>
          <a:xfrm>
            <a:off x="666748" y="1592263"/>
            <a:ext cx="10866440" cy="4716462"/>
          </a:xfrm>
        </p:spPr>
        <p:txBody>
          <a:bodyPr/>
          <a:lstStyle>
            <a:lvl1pPr rtl="0">
              <a:defRPr/>
            </a:lvl1pPr>
            <a:lvl2pPr rtl="0">
              <a:defRPr/>
            </a:lvl2pPr>
            <a:lvl3pPr rtl="0">
              <a:defRPr/>
            </a:lvl3pPr>
            <a:lvl4pPr rtl="0">
              <a:defRPr/>
            </a:lvl4pPr>
            <a:lvl5pPr rtl="0">
              <a:defRPr/>
            </a:lvl5pPr>
          </a:lstStyle>
          <a:p>
            <a:pPr lvl="0"/>
            <a:r>
              <a:rPr lang="nl-NL"/>
              <a:t>Dummy text</a:t>
            </a:r>
          </a:p>
          <a:p>
            <a:pPr lvl="1"/>
            <a:r>
              <a:rPr lang="nl-NL"/>
              <a:t>Text</a:t>
            </a:r>
          </a:p>
          <a:p>
            <a:pPr lvl="2"/>
            <a:r>
              <a:rPr lang="nl-NL"/>
              <a:t>Text</a:t>
            </a:r>
          </a:p>
          <a:p>
            <a:pPr lvl="3"/>
            <a:r>
              <a:rPr lang="nl-NL"/>
              <a:t>Text</a:t>
            </a:r>
          </a:p>
          <a:p>
            <a:pPr lvl="4"/>
            <a:r>
              <a:rPr lang="nl-NL"/>
              <a:t>Text</a:t>
            </a:r>
            <a:endParaRPr lang="nl-NL" dirty="0"/>
          </a:p>
        </p:txBody>
      </p:sp>
      <p:sp>
        <p:nvSpPr>
          <p:cNvPr id="10" name="Title Placeholder 4">
            <a:extLst>
              <a:ext uri="{FF2B5EF4-FFF2-40B4-BE49-F238E27FC236}">
                <a16:creationId xmlns:a16="http://schemas.microsoft.com/office/drawing/2014/main" id="{8F280C3E-E496-440B-91A5-8A19326EF1C0}"/>
              </a:ext>
            </a:extLst>
          </p:cNvPr>
          <p:cNvSpPr>
            <a:spLocks noGrp="1"/>
          </p:cNvSpPr>
          <p:nvPr>
            <p:ph type="title"/>
          </p:nvPr>
        </p:nvSpPr>
        <p:spPr>
          <a:xfrm>
            <a:off x="666747" y="266699"/>
            <a:ext cx="10866441" cy="930276"/>
          </a:xfrm>
          <a:prstGeom prst="rect">
            <a:avLst/>
          </a:prstGeom>
        </p:spPr>
        <p:txBody>
          <a:bodyPr vert="horz" lIns="36000" tIns="36000" rIns="36000" bIns="36000" rtlCol="0" anchor="b">
            <a:noAutofit/>
          </a:bodyPr>
          <a:lstStyle>
            <a:lvl1pPr rtl="0">
              <a:defRPr lang="nl-NL" dirty="0"/>
            </a:lvl1pPr>
          </a:lstStyle>
          <a:p>
            <a:pPr lvl="0"/>
            <a:r>
              <a:rPr lang="nl-NL"/>
              <a:t>Click to edit Master title style</a:t>
            </a:r>
            <a:endParaRPr lang="nl-NL" dirty="0"/>
          </a:p>
        </p:txBody>
      </p:sp>
      <p:sp>
        <p:nvSpPr>
          <p:cNvPr id="7" name="Slide Number Placeholder 4">
            <a:extLst>
              <a:ext uri="{FF2B5EF4-FFF2-40B4-BE49-F238E27FC236}">
                <a16:creationId xmlns:a16="http://schemas.microsoft.com/office/drawing/2014/main" id="{7D9C214A-7EA5-4612-A2E3-664014CDBA49}"/>
              </a:ext>
            </a:extLst>
          </p:cNvPr>
          <p:cNvSpPr>
            <a:spLocks noGrp="1"/>
          </p:cNvSpPr>
          <p:nvPr>
            <p:ph type="sldNum" sz="quarter" idx="12"/>
          </p:nvPr>
        </p:nvSpPr>
        <p:spPr>
          <a:xfrm>
            <a:off x="10510048" y="6619875"/>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8" name="Footer Placeholder 12">
            <a:extLst>
              <a:ext uri="{FF2B5EF4-FFF2-40B4-BE49-F238E27FC236}">
                <a16:creationId xmlns:a16="http://schemas.microsoft.com/office/drawing/2014/main" id="{52BCD1DD-C3E1-4EFB-AFD0-83492A579CC2}"/>
              </a:ext>
            </a:extLst>
          </p:cNvPr>
          <p:cNvSpPr>
            <a:spLocks noGrp="1"/>
          </p:cNvSpPr>
          <p:nvPr>
            <p:ph type="ftr" sz="quarter" idx="3"/>
          </p:nvPr>
        </p:nvSpPr>
        <p:spPr>
          <a:xfrm>
            <a:off x="658813" y="6619875"/>
            <a:ext cx="9799639" cy="163512"/>
          </a:xfrm>
          <a:prstGeom prst="rect">
            <a:avLst/>
          </a:prstGeom>
        </p:spPr>
        <p:txBody>
          <a:bodyPr vert="horz" lIns="91440" tIns="45720" rIns="91440" bIns="45720" rtlCol="0" anchor="ctr"/>
          <a:lstStyle>
            <a:lvl1pPr algn="l" rtl="0">
              <a:defRPr sz="800">
                <a:solidFill>
                  <a:srgbClr val="000000"/>
                </a:solidFill>
                <a:latin typeface="+mn-lt"/>
              </a:defRPr>
            </a:lvl1pPr>
          </a:lstStyle>
          <a:p>
            <a:r>
              <a:rPr lang="nl-NL"/>
              <a:t>Bron: </a:t>
            </a:r>
            <a:endParaRPr lang="nl-NL" dirty="0"/>
          </a:p>
        </p:txBody>
      </p:sp>
      <p:sp>
        <p:nvSpPr>
          <p:cNvPr id="11" name="Text Placeholder 5">
            <a:extLst>
              <a:ext uri="{FF2B5EF4-FFF2-40B4-BE49-F238E27FC236}">
                <a16:creationId xmlns:a16="http://schemas.microsoft.com/office/drawing/2014/main" id="{832A5894-62E0-4A39-84CD-1A70C138AAA6}"/>
              </a:ext>
            </a:extLst>
          </p:cNvPr>
          <p:cNvSpPr>
            <a:spLocks noGrp="1"/>
          </p:cNvSpPr>
          <p:nvPr>
            <p:ph type="body" sz="quarter" idx="20" hasCustomPrompt="1"/>
          </p:nvPr>
        </p:nvSpPr>
        <p:spPr>
          <a:xfrm>
            <a:off x="658812" y="6426470"/>
            <a:ext cx="9799637" cy="163512"/>
          </a:xfrm>
        </p:spPr>
        <p:txBody>
          <a:bodyPr/>
          <a:lstStyle>
            <a:lvl1pPr rtl="0">
              <a:defRPr sz="800"/>
            </a:lvl1pPr>
          </a:lstStyle>
          <a:p>
            <a:pPr lvl="0"/>
            <a:r>
              <a:rPr lang="nl-NL"/>
              <a:t>Footnote</a:t>
            </a:r>
            <a:endParaRPr lang="nl-NL" dirty="0"/>
          </a:p>
        </p:txBody>
      </p:sp>
      <p:sp>
        <p:nvSpPr>
          <p:cNvPr id="13" name="Text Placeholder 8">
            <a:extLst>
              <a:ext uri="{FF2B5EF4-FFF2-40B4-BE49-F238E27FC236}">
                <a16:creationId xmlns:a16="http://schemas.microsoft.com/office/drawing/2014/main" id="{8ACC3935-612B-4819-AB44-5D2E92BD9AC5}"/>
              </a:ext>
            </a:extLst>
          </p:cNvPr>
          <p:cNvSpPr>
            <a:spLocks noGrp="1"/>
          </p:cNvSpPr>
          <p:nvPr>
            <p:ph type="body" sz="quarter" idx="14" hasCustomPrompt="1"/>
          </p:nvPr>
        </p:nvSpPr>
        <p:spPr>
          <a:xfrm>
            <a:off x="666750" y="1228725"/>
            <a:ext cx="10872000" cy="247650"/>
          </a:xfrm>
        </p:spPr>
        <p:txBody>
          <a:bodyPr/>
          <a:lstStyle>
            <a:lvl1pPr rtl="0">
              <a:defRPr b="1"/>
            </a:lvl1pPr>
          </a:lstStyle>
          <a:p>
            <a:pPr lvl="0"/>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p:txBody>
      </p:sp>
    </p:spTree>
    <p:extLst>
      <p:ext uri="{BB962C8B-B14F-4D97-AF65-F5344CB8AC3E}">
        <p14:creationId xmlns:p14="http://schemas.microsoft.com/office/powerpoint/2010/main" val="1115267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1"/>
        </a:solidFill>
        <a:effectLst/>
      </p:bgPr>
    </p:bg>
    <p:spTree>
      <p:nvGrpSpPr>
        <p:cNvPr id="1" name=""/>
        <p:cNvGrpSpPr/>
        <p:nvPr/>
      </p:nvGrpSpPr>
      <p:grpSpPr>
        <a:xfrm>
          <a:off x="0" y="0"/>
          <a:ext cx="0" cy="0"/>
          <a:chOff x="0" y="0"/>
          <a:chExt cx="0" cy="0"/>
        </a:xfrm>
      </p:grpSpPr>
      <p:graphicFrame>
        <p:nvGraphicFramePr>
          <p:cNvPr id="44" name="Object 43" hidden="1">
            <a:extLst>
              <a:ext uri="{FF2B5EF4-FFF2-40B4-BE49-F238E27FC236}">
                <a16:creationId xmlns:a16="http://schemas.microsoft.com/office/drawing/2014/main" id="{DEC531DE-54F6-48F9-964B-478CD7093B1F}"/>
              </a:ext>
            </a:extLst>
          </p:cNvPr>
          <p:cNvGraphicFramePr>
            <a:graphicFrameLocks noChangeAspect="1"/>
          </p:cNvGraphicFramePr>
          <p:nvPr userDrawn="1">
            <p:custDataLst>
              <p:tags r:id="rId1"/>
            </p:custDataLst>
            <p:extLst>
              <p:ext uri="{D42A27DB-BD31-4B8C-83A1-F6EECF244321}">
                <p14:modId xmlns:p14="http://schemas.microsoft.com/office/powerpoint/2010/main" val="28814743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44" name="Object 43" hidden="1">
                        <a:extLst>
                          <a:ext uri="{FF2B5EF4-FFF2-40B4-BE49-F238E27FC236}">
                            <a16:creationId xmlns:a16="http://schemas.microsoft.com/office/drawing/2014/main" id="{DEC531DE-54F6-48F9-964B-478CD7093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9F64274A-5B7B-445D-9054-503F9ABA43AC}"/>
              </a:ext>
            </a:extLst>
          </p:cNvPr>
          <p:cNvSpPr>
            <a:spLocks noGrp="1"/>
          </p:cNvSpPr>
          <p:nvPr>
            <p:ph type="sldNum" sz="quarter" idx="10"/>
          </p:nvPr>
        </p:nvSpPr>
        <p:spPr>
          <a:xfrm>
            <a:off x="10989437" y="6688612"/>
            <a:ext cx="1023140" cy="163513"/>
          </a:xfrm>
          <a:prstGeom prst="rect">
            <a:avLst/>
          </a:prstGeom>
        </p:spPr>
        <p:txBody>
          <a:bodyPr/>
          <a:lstStyle>
            <a:lvl1pPr>
              <a:defRPr>
                <a:solidFill>
                  <a:schemeClr val="bg1"/>
                </a:solidFill>
              </a:defRPr>
            </a:lvl1pPr>
          </a:lstStyle>
          <a:p>
            <a:fld id="{992CD0B2-8AB2-4C6C-8876-E15753662C9B}" type="slidenum">
              <a:rPr lang="nl-NL" noProof="0" smtClean="0"/>
              <a:pPr/>
              <a:t>‹#›</a:t>
            </a:fld>
            <a:endParaRPr lang="nl-NL" noProof="0"/>
          </a:p>
        </p:txBody>
      </p:sp>
      <p:sp>
        <p:nvSpPr>
          <p:cNvPr id="19" name="Logo 14">
            <a:extLst>
              <a:ext uri="{FF2B5EF4-FFF2-40B4-BE49-F238E27FC236}">
                <a16:creationId xmlns:a16="http://schemas.microsoft.com/office/drawing/2014/main" id="{9CD50B4C-7136-431A-A5CC-F0B22E34E981}"/>
              </a:ext>
            </a:extLst>
          </p:cNvPr>
          <p:cNvSpPr/>
          <p:nvPr userDrawn="1"/>
        </p:nvSpPr>
        <p:spPr>
          <a:xfrm>
            <a:off x="0" y="6343962"/>
            <a:ext cx="664764" cy="514037"/>
          </a:xfrm>
          <a:prstGeom prst="rect">
            <a:avLst/>
          </a:prstGeom>
          <a:solidFill>
            <a:schemeClr val="accent1"/>
          </a:solidFill>
        </p:spPr>
        <p:txBody>
          <a:bodyPr lIns="72000" rIns="72000" rtlCol="0" anchor="t">
            <a:noAutofit/>
          </a:bodyPr>
          <a:lstStyle/>
          <a:p>
            <a:pPr marL="0" marR="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 name="Logo 13">
            <a:extLst>
              <a:ext uri="{FF2B5EF4-FFF2-40B4-BE49-F238E27FC236}">
                <a16:creationId xmlns:a16="http://schemas.microsoft.com/office/drawing/2014/main" id="{CCDD2140-4B0B-4653-9440-316922F99CD4}"/>
              </a:ext>
            </a:extLst>
          </p:cNvPr>
          <p:cNvSpPr txBox="1"/>
          <p:nvPr userDrawn="1"/>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dirty="0">
              <a:solidFill>
                <a:schemeClr val="bg1"/>
              </a:solidFill>
            </a:endParaRPr>
          </a:p>
        </p:txBody>
      </p:sp>
      <p:sp>
        <p:nvSpPr>
          <p:cNvPr id="21" name="Logo 12">
            <a:extLst>
              <a:ext uri="{FF2B5EF4-FFF2-40B4-BE49-F238E27FC236}">
                <a16:creationId xmlns:a16="http://schemas.microsoft.com/office/drawing/2014/main" id="{EF3F1655-C16C-4FEF-877B-991607B96DEE}"/>
              </a:ext>
            </a:extLst>
          </p:cNvPr>
          <p:cNvSpPr txBox="1"/>
          <p:nvPr userDrawn="1"/>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2" name="Logo 11">
            <a:extLst>
              <a:ext uri="{FF2B5EF4-FFF2-40B4-BE49-F238E27FC236}">
                <a16:creationId xmlns:a16="http://schemas.microsoft.com/office/drawing/2014/main" id="{4238BE3C-8F6A-4BD4-B46B-61BE7283E8AF}"/>
              </a:ext>
            </a:extLst>
          </p:cNvPr>
          <p:cNvSpPr txBox="1"/>
          <p:nvPr userDrawn="1"/>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3" name="Logo 10">
            <a:extLst>
              <a:ext uri="{FF2B5EF4-FFF2-40B4-BE49-F238E27FC236}">
                <a16:creationId xmlns:a16="http://schemas.microsoft.com/office/drawing/2014/main" id="{F47BA2C2-C86C-4C44-9CFA-30988324C2BB}"/>
              </a:ext>
            </a:extLst>
          </p:cNvPr>
          <p:cNvSpPr txBox="1"/>
          <p:nvPr userDrawn="1"/>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4" name="Logo 9">
            <a:extLst>
              <a:ext uri="{FF2B5EF4-FFF2-40B4-BE49-F238E27FC236}">
                <a16:creationId xmlns:a16="http://schemas.microsoft.com/office/drawing/2014/main" id="{D88DD3FF-5194-485D-96BA-2ECD207FCA5E}"/>
              </a:ext>
            </a:extLst>
          </p:cNvPr>
          <p:cNvSpPr txBox="1"/>
          <p:nvPr userDrawn="1"/>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dirty="0">
              <a:solidFill>
                <a:schemeClr val="bg1"/>
              </a:solidFill>
            </a:endParaRPr>
          </a:p>
        </p:txBody>
      </p:sp>
      <p:sp>
        <p:nvSpPr>
          <p:cNvPr id="25" name="Logo 8">
            <a:extLst>
              <a:ext uri="{FF2B5EF4-FFF2-40B4-BE49-F238E27FC236}">
                <a16:creationId xmlns:a16="http://schemas.microsoft.com/office/drawing/2014/main" id="{E5B48CE0-D11D-432F-ABEA-96B36982A72C}"/>
              </a:ext>
            </a:extLst>
          </p:cNvPr>
          <p:cNvSpPr txBox="1"/>
          <p:nvPr userDrawn="1"/>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6" name="Logo 7">
            <a:extLst>
              <a:ext uri="{FF2B5EF4-FFF2-40B4-BE49-F238E27FC236}">
                <a16:creationId xmlns:a16="http://schemas.microsoft.com/office/drawing/2014/main" id="{895E4B0F-D3DD-451A-B071-F7D4E7EEAF63}"/>
              </a:ext>
            </a:extLst>
          </p:cNvPr>
          <p:cNvSpPr txBox="1"/>
          <p:nvPr userDrawn="1"/>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7" name="Logo 6">
            <a:extLst>
              <a:ext uri="{FF2B5EF4-FFF2-40B4-BE49-F238E27FC236}">
                <a16:creationId xmlns:a16="http://schemas.microsoft.com/office/drawing/2014/main" id="{EC77ED03-C093-4AC2-953B-4268CC7C2EAD}"/>
              </a:ext>
            </a:extLst>
          </p:cNvPr>
          <p:cNvSpPr txBox="1"/>
          <p:nvPr userDrawn="1"/>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8" name="Logo 5">
            <a:extLst>
              <a:ext uri="{FF2B5EF4-FFF2-40B4-BE49-F238E27FC236}">
                <a16:creationId xmlns:a16="http://schemas.microsoft.com/office/drawing/2014/main" id="{35A39001-F877-400B-9063-BBDAEF9C9D0C}"/>
              </a:ext>
            </a:extLst>
          </p:cNvPr>
          <p:cNvSpPr txBox="1"/>
          <p:nvPr userDrawn="1"/>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9" name="Logo 4">
            <a:extLst>
              <a:ext uri="{FF2B5EF4-FFF2-40B4-BE49-F238E27FC236}">
                <a16:creationId xmlns:a16="http://schemas.microsoft.com/office/drawing/2014/main" id="{9B1D721E-62C7-4792-9AA4-C8876D41A08A}"/>
              </a:ext>
            </a:extLst>
          </p:cNvPr>
          <p:cNvSpPr txBox="1"/>
          <p:nvPr userDrawn="1"/>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30" name="Logo 3">
            <a:extLst>
              <a:ext uri="{FF2B5EF4-FFF2-40B4-BE49-F238E27FC236}">
                <a16:creationId xmlns:a16="http://schemas.microsoft.com/office/drawing/2014/main" id="{D7BEF1AC-F795-491E-8999-EFD00EC74AA9}"/>
              </a:ext>
            </a:extLst>
          </p:cNvPr>
          <p:cNvSpPr txBox="1"/>
          <p:nvPr userDrawn="1"/>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31" name="Logo 2">
            <a:extLst>
              <a:ext uri="{FF2B5EF4-FFF2-40B4-BE49-F238E27FC236}">
                <a16:creationId xmlns:a16="http://schemas.microsoft.com/office/drawing/2014/main" id="{2786DD4C-1718-4BA0-BD01-BB1125DBAE5D}"/>
              </a:ext>
            </a:extLst>
          </p:cNvPr>
          <p:cNvSpPr txBox="1"/>
          <p:nvPr userDrawn="1"/>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32" name="Logo 1">
            <a:extLst>
              <a:ext uri="{FF2B5EF4-FFF2-40B4-BE49-F238E27FC236}">
                <a16:creationId xmlns:a16="http://schemas.microsoft.com/office/drawing/2014/main" id="{14840A3F-974A-48DE-BD46-B85DD5B64EC6}"/>
              </a:ext>
            </a:extLst>
          </p:cNvPr>
          <p:cNvSpPr txBox="1"/>
          <p:nvPr userDrawn="1"/>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37" name="its public">
            <a:extLst>
              <a:ext uri="{FF2B5EF4-FFF2-40B4-BE49-F238E27FC236}">
                <a16:creationId xmlns:a16="http://schemas.microsoft.com/office/drawing/2014/main" id="{4778F105-5090-4719-913B-B220CEB42A97}"/>
              </a:ext>
            </a:extLst>
          </p:cNvPr>
          <p:cNvSpPr txBox="1"/>
          <p:nvPr userDrawn="1"/>
        </p:nvSpPr>
        <p:spPr>
          <a:xfrm>
            <a:off x="662780" y="466930"/>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2400" b="1"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it’s</a:t>
            </a:r>
            <a:r>
              <a:rPr kumimoji="0" lang="nl-NL" sz="2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public</a:t>
            </a:r>
            <a:br>
              <a:rPr kumimoji="0" lang="nl-NL" sz="3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b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Prins Hendrikkade 21, 1012 TL, Amsterdam</a:t>
            </a:r>
            <a:b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nl-NL" sz="12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hlinkClick r:id="rId5">
                  <a:extLst>
                    <a:ext uri="{A12FA001-AC4F-418D-AE19-62706E023703}">
                      <ahyp:hlinkClr xmlns:ahyp="http://schemas.microsoft.com/office/drawing/2018/hyperlinkcolor" val="tx"/>
                    </a:ext>
                  </a:extLst>
                </a:hlinkClick>
              </a:rPr>
              <a:t>www.itspublic.nl</a:t>
            </a:r>
            <a:br>
              <a:rPr kumimoji="0" lang="nl-NL" sz="12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rPr>
            </a:br>
            <a:endParaRPr kumimoji="0" lang="nl-NL" sz="12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Auteurs</a:t>
            </a:r>
          </a:p>
        </p:txBody>
      </p:sp>
      <p:sp>
        <p:nvSpPr>
          <p:cNvPr id="39" name="Open source">
            <a:extLst>
              <a:ext uri="{FF2B5EF4-FFF2-40B4-BE49-F238E27FC236}">
                <a16:creationId xmlns:a16="http://schemas.microsoft.com/office/drawing/2014/main" id="{967C9798-1D2A-4DA1-B0F8-67AAEB91BA1F}"/>
              </a:ext>
            </a:extLst>
          </p:cNvPr>
          <p:cNvSpPr txBox="1"/>
          <p:nvPr userDrawn="1"/>
        </p:nvSpPr>
        <p:spPr>
          <a:xfrm>
            <a:off x="662780" y="4189901"/>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Open source beleid</a:t>
            </a: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 van dit document is vrij, open te delen voor en door iedereen, in lijn met de Creative </a:t>
            </a:r>
            <a:r>
              <a:rPr kumimoji="0" lang="nl-NL" sz="12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Commons</a:t>
            </a:r>
            <a: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a:t>
            </a:r>
            <a:r>
              <a:rPr kumimoji="0" lang="nl-NL" sz="12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Attribution</a:t>
            </a:r>
            <a: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4.0 International License. Een kopie van deze licentie is hier te vinden: http://creativecommons.org/licenses/by/4.0/</a:t>
            </a:r>
            <a:endParaRPr lang="nl-NL" sz="1200" b="0" noProof="0" dirty="0">
              <a:latin typeface="Corbel" panose="020B0503020204020204" pitchFamily="34" charset="0"/>
            </a:endParaRPr>
          </a:p>
        </p:txBody>
      </p:sp>
      <p:pic>
        <p:nvPicPr>
          <p:cNvPr id="41" name="BY">
            <a:extLst>
              <a:ext uri="{FF2B5EF4-FFF2-40B4-BE49-F238E27FC236}">
                <a16:creationId xmlns:a16="http://schemas.microsoft.com/office/drawing/2014/main" id="{B418F819-9336-4BD1-8DC2-5CE5CEB16B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20321" y="5570848"/>
            <a:ext cx="609600" cy="609600"/>
          </a:xfrm>
          <a:prstGeom prst="rect">
            <a:avLst/>
          </a:prstGeom>
        </p:spPr>
      </p:pic>
      <p:pic>
        <p:nvPicPr>
          <p:cNvPr id="43" name="CC">
            <a:extLst>
              <a:ext uri="{FF2B5EF4-FFF2-40B4-BE49-F238E27FC236}">
                <a16:creationId xmlns:a16="http://schemas.microsoft.com/office/drawing/2014/main" id="{A6A80A3D-952E-42D1-BE59-311A19F8FB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23043" y="5570848"/>
            <a:ext cx="609600" cy="609600"/>
          </a:xfrm>
          <a:prstGeom prst="rect">
            <a:avLst/>
          </a:prstGeom>
        </p:spPr>
      </p:pic>
      <p:sp>
        <p:nvSpPr>
          <p:cNvPr id="45" name="Gebruikt materiaal">
            <a:extLst>
              <a:ext uri="{FF2B5EF4-FFF2-40B4-BE49-F238E27FC236}">
                <a16:creationId xmlns:a16="http://schemas.microsoft.com/office/drawing/2014/main" id="{3ADAD100-3848-4E36-BF5D-30C2D79F7A7B}"/>
              </a:ext>
            </a:extLst>
          </p:cNvPr>
          <p:cNvSpPr txBox="1"/>
          <p:nvPr userDrawn="1"/>
        </p:nvSpPr>
        <p:spPr>
          <a:xfrm>
            <a:off x="6237221" y="4189901"/>
            <a:ext cx="5292000" cy="294591"/>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Gebruikt materiaal in deze publicatie</a:t>
            </a:r>
          </a:p>
        </p:txBody>
      </p:sp>
      <p:sp>
        <p:nvSpPr>
          <p:cNvPr id="50" name="Content 1">
            <a:extLst>
              <a:ext uri="{FF2B5EF4-FFF2-40B4-BE49-F238E27FC236}">
                <a16:creationId xmlns:a16="http://schemas.microsoft.com/office/drawing/2014/main" id="{D9FB368F-5C55-496C-91C8-A63094079E60}"/>
              </a:ext>
            </a:extLst>
          </p:cNvPr>
          <p:cNvSpPr>
            <a:spLocks noGrp="1"/>
          </p:cNvSpPr>
          <p:nvPr>
            <p:ph type="body" sz="quarter" idx="24" hasCustomPrompt="1"/>
          </p:nvPr>
        </p:nvSpPr>
        <p:spPr>
          <a:xfrm>
            <a:off x="6237221" y="4484492"/>
            <a:ext cx="5292000" cy="1703387"/>
          </a:xfrm>
        </p:spPr>
        <p:txBody>
          <a:bodyPr/>
          <a:lstStyle>
            <a:lvl1pPr>
              <a:defRPr sz="1200">
                <a:solidFill>
                  <a:schemeClr val="bg1"/>
                </a:solidFill>
              </a:defRPr>
            </a:lvl1p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Voorkant fotogroot: </a:t>
            </a:r>
            <a:r>
              <a:rPr kumimoji="0" lang="nl-NL" sz="14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rechtenvrij</a:t>
            </a:r>
            <a:endPar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3" name="Picture Placeholder 1">
            <a:extLst>
              <a:ext uri="{FF2B5EF4-FFF2-40B4-BE49-F238E27FC236}">
                <a16:creationId xmlns:a16="http://schemas.microsoft.com/office/drawing/2014/main" id="{34B469A5-63FD-4BF3-B7BE-9AEE127A3839}"/>
              </a:ext>
            </a:extLst>
          </p:cNvPr>
          <p:cNvSpPr>
            <a:spLocks noGrp="1"/>
          </p:cNvSpPr>
          <p:nvPr>
            <p:ph type="pic" sz="quarter" idx="21" hasCustomPrompt="1"/>
          </p:nvPr>
        </p:nvSpPr>
        <p:spPr>
          <a:xfrm>
            <a:off x="662780" y="2130555"/>
            <a:ext cx="791570" cy="791570"/>
          </a:xfrm>
          <a:prstGeom prst="ellipse">
            <a:avLst/>
          </a:prstGeom>
          <a:ln w="76200">
            <a:noFill/>
          </a:ln>
        </p:spPr>
        <p:txBody>
          <a:bodyPr lIns="72000" tIns="72000" rIns="72000" bIns="72000" anchor="ctr"/>
          <a:lstStyle>
            <a:lvl1pPr marL="0" indent="0" algn="ctr">
              <a:buNone/>
              <a:defRPr sz="1000"/>
            </a:lvl1pPr>
          </a:lstStyle>
          <a:p>
            <a:r>
              <a:rPr lang="nl-NL" noProof="0" dirty="0"/>
              <a:t>Klik om foto toe te voegen</a:t>
            </a:r>
          </a:p>
        </p:txBody>
      </p:sp>
      <p:sp>
        <p:nvSpPr>
          <p:cNvPr id="34" name="Content 1">
            <a:extLst>
              <a:ext uri="{FF2B5EF4-FFF2-40B4-BE49-F238E27FC236}">
                <a16:creationId xmlns:a16="http://schemas.microsoft.com/office/drawing/2014/main" id="{1B691F1D-9B44-40EA-88DE-05CA83ABAAD0}"/>
              </a:ext>
            </a:extLst>
          </p:cNvPr>
          <p:cNvSpPr>
            <a:spLocks noGrp="1"/>
          </p:cNvSpPr>
          <p:nvPr>
            <p:ph type="body" sz="quarter" idx="31" hasCustomPrompt="1"/>
          </p:nvPr>
        </p:nvSpPr>
        <p:spPr>
          <a:xfrm>
            <a:off x="1605727" y="2130555"/>
            <a:ext cx="7677421" cy="791465"/>
          </a:xfrm>
        </p:spPr>
        <p:txBody>
          <a:bodyPr vert="horz" lIns="72000" tIns="72000" rIns="72000" bIns="72000" rtlCol="0">
            <a:noAutofit/>
          </a:bodyPr>
          <a:lstStyle>
            <a:lvl1pPr marL="0" indent="0">
              <a:buNone/>
              <a:defRPr lang="en-US" dirty="0"/>
            </a:lvl1pPr>
          </a:lstStyle>
          <a:p>
            <a:pPr lvl="0"/>
            <a:r>
              <a:rPr lang="nl-NL" noProof="0"/>
              <a:t>Klik om beschrijving toe te voegen</a:t>
            </a:r>
          </a:p>
        </p:txBody>
      </p:sp>
      <p:sp>
        <p:nvSpPr>
          <p:cNvPr id="35" name="Picture Placeholder 1">
            <a:extLst>
              <a:ext uri="{FF2B5EF4-FFF2-40B4-BE49-F238E27FC236}">
                <a16:creationId xmlns:a16="http://schemas.microsoft.com/office/drawing/2014/main" id="{A84859F6-DC6B-40D0-A00E-B600EFE1BDBE}"/>
              </a:ext>
            </a:extLst>
          </p:cNvPr>
          <p:cNvSpPr>
            <a:spLocks noGrp="1"/>
          </p:cNvSpPr>
          <p:nvPr>
            <p:ph type="pic" sz="quarter" idx="32" hasCustomPrompt="1"/>
          </p:nvPr>
        </p:nvSpPr>
        <p:spPr>
          <a:xfrm>
            <a:off x="662780" y="3082983"/>
            <a:ext cx="791570" cy="791570"/>
          </a:xfrm>
          <a:prstGeom prst="ellipse">
            <a:avLst/>
          </a:prstGeom>
          <a:ln w="76200">
            <a:noFill/>
          </a:ln>
        </p:spPr>
        <p:txBody>
          <a:bodyPr lIns="72000" tIns="72000" rIns="72000" bIns="72000" anchor="ctr"/>
          <a:lstStyle>
            <a:lvl1pPr marL="0" indent="0" algn="ctr">
              <a:buNone/>
              <a:defRPr sz="1000"/>
            </a:lvl1pPr>
          </a:lstStyle>
          <a:p>
            <a:r>
              <a:rPr lang="nl-NL" noProof="0" dirty="0"/>
              <a:t>Klik om foto toe te voegen</a:t>
            </a:r>
          </a:p>
        </p:txBody>
      </p:sp>
      <p:sp>
        <p:nvSpPr>
          <p:cNvPr id="36" name="Content 1">
            <a:extLst>
              <a:ext uri="{FF2B5EF4-FFF2-40B4-BE49-F238E27FC236}">
                <a16:creationId xmlns:a16="http://schemas.microsoft.com/office/drawing/2014/main" id="{F5CA9C91-8133-464A-A0B8-98D0A1B59ABD}"/>
              </a:ext>
            </a:extLst>
          </p:cNvPr>
          <p:cNvSpPr>
            <a:spLocks noGrp="1"/>
          </p:cNvSpPr>
          <p:nvPr>
            <p:ph type="body" sz="quarter" idx="33" hasCustomPrompt="1"/>
          </p:nvPr>
        </p:nvSpPr>
        <p:spPr>
          <a:xfrm>
            <a:off x="1605727" y="3082983"/>
            <a:ext cx="7677421" cy="791465"/>
          </a:xfrm>
        </p:spPr>
        <p:txBody>
          <a:bodyPr vert="horz" lIns="72000" tIns="72000" rIns="72000" bIns="72000" rtlCol="0">
            <a:noAutofit/>
          </a:bodyPr>
          <a:lstStyle>
            <a:lvl1pPr marL="0" indent="0">
              <a:buNone/>
              <a:defRPr lang="en-US" dirty="0"/>
            </a:lvl1pPr>
          </a:lstStyle>
          <a:p>
            <a:pPr lvl="0"/>
            <a:r>
              <a:rPr lang="nl-NL" noProof="0"/>
              <a:t>Klik om beschrijving toe te voegen</a:t>
            </a:r>
          </a:p>
        </p:txBody>
      </p:sp>
    </p:spTree>
    <p:extLst>
      <p:ext uri="{BB962C8B-B14F-4D97-AF65-F5344CB8AC3E}">
        <p14:creationId xmlns:p14="http://schemas.microsoft.com/office/powerpoint/2010/main" val="1612329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x (3) Charts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8F0CEEC-1234-41C9-A443-7DE2D9B54AD1}"/>
              </a:ext>
            </a:extLst>
          </p:cNvPr>
          <p:cNvGraphicFramePr>
            <a:graphicFrameLocks noChangeAspect="1"/>
          </p:cNvGraphicFramePr>
          <p:nvPr>
            <p:custDataLst>
              <p:tags r:id="rId1"/>
            </p:custDataLst>
            <p:extLst>
              <p:ext uri="{D42A27DB-BD31-4B8C-83A1-F6EECF244321}">
                <p14:modId xmlns:p14="http://schemas.microsoft.com/office/powerpoint/2010/main" val="818246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48F0CEEC-1234-41C9-A443-7DE2D9B54AD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C372FDC-3109-4413-9000-AFA21FE0E13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7" name="Content 3">
            <a:extLst>
              <a:ext uri="{FF2B5EF4-FFF2-40B4-BE49-F238E27FC236}">
                <a16:creationId xmlns:a16="http://schemas.microsoft.com/office/drawing/2014/main" id="{777E962E-7A5F-4749-85A4-0E5EE728AD9B}"/>
              </a:ext>
            </a:extLst>
          </p:cNvPr>
          <p:cNvSpPr>
            <a:spLocks noGrp="1"/>
          </p:cNvSpPr>
          <p:nvPr>
            <p:ph sz="quarter" idx="39" hasCustomPrompt="1"/>
          </p:nvPr>
        </p:nvSpPr>
        <p:spPr>
          <a:xfrm>
            <a:off x="809482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2">
            <a:extLst>
              <a:ext uri="{FF2B5EF4-FFF2-40B4-BE49-F238E27FC236}">
                <a16:creationId xmlns:a16="http://schemas.microsoft.com/office/drawing/2014/main" id="{AA4E49BA-38BE-40B9-8A01-C7EA343A373B}"/>
              </a:ext>
            </a:extLst>
          </p:cNvPr>
          <p:cNvSpPr>
            <a:spLocks noGrp="1"/>
          </p:cNvSpPr>
          <p:nvPr>
            <p:ph sz="quarter" idx="35" hasCustomPrompt="1"/>
          </p:nvPr>
        </p:nvSpPr>
        <p:spPr>
          <a:xfrm>
            <a:off x="437880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Content 1">
            <a:extLst>
              <a:ext uri="{FF2B5EF4-FFF2-40B4-BE49-F238E27FC236}">
                <a16:creationId xmlns:a16="http://schemas.microsoft.com/office/drawing/2014/main" id="{4C41916E-38F5-4D8D-9A46-18A9D7198D64}"/>
              </a:ext>
            </a:extLst>
          </p:cNvPr>
          <p:cNvSpPr>
            <a:spLocks noGrp="1"/>
          </p:cNvSpPr>
          <p:nvPr>
            <p:ph sz="quarter" idx="31" hasCustomPrompt="1"/>
          </p:nvPr>
        </p:nvSpPr>
        <p:spPr>
          <a:xfrm>
            <a:off x="66278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Subheading 3">
            <a:extLst>
              <a:ext uri="{FF2B5EF4-FFF2-40B4-BE49-F238E27FC236}">
                <a16:creationId xmlns:a16="http://schemas.microsoft.com/office/drawing/2014/main" id="{9373B93A-CEB5-4C61-BD13-09A213BB04F1}"/>
              </a:ext>
            </a:extLst>
          </p:cNvPr>
          <p:cNvSpPr>
            <a:spLocks noGrp="1"/>
          </p:cNvSpPr>
          <p:nvPr>
            <p:ph type="body" sz="quarter" idx="38" hasCustomPrompt="1"/>
          </p:nvPr>
        </p:nvSpPr>
        <p:spPr>
          <a:xfrm>
            <a:off x="809482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5" name="Subheading 2">
            <a:extLst>
              <a:ext uri="{FF2B5EF4-FFF2-40B4-BE49-F238E27FC236}">
                <a16:creationId xmlns:a16="http://schemas.microsoft.com/office/drawing/2014/main" id="{0C65CD3E-5253-4853-8F48-20634E8A5956}"/>
              </a:ext>
            </a:extLst>
          </p:cNvPr>
          <p:cNvSpPr>
            <a:spLocks noGrp="1"/>
          </p:cNvSpPr>
          <p:nvPr>
            <p:ph type="body" sz="quarter" idx="34" hasCustomPrompt="1"/>
          </p:nvPr>
        </p:nvSpPr>
        <p:spPr>
          <a:xfrm>
            <a:off x="437880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6" name="Subheading 1">
            <a:extLst>
              <a:ext uri="{FF2B5EF4-FFF2-40B4-BE49-F238E27FC236}">
                <a16:creationId xmlns:a16="http://schemas.microsoft.com/office/drawing/2014/main" id="{6EBDEB92-FEC9-4A7C-80FB-E70514FC981A}"/>
              </a:ext>
            </a:extLst>
          </p:cNvPr>
          <p:cNvSpPr>
            <a:spLocks noGrp="1"/>
          </p:cNvSpPr>
          <p:nvPr>
            <p:ph type="body" sz="quarter" idx="30" hasCustomPrompt="1"/>
          </p:nvPr>
        </p:nvSpPr>
        <p:spPr>
          <a:xfrm>
            <a:off x="66278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40" name="Subtitle placeholder">
            <a:extLst>
              <a:ext uri="{FF2B5EF4-FFF2-40B4-BE49-F238E27FC236}">
                <a16:creationId xmlns:a16="http://schemas.microsoft.com/office/drawing/2014/main" id="{2EEE6392-53C0-46E8-9747-56B0F08C87B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1" name="Title Placeholder">
            <a:extLst>
              <a:ext uri="{FF2B5EF4-FFF2-40B4-BE49-F238E27FC236}">
                <a16:creationId xmlns:a16="http://schemas.microsoft.com/office/drawing/2014/main" id="{2D1B2121-1587-4E5C-9F2A-B0A1BA8A8E07}"/>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EF18163C-3032-4085-8BA6-8A0653035EF8}"/>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86F4C4B1-9275-48CF-AA51-4C4AE2EEF9AD}"/>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7DB9CF3A-2012-49F0-8AB0-1AC736EA4795}"/>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5163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ver Bas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DEBDC05-ABC9-4568-A800-EE35C41B4087}"/>
              </a:ext>
            </a:extLst>
          </p:cNvPr>
          <p:cNvGraphicFramePr>
            <a:graphicFrameLocks noChangeAspect="1"/>
          </p:cNvGraphicFramePr>
          <p:nvPr>
            <p:custDataLst>
              <p:tags r:id="rId1"/>
            </p:custDataLst>
            <p:extLst>
              <p:ext uri="{D42A27DB-BD31-4B8C-83A1-F6EECF244321}">
                <p14:modId xmlns:p14="http://schemas.microsoft.com/office/powerpoint/2010/main" val="851436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3DEBDC05-ABC9-4568-A800-EE35C41B40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6CBF5AF-FE35-4852-AB2D-AFF76F72E251}"/>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6" name="Background"/>
          <p:cNvSpPr/>
          <p:nvPr/>
        </p:nvSpPr>
        <p:spPr>
          <a:xfrm>
            <a:off x="658813" y="0"/>
            <a:ext cx="115331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8" name="Subtitle placeholder"/>
          <p:cNvSpPr>
            <a:spLocks noGrp="1"/>
          </p:cNvSpPr>
          <p:nvPr>
            <p:ph type="body" idx="1" hasCustomPrompt="1"/>
          </p:nvPr>
        </p:nvSpPr>
        <p:spPr>
          <a:xfrm>
            <a:off x="989445" y="4287838"/>
            <a:ext cx="4728967" cy="1752600"/>
          </a:xfrm>
          <a:prstGeom prst="rect">
            <a:avLst/>
          </a:prstGeom>
        </p:spPr>
        <p:txBody>
          <a:bodyPr lIns="0" tIns="0" rIns="0" bIns="0">
            <a:noAutofit/>
          </a:bodyPr>
          <a:lstStyle>
            <a:lvl1pPr marL="0" indent="0" rtl="0">
              <a:buNone/>
              <a:defRPr sz="2400" smtClean="0">
                <a:solidFill>
                  <a:schemeClr val="bg1"/>
                </a:solidFill>
                <a:latin typeface="Corbel" panose="020B0503020204020204" pitchFamily="34" charset="0"/>
              </a:defRPr>
            </a:lvl1pPr>
          </a:lstStyle>
          <a:p>
            <a:pPr lvl="0"/>
            <a:r>
              <a:rPr lang="nl-NL" noProof="0" dirty="0"/>
              <a:t>Klik om subtitel toe te voegen</a:t>
            </a:r>
            <a:endParaRPr lang="nl-NL" altLang="nl-NL" noProof="0" dirty="0"/>
          </a:p>
        </p:txBody>
      </p:sp>
      <p:sp>
        <p:nvSpPr>
          <p:cNvPr id="7" name="Title Placeholder"/>
          <p:cNvSpPr>
            <a:spLocks noGrp="1"/>
          </p:cNvSpPr>
          <p:nvPr>
            <p:ph type="ctrTitle" hasCustomPrompt="1"/>
          </p:nvPr>
        </p:nvSpPr>
        <p:spPr>
          <a:xfrm>
            <a:off x="989445" y="1758950"/>
            <a:ext cx="4728967" cy="1835150"/>
          </a:xfrm>
          <a:prstGeom prst="rect">
            <a:avLst/>
          </a:prstGeom>
        </p:spPr>
        <p:txBody>
          <a:bodyPr vert="horz" lIns="0" tIns="0" rIns="0" bIns="0" anchor="ctr">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4068859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ox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05C19D-9FA8-417C-BC01-419A1558288C}"/>
              </a:ext>
            </a:extLst>
          </p:cNvPr>
          <p:cNvGraphicFramePr>
            <a:graphicFrameLocks noChangeAspect="1"/>
          </p:cNvGraphicFramePr>
          <p:nvPr>
            <p:custDataLst>
              <p:tags r:id="rId1"/>
            </p:custDataLst>
            <p:extLst>
              <p:ext uri="{D42A27DB-BD31-4B8C-83A1-F6EECF244321}">
                <p14:modId xmlns:p14="http://schemas.microsoft.com/office/powerpoint/2010/main" val="2038156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4B05C19D-9FA8-417C-BC01-419A155828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903DEE6-CC52-4B98-B0B8-87C849517256}"/>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1">
            <a:extLst>
              <a:ext uri="{FF2B5EF4-FFF2-40B4-BE49-F238E27FC236}">
                <a16:creationId xmlns:a16="http://schemas.microsoft.com/office/drawing/2014/main" id="{A9B8D8B1-AC72-4ABF-966D-390C0DCB4387}"/>
              </a:ext>
            </a:extLst>
          </p:cNvPr>
          <p:cNvSpPr>
            <a:spLocks noGrp="1"/>
          </p:cNvSpPr>
          <p:nvPr>
            <p:ph sz="quarter" idx="31" hasCustomPrompt="1"/>
          </p:nvPr>
        </p:nvSpPr>
        <p:spPr>
          <a:xfrm>
            <a:off x="662780" y="1699963"/>
            <a:ext cx="10868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Footnote">
            <a:extLst>
              <a:ext uri="{FF2B5EF4-FFF2-40B4-BE49-F238E27FC236}">
                <a16:creationId xmlns:a16="http://schemas.microsoft.com/office/drawing/2014/main" id="{07A94163-21D0-4458-B9FD-8D3C6B355EF2}"/>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AC8893C2-A014-4378-9645-F7B68FA9745D}"/>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9" name="Slide Number Placeholder">
            <a:extLst>
              <a:ext uri="{FF2B5EF4-FFF2-40B4-BE49-F238E27FC236}">
                <a16:creationId xmlns:a16="http://schemas.microsoft.com/office/drawing/2014/main" id="{E8383733-60DE-4B34-8FFA-0F3897AE5635}"/>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
        <p:nvSpPr>
          <p:cNvPr id="20" name="Subtitle placeholder">
            <a:extLst>
              <a:ext uri="{FF2B5EF4-FFF2-40B4-BE49-F238E27FC236}">
                <a16:creationId xmlns:a16="http://schemas.microsoft.com/office/drawing/2014/main" id="{5E6698A3-30F2-45B7-BC6F-FA5C28887DA7}"/>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1" name="Title Placeholder">
            <a:extLst>
              <a:ext uri="{FF2B5EF4-FFF2-40B4-BE49-F238E27FC236}">
                <a16:creationId xmlns:a16="http://schemas.microsoft.com/office/drawing/2014/main" id="{BBE6E568-EB6E-41D9-BD54-31E33E9B3E3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872578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ox (2) Charts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B1CC6C-5089-47D0-AFB6-3049DD02C805}"/>
              </a:ext>
            </a:extLst>
          </p:cNvPr>
          <p:cNvGraphicFramePr>
            <a:graphicFrameLocks noChangeAspect="1"/>
          </p:cNvGraphicFramePr>
          <p:nvPr>
            <p:custDataLst>
              <p:tags r:id="rId1"/>
            </p:custDataLst>
            <p:extLst>
              <p:ext uri="{D42A27DB-BD31-4B8C-83A1-F6EECF244321}">
                <p14:modId xmlns:p14="http://schemas.microsoft.com/office/powerpoint/2010/main" val="1103351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CB1CC6C-5089-47D0-AFB6-3049DD02C8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87EA2A-364C-4AAA-A0B1-F5111F5804BD}"/>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2">
            <a:extLst>
              <a:ext uri="{FF2B5EF4-FFF2-40B4-BE49-F238E27FC236}">
                <a16:creationId xmlns:a16="http://schemas.microsoft.com/office/drawing/2014/main" id="{D63EA2D7-1687-4E20-BA48-BA0E6FE79E1F}"/>
              </a:ext>
            </a:extLst>
          </p:cNvPr>
          <p:cNvSpPr>
            <a:spLocks noGrp="1"/>
          </p:cNvSpPr>
          <p:nvPr>
            <p:ph sz="quarter" idx="35" hasCustomPrompt="1"/>
          </p:nvPr>
        </p:nvSpPr>
        <p:spPr>
          <a:xfrm>
            <a:off x="6237221" y="2059963"/>
            <a:ext cx="52920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1">
            <a:extLst>
              <a:ext uri="{FF2B5EF4-FFF2-40B4-BE49-F238E27FC236}">
                <a16:creationId xmlns:a16="http://schemas.microsoft.com/office/drawing/2014/main" id="{1648C9D8-A20B-413F-BA37-B63A1ADF4505}"/>
              </a:ext>
            </a:extLst>
          </p:cNvPr>
          <p:cNvSpPr>
            <a:spLocks noGrp="1"/>
          </p:cNvSpPr>
          <p:nvPr>
            <p:ph sz="quarter" idx="31" hasCustomPrompt="1"/>
          </p:nvPr>
        </p:nvSpPr>
        <p:spPr>
          <a:xfrm>
            <a:off x="662780" y="2059963"/>
            <a:ext cx="5292000" cy="4284000"/>
          </a:xfrm>
          <a:noFill/>
          <a:ln w="19050">
            <a:noFill/>
          </a:ln>
        </p:spPr>
        <p:txBody>
          <a:bodyPr vert="horz" lIns="72000" tIns="72000" rIns="72000" bIns="72000" rtlCol="0">
            <a:noAutofit/>
          </a:bodyPr>
          <a:lstStyle>
            <a:lvl2pPr rtl="0">
              <a:defRPr lang="nl-NL" noProof="0" dirty="0">
                <a:solidFill>
                  <a:schemeClr val="tx1"/>
                </a:solidFill>
              </a:defRPr>
            </a:lvl2pPr>
            <a:lvl3pPr rtl="0">
              <a:defRPr lang="nl-NL" noProof="0" dirty="0">
                <a:solidFill>
                  <a:schemeClr val="tx1"/>
                </a:solidFill>
              </a:defRPr>
            </a:lvl3pPr>
            <a:lvl4pPr rtl="0">
              <a:defRPr lang="nl-NL" noProof="0" dirty="0">
                <a:solidFill>
                  <a:schemeClr val="tx1"/>
                </a:solidFill>
              </a:defRPr>
            </a:lvl4pPr>
            <a:lvl5pPr rtl="0">
              <a:defRPr lang="nl-NL" noProof="0" dirty="0"/>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Subheading 2">
            <a:extLst>
              <a:ext uri="{FF2B5EF4-FFF2-40B4-BE49-F238E27FC236}">
                <a16:creationId xmlns:a16="http://schemas.microsoft.com/office/drawing/2014/main" id="{0C45DC1A-717B-4052-96C1-981BBB4DADFE}"/>
              </a:ext>
            </a:extLst>
          </p:cNvPr>
          <p:cNvSpPr>
            <a:spLocks noGrp="1"/>
          </p:cNvSpPr>
          <p:nvPr>
            <p:ph type="body" sz="quarter" idx="34" hasCustomPrompt="1"/>
          </p:nvPr>
        </p:nvSpPr>
        <p:spPr>
          <a:xfrm>
            <a:off x="6237221"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marR="0" lvl="0" indent="-180000" algn="l" defTabSz="685800" rtl="0" eaLnBrk="1" fontAlgn="auto" latinLnBrk="0" hangingPunct="1">
              <a:lnSpc>
                <a:spcPct val="90000"/>
              </a:lnSpc>
              <a:spcBef>
                <a:spcPts val="375"/>
              </a:spcBef>
              <a:spcAft>
                <a:spcPts val="0"/>
              </a:spcAft>
              <a:buClr>
                <a:schemeClr val="dk2"/>
              </a:buClr>
              <a:buSzTx/>
              <a:buFont typeface="Wingdings" panose="05000000000000000000" pitchFamily="2" charset="2"/>
              <a:buNone/>
              <a:tabLst/>
              <a:defRPr/>
            </a:pPr>
            <a:r>
              <a:rPr lang="nl-NL" noProof="0" dirty="0"/>
              <a:t>Klik om tekst toe te voegen</a:t>
            </a:r>
          </a:p>
        </p:txBody>
      </p:sp>
      <p:sp>
        <p:nvSpPr>
          <p:cNvPr id="24" name="Subheading 1">
            <a:extLst>
              <a:ext uri="{FF2B5EF4-FFF2-40B4-BE49-F238E27FC236}">
                <a16:creationId xmlns:a16="http://schemas.microsoft.com/office/drawing/2014/main" id="{625CD9AE-08B9-4CCC-BCDB-1371EAB8A536}"/>
              </a:ext>
            </a:extLst>
          </p:cNvPr>
          <p:cNvSpPr>
            <a:spLocks noGrp="1"/>
          </p:cNvSpPr>
          <p:nvPr>
            <p:ph type="body" sz="quarter" idx="30" hasCustomPrompt="1"/>
          </p:nvPr>
        </p:nvSpPr>
        <p:spPr>
          <a:xfrm>
            <a:off x="662780"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lvl="0"/>
            <a:r>
              <a:rPr lang="nl-NL" noProof="0" dirty="0"/>
              <a:t>Klik om tekst toe te voegen</a:t>
            </a:r>
          </a:p>
        </p:txBody>
      </p:sp>
      <p:sp>
        <p:nvSpPr>
          <p:cNvPr id="30" name="Subtitle placeholder">
            <a:extLst>
              <a:ext uri="{FF2B5EF4-FFF2-40B4-BE49-F238E27FC236}">
                <a16:creationId xmlns:a16="http://schemas.microsoft.com/office/drawing/2014/main" id="{4BF2AFDE-51CD-4E2B-9192-1E0F3E69C96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3D912D83-081A-4BED-ACB4-7382E7E42CCB}"/>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87E234B1-35EA-4936-9152-E21159D94F70}"/>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B864D357-6599-4CCE-8380-26D3C7BF250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DA258018-3ADC-468E-BF1D-C7FE111A8EA3}"/>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831208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ox (3) Charts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8F0CEEC-1234-41C9-A443-7DE2D9B54AD1}"/>
              </a:ext>
            </a:extLst>
          </p:cNvPr>
          <p:cNvGraphicFramePr>
            <a:graphicFrameLocks noChangeAspect="1"/>
          </p:cNvGraphicFramePr>
          <p:nvPr>
            <p:custDataLst>
              <p:tags r:id="rId1"/>
            </p:custDataLst>
            <p:extLst>
              <p:ext uri="{D42A27DB-BD31-4B8C-83A1-F6EECF244321}">
                <p14:modId xmlns:p14="http://schemas.microsoft.com/office/powerpoint/2010/main" val="818246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48F0CEEC-1234-41C9-A443-7DE2D9B54AD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C372FDC-3109-4413-9000-AFA21FE0E13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7" name="Content 3">
            <a:extLst>
              <a:ext uri="{FF2B5EF4-FFF2-40B4-BE49-F238E27FC236}">
                <a16:creationId xmlns:a16="http://schemas.microsoft.com/office/drawing/2014/main" id="{777E962E-7A5F-4749-85A4-0E5EE728AD9B}"/>
              </a:ext>
            </a:extLst>
          </p:cNvPr>
          <p:cNvSpPr>
            <a:spLocks noGrp="1"/>
          </p:cNvSpPr>
          <p:nvPr>
            <p:ph sz="quarter" idx="39" hasCustomPrompt="1"/>
          </p:nvPr>
        </p:nvSpPr>
        <p:spPr>
          <a:xfrm>
            <a:off x="809482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2">
            <a:extLst>
              <a:ext uri="{FF2B5EF4-FFF2-40B4-BE49-F238E27FC236}">
                <a16:creationId xmlns:a16="http://schemas.microsoft.com/office/drawing/2014/main" id="{AA4E49BA-38BE-40B9-8A01-C7EA343A373B}"/>
              </a:ext>
            </a:extLst>
          </p:cNvPr>
          <p:cNvSpPr>
            <a:spLocks noGrp="1"/>
          </p:cNvSpPr>
          <p:nvPr>
            <p:ph sz="quarter" idx="35" hasCustomPrompt="1"/>
          </p:nvPr>
        </p:nvSpPr>
        <p:spPr>
          <a:xfrm>
            <a:off x="437880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Content 1">
            <a:extLst>
              <a:ext uri="{FF2B5EF4-FFF2-40B4-BE49-F238E27FC236}">
                <a16:creationId xmlns:a16="http://schemas.microsoft.com/office/drawing/2014/main" id="{4C41916E-38F5-4D8D-9A46-18A9D7198D64}"/>
              </a:ext>
            </a:extLst>
          </p:cNvPr>
          <p:cNvSpPr>
            <a:spLocks noGrp="1"/>
          </p:cNvSpPr>
          <p:nvPr>
            <p:ph sz="quarter" idx="31" hasCustomPrompt="1"/>
          </p:nvPr>
        </p:nvSpPr>
        <p:spPr>
          <a:xfrm>
            <a:off x="66278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Subheading 3">
            <a:extLst>
              <a:ext uri="{FF2B5EF4-FFF2-40B4-BE49-F238E27FC236}">
                <a16:creationId xmlns:a16="http://schemas.microsoft.com/office/drawing/2014/main" id="{9373B93A-CEB5-4C61-BD13-09A213BB04F1}"/>
              </a:ext>
            </a:extLst>
          </p:cNvPr>
          <p:cNvSpPr>
            <a:spLocks noGrp="1"/>
          </p:cNvSpPr>
          <p:nvPr>
            <p:ph type="body" sz="quarter" idx="38" hasCustomPrompt="1"/>
          </p:nvPr>
        </p:nvSpPr>
        <p:spPr>
          <a:xfrm>
            <a:off x="809482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5" name="Subheading 2">
            <a:extLst>
              <a:ext uri="{FF2B5EF4-FFF2-40B4-BE49-F238E27FC236}">
                <a16:creationId xmlns:a16="http://schemas.microsoft.com/office/drawing/2014/main" id="{0C65CD3E-5253-4853-8F48-20634E8A5956}"/>
              </a:ext>
            </a:extLst>
          </p:cNvPr>
          <p:cNvSpPr>
            <a:spLocks noGrp="1"/>
          </p:cNvSpPr>
          <p:nvPr>
            <p:ph type="body" sz="quarter" idx="34" hasCustomPrompt="1"/>
          </p:nvPr>
        </p:nvSpPr>
        <p:spPr>
          <a:xfrm>
            <a:off x="437880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6" name="Subheading 1">
            <a:extLst>
              <a:ext uri="{FF2B5EF4-FFF2-40B4-BE49-F238E27FC236}">
                <a16:creationId xmlns:a16="http://schemas.microsoft.com/office/drawing/2014/main" id="{6EBDEB92-FEC9-4A7C-80FB-E70514FC981A}"/>
              </a:ext>
            </a:extLst>
          </p:cNvPr>
          <p:cNvSpPr>
            <a:spLocks noGrp="1"/>
          </p:cNvSpPr>
          <p:nvPr>
            <p:ph type="body" sz="quarter" idx="30" hasCustomPrompt="1"/>
          </p:nvPr>
        </p:nvSpPr>
        <p:spPr>
          <a:xfrm>
            <a:off x="66278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40" name="Subtitle placeholder">
            <a:extLst>
              <a:ext uri="{FF2B5EF4-FFF2-40B4-BE49-F238E27FC236}">
                <a16:creationId xmlns:a16="http://schemas.microsoft.com/office/drawing/2014/main" id="{2EEE6392-53C0-46E8-9747-56B0F08C87B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1" name="Title Placeholder">
            <a:extLst>
              <a:ext uri="{FF2B5EF4-FFF2-40B4-BE49-F238E27FC236}">
                <a16:creationId xmlns:a16="http://schemas.microsoft.com/office/drawing/2014/main" id="{2D1B2121-1587-4E5C-9F2A-B0A1BA8A8E07}"/>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EF18163C-3032-4085-8BA6-8A0653035EF8}"/>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86F4C4B1-9275-48CF-AA51-4C4AE2EEF9AD}"/>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7DB9CF3A-2012-49F0-8AB0-1AC736EA4795}"/>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413125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ox (4) Charts (4)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F7F879-E71F-4E97-81A6-2954D37FA2AB}"/>
              </a:ext>
            </a:extLst>
          </p:cNvPr>
          <p:cNvGraphicFramePr>
            <a:graphicFrameLocks noChangeAspect="1"/>
          </p:cNvGraphicFramePr>
          <p:nvPr>
            <p:custDataLst>
              <p:tags r:id="rId1"/>
            </p:custDataLst>
            <p:extLst>
              <p:ext uri="{D42A27DB-BD31-4B8C-83A1-F6EECF244321}">
                <p14:modId xmlns:p14="http://schemas.microsoft.com/office/powerpoint/2010/main" val="3861324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DCF7F879-E71F-4E97-81A6-2954D37FA2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D6B7D97-7BAF-411C-AFC4-913CDB47C1A4}"/>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8" name="Content 4">
            <a:extLst>
              <a:ext uri="{FF2B5EF4-FFF2-40B4-BE49-F238E27FC236}">
                <a16:creationId xmlns:a16="http://schemas.microsoft.com/office/drawing/2014/main" id="{CF39F6C1-4AE4-438B-A141-0F1C6950A800}"/>
              </a:ext>
            </a:extLst>
          </p:cNvPr>
          <p:cNvSpPr>
            <a:spLocks noGrp="1"/>
          </p:cNvSpPr>
          <p:nvPr>
            <p:ph sz="quarter" idx="40" hasCustomPrompt="1"/>
          </p:nvPr>
        </p:nvSpPr>
        <p:spPr>
          <a:xfrm>
            <a:off x="9023621"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F1DCCFD5-6691-4AD1-9C34-359AF62654DB}"/>
              </a:ext>
            </a:extLst>
          </p:cNvPr>
          <p:cNvSpPr>
            <a:spLocks noGrp="1"/>
          </p:cNvSpPr>
          <p:nvPr>
            <p:ph sz="quarter" idx="39" hasCustomPrompt="1"/>
          </p:nvPr>
        </p:nvSpPr>
        <p:spPr>
          <a:xfrm>
            <a:off x="6236674"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1" name="Content 2">
            <a:extLst>
              <a:ext uri="{FF2B5EF4-FFF2-40B4-BE49-F238E27FC236}">
                <a16:creationId xmlns:a16="http://schemas.microsoft.com/office/drawing/2014/main" id="{C8AF6B3F-40C8-41CF-A9A1-1281834DE84A}"/>
              </a:ext>
            </a:extLst>
          </p:cNvPr>
          <p:cNvSpPr>
            <a:spLocks noGrp="1"/>
          </p:cNvSpPr>
          <p:nvPr>
            <p:ph sz="quarter" idx="35" hasCustomPrompt="1"/>
          </p:nvPr>
        </p:nvSpPr>
        <p:spPr>
          <a:xfrm>
            <a:off x="3449727"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FF87DD76-099F-4244-9D99-E4B062508E88}"/>
              </a:ext>
            </a:extLst>
          </p:cNvPr>
          <p:cNvSpPr>
            <a:spLocks noGrp="1"/>
          </p:cNvSpPr>
          <p:nvPr>
            <p:ph sz="quarter" idx="31" hasCustomPrompt="1"/>
          </p:nvPr>
        </p:nvSpPr>
        <p:spPr>
          <a:xfrm>
            <a:off x="662780"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9" name="Subheading 4">
            <a:extLst>
              <a:ext uri="{FF2B5EF4-FFF2-40B4-BE49-F238E27FC236}">
                <a16:creationId xmlns:a16="http://schemas.microsoft.com/office/drawing/2014/main" id="{A84D8A4A-68C0-4926-AA57-7B96D51E17F4}"/>
              </a:ext>
            </a:extLst>
          </p:cNvPr>
          <p:cNvSpPr>
            <a:spLocks noGrp="1"/>
          </p:cNvSpPr>
          <p:nvPr>
            <p:ph type="body" sz="quarter" idx="41" hasCustomPrompt="1"/>
          </p:nvPr>
        </p:nvSpPr>
        <p:spPr>
          <a:xfrm>
            <a:off x="9023621"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9" name="Subheading 3">
            <a:extLst>
              <a:ext uri="{FF2B5EF4-FFF2-40B4-BE49-F238E27FC236}">
                <a16:creationId xmlns:a16="http://schemas.microsoft.com/office/drawing/2014/main" id="{04A4E2DB-360D-4079-B449-45E13137CBA0}"/>
              </a:ext>
            </a:extLst>
          </p:cNvPr>
          <p:cNvSpPr>
            <a:spLocks noGrp="1"/>
          </p:cNvSpPr>
          <p:nvPr>
            <p:ph type="body" sz="quarter" idx="38" hasCustomPrompt="1"/>
          </p:nvPr>
        </p:nvSpPr>
        <p:spPr>
          <a:xfrm>
            <a:off x="6236674"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1" name="Subheading 2">
            <a:extLst>
              <a:ext uri="{FF2B5EF4-FFF2-40B4-BE49-F238E27FC236}">
                <a16:creationId xmlns:a16="http://schemas.microsoft.com/office/drawing/2014/main" id="{DE6F4AD5-A9FF-47FF-871A-39553FBF918B}"/>
              </a:ext>
            </a:extLst>
          </p:cNvPr>
          <p:cNvSpPr>
            <a:spLocks noGrp="1"/>
          </p:cNvSpPr>
          <p:nvPr>
            <p:ph type="body" sz="quarter" idx="34" hasCustomPrompt="1"/>
          </p:nvPr>
        </p:nvSpPr>
        <p:spPr>
          <a:xfrm>
            <a:off x="3449727"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5" name="Subheading 1">
            <a:extLst>
              <a:ext uri="{FF2B5EF4-FFF2-40B4-BE49-F238E27FC236}">
                <a16:creationId xmlns:a16="http://schemas.microsoft.com/office/drawing/2014/main" id="{44F83952-045D-4D33-A1C2-0559CBE9DF39}"/>
              </a:ext>
            </a:extLst>
          </p:cNvPr>
          <p:cNvSpPr>
            <a:spLocks noGrp="1"/>
          </p:cNvSpPr>
          <p:nvPr>
            <p:ph type="body" sz="quarter" idx="30" hasCustomPrompt="1"/>
          </p:nvPr>
        </p:nvSpPr>
        <p:spPr>
          <a:xfrm>
            <a:off x="662780"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6" name="Subtitle placeholder">
            <a:extLst>
              <a:ext uri="{FF2B5EF4-FFF2-40B4-BE49-F238E27FC236}">
                <a16:creationId xmlns:a16="http://schemas.microsoft.com/office/drawing/2014/main" id="{20C7A397-426B-4A14-A63C-551F6283927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7" name="Title Placeholder">
            <a:extLst>
              <a:ext uri="{FF2B5EF4-FFF2-40B4-BE49-F238E27FC236}">
                <a16:creationId xmlns:a16="http://schemas.microsoft.com/office/drawing/2014/main" id="{806B9B8E-D2B0-45BA-8C36-811D77B944B3}"/>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7" name="Footnote">
            <a:extLst>
              <a:ext uri="{FF2B5EF4-FFF2-40B4-BE49-F238E27FC236}">
                <a16:creationId xmlns:a16="http://schemas.microsoft.com/office/drawing/2014/main" id="{8199AF3C-BF3F-4F94-A3CD-FB3C7C97E46F}"/>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968CBD64-C511-48CF-88AD-3434DA0F028E}"/>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9" name="Slide Number Placeholder">
            <a:extLst>
              <a:ext uri="{FF2B5EF4-FFF2-40B4-BE49-F238E27FC236}">
                <a16:creationId xmlns:a16="http://schemas.microsoft.com/office/drawing/2014/main" id="{42748C13-A219-4660-B0E3-4561AD5EEE25}"/>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796283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ox (4) Charts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3FD25FE-E655-42CF-BECA-57671DBFC403}"/>
              </a:ext>
            </a:extLst>
          </p:cNvPr>
          <p:cNvGraphicFramePr>
            <a:graphicFrameLocks noChangeAspect="1"/>
          </p:cNvGraphicFramePr>
          <p:nvPr>
            <p:custDataLst>
              <p:tags r:id="rId1"/>
            </p:custDataLst>
            <p:extLst>
              <p:ext uri="{D42A27DB-BD31-4B8C-83A1-F6EECF244321}">
                <p14:modId xmlns:p14="http://schemas.microsoft.com/office/powerpoint/2010/main" val="1588456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53FD25FE-E655-42CF-BECA-57671DBFC4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EF1070D-FF35-4279-AD63-3CC504BC23A5}"/>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3" name="Content 4">
            <a:extLst>
              <a:ext uri="{FF2B5EF4-FFF2-40B4-BE49-F238E27FC236}">
                <a16:creationId xmlns:a16="http://schemas.microsoft.com/office/drawing/2014/main" id="{C70B7F0F-9580-4D68-8EB3-22F9700E0A1C}"/>
              </a:ext>
            </a:extLst>
          </p:cNvPr>
          <p:cNvSpPr>
            <a:spLocks noGrp="1"/>
          </p:cNvSpPr>
          <p:nvPr>
            <p:ph sz="quarter" idx="40" hasCustomPrompt="1"/>
          </p:nvPr>
        </p:nvSpPr>
        <p:spPr>
          <a:xfrm>
            <a:off x="6237221" y="4501744"/>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3">
            <a:extLst>
              <a:ext uri="{FF2B5EF4-FFF2-40B4-BE49-F238E27FC236}">
                <a16:creationId xmlns:a16="http://schemas.microsoft.com/office/drawing/2014/main" id="{726604B5-2B5A-4F03-B48C-2BEB0A40BA1E}"/>
              </a:ext>
            </a:extLst>
          </p:cNvPr>
          <p:cNvSpPr>
            <a:spLocks noGrp="1"/>
          </p:cNvSpPr>
          <p:nvPr>
            <p:ph sz="quarter" idx="39" hasCustomPrompt="1"/>
          </p:nvPr>
        </p:nvSpPr>
        <p:spPr>
          <a:xfrm>
            <a:off x="662780" y="4501744"/>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1" name="Content 2">
            <a:extLst>
              <a:ext uri="{FF2B5EF4-FFF2-40B4-BE49-F238E27FC236}">
                <a16:creationId xmlns:a16="http://schemas.microsoft.com/office/drawing/2014/main" id="{67F03597-7B42-4A88-B422-DF49B2D743C5}"/>
              </a:ext>
            </a:extLst>
          </p:cNvPr>
          <p:cNvSpPr>
            <a:spLocks noGrp="1"/>
          </p:cNvSpPr>
          <p:nvPr>
            <p:ph sz="quarter" idx="35" hasCustomPrompt="1"/>
          </p:nvPr>
        </p:nvSpPr>
        <p:spPr>
          <a:xfrm>
            <a:off x="6237221" y="2059963"/>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Content 1">
            <a:extLst>
              <a:ext uri="{FF2B5EF4-FFF2-40B4-BE49-F238E27FC236}">
                <a16:creationId xmlns:a16="http://schemas.microsoft.com/office/drawing/2014/main" id="{5FE2D9BA-84B3-4BA6-882C-A4B0F2834BE0}"/>
              </a:ext>
            </a:extLst>
          </p:cNvPr>
          <p:cNvSpPr>
            <a:spLocks noGrp="1"/>
          </p:cNvSpPr>
          <p:nvPr>
            <p:ph sz="quarter" idx="41" hasCustomPrompt="1"/>
          </p:nvPr>
        </p:nvSpPr>
        <p:spPr>
          <a:xfrm>
            <a:off x="662780" y="2059963"/>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heading 4">
            <a:extLst>
              <a:ext uri="{FF2B5EF4-FFF2-40B4-BE49-F238E27FC236}">
                <a16:creationId xmlns:a16="http://schemas.microsoft.com/office/drawing/2014/main" id="{FB74FE8F-3C19-40D8-BA0A-BAD28AB8A05F}"/>
              </a:ext>
            </a:extLst>
          </p:cNvPr>
          <p:cNvSpPr>
            <a:spLocks noGrp="1"/>
          </p:cNvSpPr>
          <p:nvPr>
            <p:ph type="body" sz="quarter" idx="42" hasCustomPrompt="1"/>
          </p:nvPr>
        </p:nvSpPr>
        <p:spPr>
          <a:xfrm>
            <a:off x="6237221" y="4141744"/>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4" name="Subheading 3">
            <a:extLst>
              <a:ext uri="{FF2B5EF4-FFF2-40B4-BE49-F238E27FC236}">
                <a16:creationId xmlns:a16="http://schemas.microsoft.com/office/drawing/2014/main" id="{D490743B-D50B-4650-BB15-DC88B5F2C43D}"/>
              </a:ext>
            </a:extLst>
          </p:cNvPr>
          <p:cNvSpPr>
            <a:spLocks noGrp="1"/>
          </p:cNvSpPr>
          <p:nvPr>
            <p:ph type="body" sz="quarter" idx="38" hasCustomPrompt="1"/>
          </p:nvPr>
        </p:nvSpPr>
        <p:spPr>
          <a:xfrm>
            <a:off x="662780" y="4141744"/>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5" name="Subheading 2">
            <a:extLst>
              <a:ext uri="{FF2B5EF4-FFF2-40B4-BE49-F238E27FC236}">
                <a16:creationId xmlns:a16="http://schemas.microsoft.com/office/drawing/2014/main" id="{9BF64CCD-8CCE-44E1-8794-2BEA0E025DF8}"/>
              </a:ext>
            </a:extLst>
          </p:cNvPr>
          <p:cNvSpPr>
            <a:spLocks noGrp="1"/>
          </p:cNvSpPr>
          <p:nvPr>
            <p:ph type="body" sz="quarter" idx="34" hasCustomPrompt="1"/>
          </p:nvPr>
        </p:nvSpPr>
        <p:spPr>
          <a:xfrm>
            <a:off x="6237221"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6" name="Subheading 1">
            <a:extLst>
              <a:ext uri="{FF2B5EF4-FFF2-40B4-BE49-F238E27FC236}">
                <a16:creationId xmlns:a16="http://schemas.microsoft.com/office/drawing/2014/main" id="{F1498048-06EC-4940-85CB-A0D88124927D}"/>
              </a:ext>
            </a:extLst>
          </p:cNvPr>
          <p:cNvSpPr>
            <a:spLocks noGrp="1"/>
          </p:cNvSpPr>
          <p:nvPr>
            <p:ph type="body" sz="quarter" idx="30" hasCustomPrompt="1"/>
          </p:nvPr>
        </p:nvSpPr>
        <p:spPr>
          <a:xfrm>
            <a:off x="662780"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40" name="Subtitle placeholder">
            <a:extLst>
              <a:ext uri="{FF2B5EF4-FFF2-40B4-BE49-F238E27FC236}">
                <a16:creationId xmlns:a16="http://schemas.microsoft.com/office/drawing/2014/main" id="{B797B999-2259-4F74-B17A-3D471BD8AA3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1" name="Title Placeholder">
            <a:extLst>
              <a:ext uri="{FF2B5EF4-FFF2-40B4-BE49-F238E27FC236}">
                <a16:creationId xmlns:a16="http://schemas.microsoft.com/office/drawing/2014/main" id="{9C1F50AF-F44E-474B-99BF-516D2568276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7" name="Footnote">
            <a:extLst>
              <a:ext uri="{FF2B5EF4-FFF2-40B4-BE49-F238E27FC236}">
                <a16:creationId xmlns:a16="http://schemas.microsoft.com/office/drawing/2014/main" id="{EBCAAF10-43C2-42AC-8822-4B0A2D42A6A3}"/>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AC854A57-B39A-4BA5-A8AA-39AB9D51FBDD}"/>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9" name="Slide Number Placeholder">
            <a:extLst>
              <a:ext uri="{FF2B5EF4-FFF2-40B4-BE49-F238E27FC236}">
                <a16:creationId xmlns:a16="http://schemas.microsoft.com/office/drawing/2014/main" id="{ED2D3A2E-15BD-41F9-A054-33D4889B62DE}"/>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753259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ox (6) Charts (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43D46B5-8144-45DA-B0E2-A4DF010E58F6}"/>
              </a:ext>
            </a:extLst>
          </p:cNvPr>
          <p:cNvGraphicFramePr>
            <a:graphicFrameLocks noChangeAspect="1"/>
          </p:cNvGraphicFramePr>
          <p:nvPr>
            <p:custDataLst>
              <p:tags r:id="rId1"/>
            </p:custDataLst>
            <p:extLst>
              <p:ext uri="{D42A27DB-BD31-4B8C-83A1-F6EECF244321}">
                <p14:modId xmlns:p14="http://schemas.microsoft.com/office/powerpoint/2010/main" val="3286711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743D46B5-8144-45DA-B0E2-A4DF010E58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86086AF-1EAA-4D60-AB1A-E040AFB6483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8" name="Content 6">
            <a:extLst>
              <a:ext uri="{FF2B5EF4-FFF2-40B4-BE49-F238E27FC236}">
                <a16:creationId xmlns:a16="http://schemas.microsoft.com/office/drawing/2014/main" id="{750C4693-EF02-4FA5-92C7-07B2F87AEB10}"/>
              </a:ext>
            </a:extLst>
          </p:cNvPr>
          <p:cNvSpPr>
            <a:spLocks noGrp="1"/>
          </p:cNvSpPr>
          <p:nvPr>
            <p:ph sz="quarter" idx="41" hasCustomPrompt="1"/>
          </p:nvPr>
        </p:nvSpPr>
        <p:spPr>
          <a:xfrm>
            <a:off x="8094820" y="44971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Content 5">
            <a:extLst>
              <a:ext uri="{FF2B5EF4-FFF2-40B4-BE49-F238E27FC236}">
                <a16:creationId xmlns:a16="http://schemas.microsoft.com/office/drawing/2014/main" id="{0DCEDA5E-B933-4043-B079-DC5C2D0CDD68}"/>
              </a:ext>
            </a:extLst>
          </p:cNvPr>
          <p:cNvSpPr>
            <a:spLocks noGrp="1"/>
          </p:cNvSpPr>
          <p:nvPr>
            <p:ph sz="quarter" idx="37" hasCustomPrompt="1"/>
          </p:nvPr>
        </p:nvSpPr>
        <p:spPr>
          <a:xfrm>
            <a:off x="4378800" y="44971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4">
            <a:extLst>
              <a:ext uri="{FF2B5EF4-FFF2-40B4-BE49-F238E27FC236}">
                <a16:creationId xmlns:a16="http://schemas.microsoft.com/office/drawing/2014/main" id="{2CCF372A-A7F9-48E7-8AFF-10329CDF00F7}"/>
              </a:ext>
            </a:extLst>
          </p:cNvPr>
          <p:cNvSpPr>
            <a:spLocks noGrp="1"/>
          </p:cNvSpPr>
          <p:nvPr>
            <p:ph sz="quarter" idx="33" hasCustomPrompt="1"/>
          </p:nvPr>
        </p:nvSpPr>
        <p:spPr>
          <a:xfrm>
            <a:off x="662780" y="44971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6" name="Content 3">
            <a:extLst>
              <a:ext uri="{FF2B5EF4-FFF2-40B4-BE49-F238E27FC236}">
                <a16:creationId xmlns:a16="http://schemas.microsoft.com/office/drawing/2014/main" id="{483AEBA9-997C-4AF1-BC36-DF1EF59C4D8D}"/>
              </a:ext>
            </a:extLst>
          </p:cNvPr>
          <p:cNvSpPr>
            <a:spLocks noGrp="1"/>
          </p:cNvSpPr>
          <p:nvPr>
            <p:ph sz="quarter" idx="39" hasCustomPrompt="1"/>
          </p:nvPr>
        </p:nvSpPr>
        <p:spPr>
          <a:xfrm>
            <a:off x="8094820" y="20599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2">
            <a:extLst>
              <a:ext uri="{FF2B5EF4-FFF2-40B4-BE49-F238E27FC236}">
                <a16:creationId xmlns:a16="http://schemas.microsoft.com/office/drawing/2014/main" id="{84D03894-9220-4DF5-9EC9-D9EE17EDFE1F}"/>
              </a:ext>
            </a:extLst>
          </p:cNvPr>
          <p:cNvSpPr>
            <a:spLocks noGrp="1"/>
          </p:cNvSpPr>
          <p:nvPr>
            <p:ph sz="quarter" idx="35" hasCustomPrompt="1"/>
          </p:nvPr>
        </p:nvSpPr>
        <p:spPr>
          <a:xfrm>
            <a:off x="4378800" y="20599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3" name="Content 1">
            <a:extLst>
              <a:ext uri="{FF2B5EF4-FFF2-40B4-BE49-F238E27FC236}">
                <a16:creationId xmlns:a16="http://schemas.microsoft.com/office/drawing/2014/main" id="{CC93FFE7-17C1-40D7-8753-29B60E1C2EC3}"/>
              </a:ext>
            </a:extLst>
          </p:cNvPr>
          <p:cNvSpPr>
            <a:spLocks noGrp="1"/>
          </p:cNvSpPr>
          <p:nvPr>
            <p:ph sz="quarter" idx="31" hasCustomPrompt="1"/>
          </p:nvPr>
        </p:nvSpPr>
        <p:spPr>
          <a:xfrm>
            <a:off x="662780" y="20599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7" name="Subheading 6">
            <a:extLst>
              <a:ext uri="{FF2B5EF4-FFF2-40B4-BE49-F238E27FC236}">
                <a16:creationId xmlns:a16="http://schemas.microsoft.com/office/drawing/2014/main" id="{C7EF2981-5FF1-4033-A2A3-998061440D9B}"/>
              </a:ext>
            </a:extLst>
          </p:cNvPr>
          <p:cNvSpPr>
            <a:spLocks noGrp="1"/>
          </p:cNvSpPr>
          <p:nvPr>
            <p:ph type="body" sz="quarter" idx="40" hasCustomPrompt="1"/>
          </p:nvPr>
        </p:nvSpPr>
        <p:spPr>
          <a:xfrm>
            <a:off x="8094820" y="41371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3" name="Subheading 5">
            <a:extLst>
              <a:ext uri="{FF2B5EF4-FFF2-40B4-BE49-F238E27FC236}">
                <a16:creationId xmlns:a16="http://schemas.microsoft.com/office/drawing/2014/main" id="{D721A6A4-9239-4ECB-9607-0D41A420D098}"/>
              </a:ext>
            </a:extLst>
          </p:cNvPr>
          <p:cNvSpPr>
            <a:spLocks noGrp="1"/>
          </p:cNvSpPr>
          <p:nvPr>
            <p:ph type="body" sz="quarter" idx="36" hasCustomPrompt="1"/>
          </p:nvPr>
        </p:nvSpPr>
        <p:spPr>
          <a:xfrm>
            <a:off x="4378800" y="41371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4" name="Subheading 4">
            <a:extLst>
              <a:ext uri="{FF2B5EF4-FFF2-40B4-BE49-F238E27FC236}">
                <a16:creationId xmlns:a16="http://schemas.microsoft.com/office/drawing/2014/main" id="{06268C5D-1962-4F8F-BA97-571C8EA03052}"/>
              </a:ext>
            </a:extLst>
          </p:cNvPr>
          <p:cNvSpPr>
            <a:spLocks noGrp="1"/>
          </p:cNvSpPr>
          <p:nvPr>
            <p:ph type="body" sz="quarter" idx="32" hasCustomPrompt="1"/>
          </p:nvPr>
        </p:nvSpPr>
        <p:spPr>
          <a:xfrm>
            <a:off x="662780" y="41371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5" name="Subheading 3">
            <a:extLst>
              <a:ext uri="{FF2B5EF4-FFF2-40B4-BE49-F238E27FC236}">
                <a16:creationId xmlns:a16="http://schemas.microsoft.com/office/drawing/2014/main" id="{6299602A-7A5C-4A18-B8F6-D684CACA9AE7}"/>
              </a:ext>
            </a:extLst>
          </p:cNvPr>
          <p:cNvSpPr>
            <a:spLocks noGrp="1"/>
          </p:cNvSpPr>
          <p:nvPr>
            <p:ph type="body" sz="quarter" idx="38" hasCustomPrompt="1"/>
          </p:nvPr>
        </p:nvSpPr>
        <p:spPr>
          <a:xfrm>
            <a:off x="809482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6" name="Subheading 2">
            <a:extLst>
              <a:ext uri="{FF2B5EF4-FFF2-40B4-BE49-F238E27FC236}">
                <a16:creationId xmlns:a16="http://schemas.microsoft.com/office/drawing/2014/main" id="{2BD10A58-CC1B-4290-B37D-91215855FFDB}"/>
              </a:ext>
            </a:extLst>
          </p:cNvPr>
          <p:cNvSpPr>
            <a:spLocks noGrp="1"/>
          </p:cNvSpPr>
          <p:nvPr>
            <p:ph type="body" sz="quarter" idx="34" hasCustomPrompt="1"/>
          </p:nvPr>
        </p:nvSpPr>
        <p:spPr>
          <a:xfrm>
            <a:off x="437880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2" name="Subheading 1">
            <a:extLst>
              <a:ext uri="{FF2B5EF4-FFF2-40B4-BE49-F238E27FC236}">
                <a16:creationId xmlns:a16="http://schemas.microsoft.com/office/drawing/2014/main" id="{E827CE0D-93C2-4914-AB12-C222AA680652}"/>
              </a:ext>
            </a:extLst>
          </p:cNvPr>
          <p:cNvSpPr>
            <a:spLocks noGrp="1"/>
          </p:cNvSpPr>
          <p:nvPr>
            <p:ph type="body" sz="quarter" idx="30" hasCustomPrompt="1"/>
          </p:nvPr>
        </p:nvSpPr>
        <p:spPr>
          <a:xfrm>
            <a:off x="66278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0" name="Subtitle placeholder">
            <a:extLst>
              <a:ext uri="{FF2B5EF4-FFF2-40B4-BE49-F238E27FC236}">
                <a16:creationId xmlns:a16="http://schemas.microsoft.com/office/drawing/2014/main" id="{3E493B1D-2761-434D-BE2B-67924C7DA370}"/>
              </a:ext>
            </a:extLst>
          </p:cNvPr>
          <p:cNvSpPr>
            <a:spLocks noGrp="1"/>
          </p:cNvSpPr>
          <p:nvPr>
            <p:ph type="body" sz="quarter" idx="14" hasCustomPrompt="1"/>
          </p:nvPr>
        </p:nvSpPr>
        <p:spPr>
          <a:xfrm>
            <a:off x="662780" y="1203211"/>
            <a:ext cx="10866440" cy="388800"/>
          </a:xfrm>
          <a:noFill/>
          <a:ln w="19050">
            <a:noFill/>
          </a:ln>
        </p:spPr>
        <p:txBody>
          <a:bodyPr vert="horz" lIns="7200" tIns="0" rIns="0" bIns="0" rtlCol="0" anchor="t">
            <a:noAutofit/>
          </a:bodyPr>
          <a:lstStyle>
            <a:lvl1pPr rtl="0">
              <a:defRPr lang="nl-NL" b="1" noProof="0" dirty="0">
                <a:solidFill>
                  <a:schemeClr val="tx1"/>
                </a:solidFill>
              </a:defRPr>
            </a:lvl1pPr>
          </a:lstStyle>
          <a:p>
            <a:pPr marL="0" lvl="0" indent="0">
              <a:buNone/>
            </a:pPr>
            <a:r>
              <a:rPr lang="nl-NL" noProof="0" dirty="0"/>
              <a:t>Klik om subtitel toe te voegen</a:t>
            </a:r>
          </a:p>
        </p:txBody>
      </p:sp>
      <p:sp>
        <p:nvSpPr>
          <p:cNvPr id="31" name="Title Placeholder">
            <a:extLst>
              <a:ext uri="{FF2B5EF4-FFF2-40B4-BE49-F238E27FC236}">
                <a16:creationId xmlns:a16="http://schemas.microsoft.com/office/drawing/2014/main" id="{1B5D020D-8140-4C23-8C8E-6E122B5A1D11}"/>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21" name="Footnote">
            <a:extLst>
              <a:ext uri="{FF2B5EF4-FFF2-40B4-BE49-F238E27FC236}">
                <a16:creationId xmlns:a16="http://schemas.microsoft.com/office/drawing/2014/main" id="{20D419EE-88F1-4989-8836-3F7287A85483}"/>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9" name="Footer Placeholder">
            <a:extLst>
              <a:ext uri="{FF2B5EF4-FFF2-40B4-BE49-F238E27FC236}">
                <a16:creationId xmlns:a16="http://schemas.microsoft.com/office/drawing/2014/main" id="{496692EB-3EF7-4005-BB14-C4E4AE8A68F0}"/>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39" name="Slide Number Placeholder">
            <a:extLst>
              <a:ext uri="{FF2B5EF4-FFF2-40B4-BE49-F238E27FC236}">
                <a16:creationId xmlns:a16="http://schemas.microsoft.com/office/drawing/2014/main" id="{412FEEA4-3298-41B0-B0FC-060B542257E0}"/>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747102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Box (2) Charts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B1CC6C-5089-47D0-AFB6-3049DD02C805}"/>
              </a:ext>
            </a:extLst>
          </p:cNvPr>
          <p:cNvGraphicFramePr>
            <a:graphicFrameLocks noChangeAspect="1"/>
          </p:cNvGraphicFramePr>
          <p:nvPr>
            <p:custDataLst>
              <p:tags r:id="rId1"/>
            </p:custDataLst>
            <p:extLst>
              <p:ext uri="{D42A27DB-BD31-4B8C-83A1-F6EECF244321}">
                <p14:modId xmlns:p14="http://schemas.microsoft.com/office/powerpoint/2010/main" val="1490071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CB1CC6C-5089-47D0-AFB6-3049DD02C8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87EA2A-364C-4AAA-A0B1-F5111F5804BD}"/>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2">
            <a:extLst>
              <a:ext uri="{FF2B5EF4-FFF2-40B4-BE49-F238E27FC236}">
                <a16:creationId xmlns:a16="http://schemas.microsoft.com/office/drawing/2014/main" id="{D63EA2D7-1687-4E20-BA48-BA0E6FE79E1F}"/>
              </a:ext>
            </a:extLst>
          </p:cNvPr>
          <p:cNvSpPr>
            <a:spLocks noGrp="1"/>
          </p:cNvSpPr>
          <p:nvPr>
            <p:ph sz="quarter" idx="35" hasCustomPrompt="1"/>
          </p:nvPr>
        </p:nvSpPr>
        <p:spPr>
          <a:xfrm>
            <a:off x="660819" y="4487276"/>
            <a:ext cx="10866439" cy="195509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1">
            <a:extLst>
              <a:ext uri="{FF2B5EF4-FFF2-40B4-BE49-F238E27FC236}">
                <a16:creationId xmlns:a16="http://schemas.microsoft.com/office/drawing/2014/main" id="{1648C9D8-A20B-413F-BA37-B63A1ADF4505}"/>
              </a:ext>
            </a:extLst>
          </p:cNvPr>
          <p:cNvSpPr>
            <a:spLocks noGrp="1"/>
          </p:cNvSpPr>
          <p:nvPr>
            <p:ph sz="quarter" idx="31" hasCustomPrompt="1"/>
          </p:nvPr>
        </p:nvSpPr>
        <p:spPr>
          <a:xfrm>
            <a:off x="662779" y="2059963"/>
            <a:ext cx="10866439" cy="1955090"/>
          </a:xfrm>
          <a:noFill/>
          <a:ln w="19050">
            <a:noFill/>
          </a:ln>
        </p:spPr>
        <p:txBody>
          <a:bodyPr vert="horz" lIns="72000" tIns="72000" rIns="72000" bIns="72000" rtlCol="0">
            <a:noAutofit/>
          </a:bodyPr>
          <a:lstStyle>
            <a:lvl2pPr rtl="0">
              <a:defRPr lang="nl-NL" noProof="0" dirty="0">
                <a:solidFill>
                  <a:schemeClr val="tx1"/>
                </a:solidFill>
              </a:defRPr>
            </a:lvl2pPr>
            <a:lvl3pPr rtl="0">
              <a:defRPr lang="nl-NL" noProof="0" dirty="0">
                <a:solidFill>
                  <a:schemeClr val="tx1"/>
                </a:solidFill>
              </a:defRPr>
            </a:lvl3pPr>
            <a:lvl4pPr rtl="0">
              <a:defRPr lang="nl-NL" noProof="0" dirty="0">
                <a:solidFill>
                  <a:schemeClr val="tx1"/>
                </a:solidFill>
              </a:defRPr>
            </a:lvl4pPr>
            <a:lvl5pPr rtl="0">
              <a:defRPr lang="nl-NL" noProof="0" dirty="0"/>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Subheading 2">
            <a:extLst>
              <a:ext uri="{FF2B5EF4-FFF2-40B4-BE49-F238E27FC236}">
                <a16:creationId xmlns:a16="http://schemas.microsoft.com/office/drawing/2014/main" id="{0C45DC1A-717B-4052-96C1-981BBB4DADFE}"/>
              </a:ext>
            </a:extLst>
          </p:cNvPr>
          <p:cNvSpPr>
            <a:spLocks noGrp="1"/>
          </p:cNvSpPr>
          <p:nvPr>
            <p:ph type="body" sz="quarter" idx="34" hasCustomPrompt="1"/>
          </p:nvPr>
        </p:nvSpPr>
        <p:spPr>
          <a:xfrm>
            <a:off x="660819" y="4127276"/>
            <a:ext cx="10866439"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4" name="Subheading 1">
            <a:extLst>
              <a:ext uri="{FF2B5EF4-FFF2-40B4-BE49-F238E27FC236}">
                <a16:creationId xmlns:a16="http://schemas.microsoft.com/office/drawing/2014/main" id="{625CD9AE-08B9-4CCC-BCDB-1371EAB8A536}"/>
              </a:ext>
            </a:extLst>
          </p:cNvPr>
          <p:cNvSpPr>
            <a:spLocks noGrp="1"/>
          </p:cNvSpPr>
          <p:nvPr>
            <p:ph type="body" sz="quarter" idx="30" hasCustomPrompt="1"/>
          </p:nvPr>
        </p:nvSpPr>
        <p:spPr>
          <a:xfrm>
            <a:off x="662779" y="1699963"/>
            <a:ext cx="10866439"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0" name="Subtitle placeholder">
            <a:extLst>
              <a:ext uri="{FF2B5EF4-FFF2-40B4-BE49-F238E27FC236}">
                <a16:creationId xmlns:a16="http://schemas.microsoft.com/office/drawing/2014/main" id="{4BF2AFDE-51CD-4E2B-9192-1E0F3E69C96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3D912D83-081A-4BED-ACB4-7382E7E42CCB}"/>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87E234B1-35EA-4936-9152-E21159D94F70}"/>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B864D357-6599-4CCE-8380-26D3C7BF250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DA258018-3ADC-468E-BF1D-C7FE111A8EA3}"/>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932288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ox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D445CAE-DD21-4975-8FDB-DF3F82808A71}"/>
              </a:ext>
            </a:extLst>
          </p:cNvPr>
          <p:cNvGraphicFramePr>
            <a:graphicFrameLocks noChangeAspect="1"/>
          </p:cNvGraphicFramePr>
          <p:nvPr>
            <p:custDataLst>
              <p:tags r:id="rId1"/>
            </p:custDataLst>
            <p:extLst>
              <p:ext uri="{D42A27DB-BD31-4B8C-83A1-F6EECF244321}">
                <p14:modId xmlns:p14="http://schemas.microsoft.com/office/powerpoint/2010/main" val="3902739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0D445CAE-DD21-4975-8FDB-DF3F82808A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7A436DF-061F-42B0-B05F-B86C950C261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1" name="Content 2">
            <a:extLst>
              <a:ext uri="{FF2B5EF4-FFF2-40B4-BE49-F238E27FC236}">
                <a16:creationId xmlns:a16="http://schemas.microsoft.com/office/drawing/2014/main" id="{4E116794-B773-434D-9A97-3F328095E576}"/>
              </a:ext>
            </a:extLst>
          </p:cNvPr>
          <p:cNvSpPr>
            <a:spLocks noGrp="1"/>
          </p:cNvSpPr>
          <p:nvPr>
            <p:ph sz="quarter" idx="35" hasCustomPrompt="1"/>
          </p:nvPr>
        </p:nvSpPr>
        <p:spPr>
          <a:xfrm>
            <a:off x="6237221"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2" name="Content 1">
            <a:extLst>
              <a:ext uri="{FF2B5EF4-FFF2-40B4-BE49-F238E27FC236}">
                <a16:creationId xmlns:a16="http://schemas.microsoft.com/office/drawing/2014/main" id="{5687B720-82F0-4A0F-88BA-6494AE9EE32F}"/>
              </a:ext>
            </a:extLst>
          </p:cNvPr>
          <p:cNvSpPr>
            <a:spLocks noGrp="1"/>
          </p:cNvSpPr>
          <p:nvPr>
            <p:ph sz="quarter" idx="31" hasCustomPrompt="1"/>
          </p:nvPr>
        </p:nvSpPr>
        <p:spPr>
          <a:xfrm>
            <a:off x="662780"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Subtitle placeholder">
            <a:extLst>
              <a:ext uri="{FF2B5EF4-FFF2-40B4-BE49-F238E27FC236}">
                <a16:creationId xmlns:a16="http://schemas.microsoft.com/office/drawing/2014/main" id="{C07FED8B-0726-4093-AA65-013CF2AB86FE}"/>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6" name="Title Placeholder">
            <a:extLst>
              <a:ext uri="{FF2B5EF4-FFF2-40B4-BE49-F238E27FC236}">
                <a16:creationId xmlns:a16="http://schemas.microsoft.com/office/drawing/2014/main" id="{61605780-F52F-4D96-B791-47362B41F539}"/>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901CC59E-FC60-4C86-9DA5-AC4FAE7D62CF}"/>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F1EF4ABE-D938-4EF6-89F7-C7DD4C65A05B}"/>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5" name="Slide Number Placeholder">
            <a:extLst>
              <a:ext uri="{FF2B5EF4-FFF2-40B4-BE49-F238E27FC236}">
                <a16:creationId xmlns:a16="http://schemas.microsoft.com/office/drawing/2014/main" id="{F558ECA9-B2A7-4D71-83E2-6BCC7C0B11A3}"/>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674262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ox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A88543-52E0-4854-B892-8778789B97F9}"/>
              </a:ext>
            </a:extLst>
          </p:cNvPr>
          <p:cNvGraphicFramePr>
            <a:graphicFrameLocks noChangeAspect="1"/>
          </p:cNvGraphicFramePr>
          <p:nvPr>
            <p:custDataLst>
              <p:tags r:id="rId1"/>
            </p:custDataLst>
            <p:extLst>
              <p:ext uri="{D42A27DB-BD31-4B8C-83A1-F6EECF244321}">
                <p14:modId xmlns:p14="http://schemas.microsoft.com/office/powerpoint/2010/main" val="870805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71A88543-52E0-4854-B892-8778789B97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91457E5-7C0F-42DD-AFFA-155E5F95D44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3">
            <a:extLst>
              <a:ext uri="{FF2B5EF4-FFF2-40B4-BE49-F238E27FC236}">
                <a16:creationId xmlns:a16="http://schemas.microsoft.com/office/drawing/2014/main" id="{0EAFE620-8887-4F48-A5BF-E20C916D748C}"/>
              </a:ext>
            </a:extLst>
          </p:cNvPr>
          <p:cNvSpPr>
            <a:spLocks noGrp="1"/>
          </p:cNvSpPr>
          <p:nvPr>
            <p:ph sz="quarter" idx="39" hasCustomPrompt="1"/>
          </p:nvPr>
        </p:nvSpPr>
        <p:spPr>
          <a:xfrm>
            <a:off x="809482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2">
            <a:extLst>
              <a:ext uri="{FF2B5EF4-FFF2-40B4-BE49-F238E27FC236}">
                <a16:creationId xmlns:a16="http://schemas.microsoft.com/office/drawing/2014/main" id="{50212735-0863-428B-BA0A-6AD10859D58E}"/>
              </a:ext>
            </a:extLst>
          </p:cNvPr>
          <p:cNvSpPr>
            <a:spLocks noGrp="1"/>
          </p:cNvSpPr>
          <p:nvPr>
            <p:ph sz="quarter" idx="35" hasCustomPrompt="1"/>
          </p:nvPr>
        </p:nvSpPr>
        <p:spPr>
          <a:xfrm>
            <a:off x="437880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1">
            <a:extLst>
              <a:ext uri="{FF2B5EF4-FFF2-40B4-BE49-F238E27FC236}">
                <a16:creationId xmlns:a16="http://schemas.microsoft.com/office/drawing/2014/main" id="{FEC2B090-24D3-45A6-8CF3-3AEBF9D7AFC0}"/>
              </a:ext>
            </a:extLst>
          </p:cNvPr>
          <p:cNvSpPr>
            <a:spLocks noGrp="1"/>
          </p:cNvSpPr>
          <p:nvPr>
            <p:ph sz="quarter" idx="31" hasCustomPrompt="1"/>
          </p:nvPr>
        </p:nvSpPr>
        <p:spPr>
          <a:xfrm>
            <a:off x="66278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8" name="Subtitle placeholder">
            <a:extLst>
              <a:ext uri="{FF2B5EF4-FFF2-40B4-BE49-F238E27FC236}">
                <a16:creationId xmlns:a16="http://schemas.microsoft.com/office/drawing/2014/main" id="{FE478FCF-3ADB-4717-B8FE-C5A67239D58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9" name="Title Placeholder">
            <a:extLst>
              <a:ext uri="{FF2B5EF4-FFF2-40B4-BE49-F238E27FC236}">
                <a16:creationId xmlns:a16="http://schemas.microsoft.com/office/drawing/2014/main" id="{3561E1E3-7454-47A1-B76C-7647441BD690}"/>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2" name="Footnote">
            <a:extLst>
              <a:ext uri="{FF2B5EF4-FFF2-40B4-BE49-F238E27FC236}">
                <a16:creationId xmlns:a16="http://schemas.microsoft.com/office/drawing/2014/main" id="{9AE1DBF7-A560-4C8C-B0C2-F6E1CEC9ECFB}"/>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3" name="Footer Placeholder">
            <a:extLst>
              <a:ext uri="{FF2B5EF4-FFF2-40B4-BE49-F238E27FC236}">
                <a16:creationId xmlns:a16="http://schemas.microsoft.com/office/drawing/2014/main" id="{2CDB8301-D768-4A63-9722-8E4A18EF91C0}"/>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6" name="Slide Number Placeholder">
            <a:extLst>
              <a:ext uri="{FF2B5EF4-FFF2-40B4-BE49-F238E27FC236}">
                <a16:creationId xmlns:a16="http://schemas.microsoft.com/office/drawing/2014/main" id="{88D35255-5967-45E1-992B-07410B7E462E}"/>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67962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x (4) Charts (4)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F7F879-E71F-4E97-81A6-2954D37FA2AB}"/>
              </a:ext>
            </a:extLst>
          </p:cNvPr>
          <p:cNvGraphicFramePr>
            <a:graphicFrameLocks noChangeAspect="1"/>
          </p:cNvGraphicFramePr>
          <p:nvPr>
            <p:custDataLst>
              <p:tags r:id="rId1"/>
            </p:custDataLst>
            <p:extLst>
              <p:ext uri="{D42A27DB-BD31-4B8C-83A1-F6EECF244321}">
                <p14:modId xmlns:p14="http://schemas.microsoft.com/office/powerpoint/2010/main" val="3861324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DCF7F879-E71F-4E97-81A6-2954D37FA2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D6B7D97-7BAF-411C-AFC4-913CDB47C1A4}"/>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8" name="Content 4">
            <a:extLst>
              <a:ext uri="{FF2B5EF4-FFF2-40B4-BE49-F238E27FC236}">
                <a16:creationId xmlns:a16="http://schemas.microsoft.com/office/drawing/2014/main" id="{CF39F6C1-4AE4-438B-A141-0F1C6950A800}"/>
              </a:ext>
            </a:extLst>
          </p:cNvPr>
          <p:cNvSpPr>
            <a:spLocks noGrp="1"/>
          </p:cNvSpPr>
          <p:nvPr>
            <p:ph sz="quarter" idx="40" hasCustomPrompt="1"/>
          </p:nvPr>
        </p:nvSpPr>
        <p:spPr>
          <a:xfrm>
            <a:off x="9023621"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F1DCCFD5-6691-4AD1-9C34-359AF62654DB}"/>
              </a:ext>
            </a:extLst>
          </p:cNvPr>
          <p:cNvSpPr>
            <a:spLocks noGrp="1"/>
          </p:cNvSpPr>
          <p:nvPr>
            <p:ph sz="quarter" idx="39" hasCustomPrompt="1"/>
          </p:nvPr>
        </p:nvSpPr>
        <p:spPr>
          <a:xfrm>
            <a:off x="6236674"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1" name="Content 2">
            <a:extLst>
              <a:ext uri="{FF2B5EF4-FFF2-40B4-BE49-F238E27FC236}">
                <a16:creationId xmlns:a16="http://schemas.microsoft.com/office/drawing/2014/main" id="{C8AF6B3F-40C8-41CF-A9A1-1281834DE84A}"/>
              </a:ext>
            </a:extLst>
          </p:cNvPr>
          <p:cNvSpPr>
            <a:spLocks noGrp="1"/>
          </p:cNvSpPr>
          <p:nvPr>
            <p:ph sz="quarter" idx="35" hasCustomPrompt="1"/>
          </p:nvPr>
        </p:nvSpPr>
        <p:spPr>
          <a:xfrm>
            <a:off x="3449727"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FF87DD76-099F-4244-9D99-E4B062508E88}"/>
              </a:ext>
            </a:extLst>
          </p:cNvPr>
          <p:cNvSpPr>
            <a:spLocks noGrp="1"/>
          </p:cNvSpPr>
          <p:nvPr>
            <p:ph sz="quarter" idx="31" hasCustomPrompt="1"/>
          </p:nvPr>
        </p:nvSpPr>
        <p:spPr>
          <a:xfrm>
            <a:off x="662780" y="2059963"/>
            <a:ext cx="2505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9" name="Subheading 4">
            <a:extLst>
              <a:ext uri="{FF2B5EF4-FFF2-40B4-BE49-F238E27FC236}">
                <a16:creationId xmlns:a16="http://schemas.microsoft.com/office/drawing/2014/main" id="{A84D8A4A-68C0-4926-AA57-7B96D51E17F4}"/>
              </a:ext>
            </a:extLst>
          </p:cNvPr>
          <p:cNvSpPr>
            <a:spLocks noGrp="1"/>
          </p:cNvSpPr>
          <p:nvPr>
            <p:ph type="body" sz="quarter" idx="41" hasCustomPrompt="1"/>
          </p:nvPr>
        </p:nvSpPr>
        <p:spPr>
          <a:xfrm>
            <a:off x="9023621"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9" name="Subheading 3">
            <a:extLst>
              <a:ext uri="{FF2B5EF4-FFF2-40B4-BE49-F238E27FC236}">
                <a16:creationId xmlns:a16="http://schemas.microsoft.com/office/drawing/2014/main" id="{04A4E2DB-360D-4079-B449-45E13137CBA0}"/>
              </a:ext>
            </a:extLst>
          </p:cNvPr>
          <p:cNvSpPr>
            <a:spLocks noGrp="1"/>
          </p:cNvSpPr>
          <p:nvPr>
            <p:ph type="body" sz="quarter" idx="38" hasCustomPrompt="1"/>
          </p:nvPr>
        </p:nvSpPr>
        <p:spPr>
          <a:xfrm>
            <a:off x="6236674"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1" name="Subheading 2">
            <a:extLst>
              <a:ext uri="{FF2B5EF4-FFF2-40B4-BE49-F238E27FC236}">
                <a16:creationId xmlns:a16="http://schemas.microsoft.com/office/drawing/2014/main" id="{DE6F4AD5-A9FF-47FF-871A-39553FBF918B}"/>
              </a:ext>
            </a:extLst>
          </p:cNvPr>
          <p:cNvSpPr>
            <a:spLocks noGrp="1"/>
          </p:cNvSpPr>
          <p:nvPr>
            <p:ph type="body" sz="quarter" idx="34" hasCustomPrompt="1"/>
          </p:nvPr>
        </p:nvSpPr>
        <p:spPr>
          <a:xfrm>
            <a:off x="3449727"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5" name="Subheading 1">
            <a:extLst>
              <a:ext uri="{FF2B5EF4-FFF2-40B4-BE49-F238E27FC236}">
                <a16:creationId xmlns:a16="http://schemas.microsoft.com/office/drawing/2014/main" id="{44F83952-045D-4D33-A1C2-0559CBE9DF39}"/>
              </a:ext>
            </a:extLst>
          </p:cNvPr>
          <p:cNvSpPr>
            <a:spLocks noGrp="1"/>
          </p:cNvSpPr>
          <p:nvPr>
            <p:ph type="body" sz="quarter" idx="30" hasCustomPrompt="1"/>
          </p:nvPr>
        </p:nvSpPr>
        <p:spPr>
          <a:xfrm>
            <a:off x="662780" y="1699963"/>
            <a:ext cx="2505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6" name="Subtitle placeholder">
            <a:extLst>
              <a:ext uri="{FF2B5EF4-FFF2-40B4-BE49-F238E27FC236}">
                <a16:creationId xmlns:a16="http://schemas.microsoft.com/office/drawing/2014/main" id="{20C7A397-426B-4A14-A63C-551F6283927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7" name="Title Placeholder">
            <a:extLst>
              <a:ext uri="{FF2B5EF4-FFF2-40B4-BE49-F238E27FC236}">
                <a16:creationId xmlns:a16="http://schemas.microsoft.com/office/drawing/2014/main" id="{806B9B8E-D2B0-45BA-8C36-811D77B944B3}"/>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7" name="Footnote">
            <a:extLst>
              <a:ext uri="{FF2B5EF4-FFF2-40B4-BE49-F238E27FC236}">
                <a16:creationId xmlns:a16="http://schemas.microsoft.com/office/drawing/2014/main" id="{8199AF3C-BF3F-4F94-A3CD-FB3C7C97E46F}"/>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968CBD64-C511-48CF-88AD-3434DA0F028E}"/>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9" name="Slide Number Placeholder">
            <a:extLst>
              <a:ext uri="{FF2B5EF4-FFF2-40B4-BE49-F238E27FC236}">
                <a16:creationId xmlns:a16="http://schemas.microsoft.com/office/drawing/2014/main" id="{42748C13-A219-4660-B0E3-4561AD5EEE25}"/>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749906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ox (4)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A88543-52E0-4854-B892-8778789B97F9}"/>
              </a:ext>
            </a:extLst>
          </p:cNvPr>
          <p:cNvGraphicFramePr>
            <a:graphicFrameLocks noChangeAspect="1"/>
          </p:cNvGraphicFramePr>
          <p:nvPr>
            <p:custDataLst>
              <p:tags r:id="rId1"/>
            </p:custDataLst>
            <p:extLst>
              <p:ext uri="{D42A27DB-BD31-4B8C-83A1-F6EECF244321}">
                <p14:modId xmlns:p14="http://schemas.microsoft.com/office/powerpoint/2010/main" val="47111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71A88543-52E0-4854-B892-8778789B97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91457E5-7C0F-42DD-AFFA-155E5F95D44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4">
            <a:extLst>
              <a:ext uri="{FF2B5EF4-FFF2-40B4-BE49-F238E27FC236}">
                <a16:creationId xmlns:a16="http://schemas.microsoft.com/office/drawing/2014/main" id="{CCA0E4F8-64A5-495E-8C7F-2DE000984D91}"/>
              </a:ext>
            </a:extLst>
          </p:cNvPr>
          <p:cNvSpPr>
            <a:spLocks noGrp="1"/>
          </p:cNvSpPr>
          <p:nvPr>
            <p:ph sz="quarter" idx="40" hasCustomPrompt="1"/>
          </p:nvPr>
        </p:nvSpPr>
        <p:spPr>
          <a:xfrm>
            <a:off x="9023621"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3">
            <a:extLst>
              <a:ext uri="{FF2B5EF4-FFF2-40B4-BE49-F238E27FC236}">
                <a16:creationId xmlns:a16="http://schemas.microsoft.com/office/drawing/2014/main" id="{4C2C5EBF-E20C-440F-9621-B2461261E89E}"/>
              </a:ext>
            </a:extLst>
          </p:cNvPr>
          <p:cNvSpPr>
            <a:spLocks noGrp="1"/>
          </p:cNvSpPr>
          <p:nvPr>
            <p:ph sz="quarter" idx="39" hasCustomPrompt="1"/>
          </p:nvPr>
        </p:nvSpPr>
        <p:spPr>
          <a:xfrm>
            <a:off x="6236674"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2">
            <a:extLst>
              <a:ext uri="{FF2B5EF4-FFF2-40B4-BE49-F238E27FC236}">
                <a16:creationId xmlns:a16="http://schemas.microsoft.com/office/drawing/2014/main" id="{D6D7BDA6-45CE-4F5C-9300-22CB68F7A466}"/>
              </a:ext>
            </a:extLst>
          </p:cNvPr>
          <p:cNvSpPr>
            <a:spLocks noGrp="1"/>
          </p:cNvSpPr>
          <p:nvPr>
            <p:ph sz="quarter" idx="35" hasCustomPrompt="1"/>
          </p:nvPr>
        </p:nvSpPr>
        <p:spPr>
          <a:xfrm>
            <a:off x="3449727"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1">
            <a:extLst>
              <a:ext uri="{FF2B5EF4-FFF2-40B4-BE49-F238E27FC236}">
                <a16:creationId xmlns:a16="http://schemas.microsoft.com/office/drawing/2014/main" id="{434B69B7-245C-4FA2-9E38-5AA958528CD7}"/>
              </a:ext>
            </a:extLst>
          </p:cNvPr>
          <p:cNvSpPr>
            <a:spLocks noGrp="1"/>
          </p:cNvSpPr>
          <p:nvPr>
            <p:ph sz="quarter" idx="31" hasCustomPrompt="1"/>
          </p:nvPr>
        </p:nvSpPr>
        <p:spPr>
          <a:xfrm>
            <a:off x="662780" y="1699963"/>
            <a:ext cx="25056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title placeholder">
            <a:extLst>
              <a:ext uri="{FF2B5EF4-FFF2-40B4-BE49-F238E27FC236}">
                <a16:creationId xmlns:a16="http://schemas.microsoft.com/office/drawing/2014/main" id="{C09227F2-CF9F-4178-8005-26CEDE4E22AF}"/>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4" name="Title Placeholder">
            <a:extLst>
              <a:ext uri="{FF2B5EF4-FFF2-40B4-BE49-F238E27FC236}">
                <a16:creationId xmlns:a16="http://schemas.microsoft.com/office/drawing/2014/main" id="{0AC9BFD8-AB16-43AC-B3ED-B1943FEDE1CE}"/>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4" name="Footnote">
            <a:extLst>
              <a:ext uri="{FF2B5EF4-FFF2-40B4-BE49-F238E27FC236}">
                <a16:creationId xmlns:a16="http://schemas.microsoft.com/office/drawing/2014/main" id="{AC97D24F-BEA1-4929-BE7A-B69D61FB9796}"/>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9394AB8E-84F7-44D9-872B-D3757FD85A78}"/>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E2EAF53B-741A-4ABC-868E-198897A7D0A3}"/>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961036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ox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EDDF32-DAB8-455B-BF39-0DC55F97C8D3}"/>
              </a:ext>
            </a:extLst>
          </p:cNvPr>
          <p:cNvGraphicFramePr>
            <a:graphicFrameLocks noChangeAspect="1"/>
          </p:cNvGraphicFramePr>
          <p:nvPr>
            <p:custDataLst>
              <p:tags r:id="rId1"/>
            </p:custDataLst>
            <p:extLst>
              <p:ext uri="{D42A27DB-BD31-4B8C-83A1-F6EECF244321}">
                <p14:modId xmlns:p14="http://schemas.microsoft.com/office/powerpoint/2010/main" val="501705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CEDDF32-DAB8-455B-BF39-0DC55F97C8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0C7FBF4-D2FA-45D5-BDBE-FC3284A7FF1B}"/>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4">
            <a:extLst>
              <a:ext uri="{FF2B5EF4-FFF2-40B4-BE49-F238E27FC236}">
                <a16:creationId xmlns:a16="http://schemas.microsoft.com/office/drawing/2014/main" id="{45529C77-3D18-4B6D-8B54-7F32C02D85F8}"/>
              </a:ext>
            </a:extLst>
          </p:cNvPr>
          <p:cNvSpPr>
            <a:spLocks noGrp="1"/>
          </p:cNvSpPr>
          <p:nvPr>
            <p:ph sz="quarter" idx="40" hasCustomPrompt="1"/>
          </p:nvPr>
        </p:nvSpPr>
        <p:spPr>
          <a:xfrm>
            <a:off x="6237221" y="4141744"/>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4" name="Content 3">
            <a:extLst>
              <a:ext uri="{FF2B5EF4-FFF2-40B4-BE49-F238E27FC236}">
                <a16:creationId xmlns:a16="http://schemas.microsoft.com/office/drawing/2014/main" id="{9C8DFDF2-AEE3-4AE0-BD83-0D94F0A64068}"/>
              </a:ext>
            </a:extLst>
          </p:cNvPr>
          <p:cNvSpPr>
            <a:spLocks noGrp="1"/>
          </p:cNvSpPr>
          <p:nvPr>
            <p:ph sz="quarter" idx="39" hasCustomPrompt="1"/>
          </p:nvPr>
        </p:nvSpPr>
        <p:spPr>
          <a:xfrm>
            <a:off x="662780" y="4141744"/>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2">
            <a:extLst>
              <a:ext uri="{FF2B5EF4-FFF2-40B4-BE49-F238E27FC236}">
                <a16:creationId xmlns:a16="http://schemas.microsoft.com/office/drawing/2014/main" id="{F34622E0-C589-4839-BD4C-09DF53904746}"/>
              </a:ext>
            </a:extLst>
          </p:cNvPr>
          <p:cNvSpPr>
            <a:spLocks noGrp="1"/>
          </p:cNvSpPr>
          <p:nvPr>
            <p:ph sz="quarter" idx="35" hasCustomPrompt="1"/>
          </p:nvPr>
        </p:nvSpPr>
        <p:spPr>
          <a:xfrm>
            <a:off x="6237221" y="1699963"/>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3C784BE0-47AC-4AE4-A5B7-28DCA64C2C82}"/>
              </a:ext>
            </a:extLst>
          </p:cNvPr>
          <p:cNvSpPr>
            <a:spLocks noGrp="1"/>
          </p:cNvSpPr>
          <p:nvPr>
            <p:ph sz="quarter" idx="41" hasCustomPrompt="1"/>
          </p:nvPr>
        </p:nvSpPr>
        <p:spPr>
          <a:xfrm>
            <a:off x="662780" y="1699963"/>
            <a:ext cx="52920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title placeholder">
            <a:extLst>
              <a:ext uri="{FF2B5EF4-FFF2-40B4-BE49-F238E27FC236}">
                <a16:creationId xmlns:a16="http://schemas.microsoft.com/office/drawing/2014/main" id="{E23FC25F-587A-4862-8A3B-86867D8E73B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4" name="Title Placeholder">
            <a:extLst>
              <a:ext uri="{FF2B5EF4-FFF2-40B4-BE49-F238E27FC236}">
                <a16:creationId xmlns:a16="http://schemas.microsoft.com/office/drawing/2014/main" id="{4B3923F1-16F9-4407-9C31-A26195137EE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92312DF9-3D0C-413D-8E9C-525927F25EB9}"/>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41A6EC92-D17C-4D0A-A2F3-14862669EF84}"/>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D928C528-D9E8-4076-9136-82FD6074BF48}"/>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581065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ox (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F3A4FEF-EE10-4694-9706-AFADBFD2C80A}"/>
              </a:ext>
            </a:extLst>
          </p:cNvPr>
          <p:cNvGraphicFramePr>
            <a:graphicFrameLocks noChangeAspect="1"/>
          </p:cNvGraphicFramePr>
          <p:nvPr>
            <p:custDataLst>
              <p:tags r:id="rId1"/>
            </p:custDataLst>
            <p:extLst>
              <p:ext uri="{D42A27DB-BD31-4B8C-83A1-F6EECF244321}">
                <p14:modId xmlns:p14="http://schemas.microsoft.com/office/powerpoint/2010/main" val="1218934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F3A4FEF-EE10-4694-9706-AFADBFD2C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DC6412B-273E-4A97-991E-C8ACF7B35EA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6">
            <a:extLst>
              <a:ext uri="{FF2B5EF4-FFF2-40B4-BE49-F238E27FC236}">
                <a16:creationId xmlns:a16="http://schemas.microsoft.com/office/drawing/2014/main" id="{59422353-3E45-42D5-AF5F-307CFB224AB6}"/>
              </a:ext>
            </a:extLst>
          </p:cNvPr>
          <p:cNvSpPr>
            <a:spLocks noGrp="1"/>
          </p:cNvSpPr>
          <p:nvPr>
            <p:ph sz="quarter" idx="41" hasCustomPrompt="1"/>
          </p:nvPr>
        </p:nvSpPr>
        <p:spPr>
          <a:xfrm>
            <a:off x="8094820" y="41371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Content 5">
            <a:extLst>
              <a:ext uri="{FF2B5EF4-FFF2-40B4-BE49-F238E27FC236}">
                <a16:creationId xmlns:a16="http://schemas.microsoft.com/office/drawing/2014/main" id="{12735F86-18C5-4F77-9631-C6B2E2B35C9F}"/>
              </a:ext>
            </a:extLst>
          </p:cNvPr>
          <p:cNvSpPr>
            <a:spLocks noGrp="1"/>
          </p:cNvSpPr>
          <p:nvPr>
            <p:ph sz="quarter" idx="37" hasCustomPrompt="1"/>
          </p:nvPr>
        </p:nvSpPr>
        <p:spPr>
          <a:xfrm>
            <a:off x="4378800" y="41371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4">
            <a:extLst>
              <a:ext uri="{FF2B5EF4-FFF2-40B4-BE49-F238E27FC236}">
                <a16:creationId xmlns:a16="http://schemas.microsoft.com/office/drawing/2014/main" id="{8F33D68D-1C70-42C1-BA6C-07651FA599F8}"/>
              </a:ext>
            </a:extLst>
          </p:cNvPr>
          <p:cNvSpPr>
            <a:spLocks noGrp="1"/>
          </p:cNvSpPr>
          <p:nvPr>
            <p:ph sz="quarter" idx="33" hasCustomPrompt="1"/>
          </p:nvPr>
        </p:nvSpPr>
        <p:spPr>
          <a:xfrm>
            <a:off x="662780" y="41371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1F967C38-5950-4D56-8125-9E01E20B311C}"/>
              </a:ext>
            </a:extLst>
          </p:cNvPr>
          <p:cNvSpPr>
            <a:spLocks noGrp="1"/>
          </p:cNvSpPr>
          <p:nvPr>
            <p:ph sz="quarter" idx="39" hasCustomPrompt="1"/>
          </p:nvPr>
        </p:nvSpPr>
        <p:spPr>
          <a:xfrm>
            <a:off x="8094820" y="16999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2">
            <a:extLst>
              <a:ext uri="{FF2B5EF4-FFF2-40B4-BE49-F238E27FC236}">
                <a16:creationId xmlns:a16="http://schemas.microsoft.com/office/drawing/2014/main" id="{6AB5B9EF-A037-41D9-866A-7F44BBCC2E60}"/>
              </a:ext>
            </a:extLst>
          </p:cNvPr>
          <p:cNvSpPr>
            <a:spLocks noGrp="1"/>
          </p:cNvSpPr>
          <p:nvPr>
            <p:ph sz="quarter" idx="35" hasCustomPrompt="1"/>
          </p:nvPr>
        </p:nvSpPr>
        <p:spPr>
          <a:xfrm>
            <a:off x="4378800" y="16999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6" name="Content 1">
            <a:extLst>
              <a:ext uri="{FF2B5EF4-FFF2-40B4-BE49-F238E27FC236}">
                <a16:creationId xmlns:a16="http://schemas.microsoft.com/office/drawing/2014/main" id="{FD379A00-C076-450A-9EA0-27815401E37A}"/>
              </a:ext>
            </a:extLst>
          </p:cNvPr>
          <p:cNvSpPr>
            <a:spLocks noGrp="1"/>
          </p:cNvSpPr>
          <p:nvPr>
            <p:ph sz="quarter" idx="31" hasCustomPrompt="1"/>
          </p:nvPr>
        </p:nvSpPr>
        <p:spPr>
          <a:xfrm>
            <a:off x="662780" y="1699963"/>
            <a:ext cx="3434400" cy="220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41" name="Subtitle placeholder">
            <a:extLst>
              <a:ext uri="{FF2B5EF4-FFF2-40B4-BE49-F238E27FC236}">
                <a16:creationId xmlns:a16="http://schemas.microsoft.com/office/drawing/2014/main" id="{2BD8DDCD-1C43-49E4-A3BA-F4EB0B8B7F70}"/>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CB2D0051-3856-46CB-A946-B24400185C35}"/>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8" name="Footnote">
            <a:extLst>
              <a:ext uri="{FF2B5EF4-FFF2-40B4-BE49-F238E27FC236}">
                <a16:creationId xmlns:a16="http://schemas.microsoft.com/office/drawing/2014/main" id="{15A9BCE1-0FAE-4309-B88E-A9A1C194227B}"/>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9" name="Footer Placeholder">
            <a:extLst>
              <a:ext uri="{FF2B5EF4-FFF2-40B4-BE49-F238E27FC236}">
                <a16:creationId xmlns:a16="http://schemas.microsoft.com/office/drawing/2014/main" id="{0FADD92A-DD38-4FDC-B8B7-E5F8F8F7F63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21" name="Slide Number Placeholder">
            <a:extLst>
              <a:ext uri="{FF2B5EF4-FFF2-40B4-BE49-F238E27FC236}">
                <a16:creationId xmlns:a16="http://schemas.microsoft.com/office/drawing/2014/main" id="{46FE9ADA-C6BF-4A67-851A-238DECAEE1B7}"/>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7228704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ox (2)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1D2AC7-6A3E-426A-8612-0BA7C1668AF7}"/>
              </a:ext>
            </a:extLst>
          </p:cNvPr>
          <p:cNvGraphicFramePr>
            <a:graphicFrameLocks noChangeAspect="1"/>
          </p:cNvGraphicFramePr>
          <p:nvPr>
            <p:custDataLst>
              <p:tags r:id="rId1"/>
            </p:custDataLst>
            <p:extLst>
              <p:ext uri="{D42A27DB-BD31-4B8C-83A1-F6EECF244321}">
                <p14:modId xmlns:p14="http://schemas.microsoft.com/office/powerpoint/2010/main" val="2336497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101D2AC7-6A3E-426A-8612-0BA7C1668A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D5CE3E1-B575-4EE0-91DE-906FE2A36E05}"/>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6D039888-10D9-4286-BC96-3A29B41C020B}"/>
              </a:ext>
            </a:extLst>
          </p:cNvPr>
          <p:cNvSpPr>
            <a:spLocks noGrp="1"/>
          </p:cNvSpPr>
          <p:nvPr>
            <p:ph sz="quarter" idx="35" hasCustomPrompt="1"/>
          </p:nvPr>
        </p:nvSpPr>
        <p:spPr>
          <a:xfrm>
            <a:off x="6237221" y="2059963"/>
            <a:ext cx="52920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1">
            <a:extLst>
              <a:ext uri="{FF2B5EF4-FFF2-40B4-BE49-F238E27FC236}">
                <a16:creationId xmlns:a16="http://schemas.microsoft.com/office/drawing/2014/main" id="{E02495AE-61B8-4A5F-BC71-1C3B92FEB1B0}"/>
              </a:ext>
            </a:extLst>
          </p:cNvPr>
          <p:cNvSpPr>
            <a:spLocks noGrp="1"/>
          </p:cNvSpPr>
          <p:nvPr>
            <p:ph sz="quarter" idx="31" hasCustomPrompt="1"/>
          </p:nvPr>
        </p:nvSpPr>
        <p:spPr>
          <a:xfrm>
            <a:off x="662780" y="2059963"/>
            <a:ext cx="52920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9" name="Subheading 2">
            <a:extLst>
              <a:ext uri="{FF2B5EF4-FFF2-40B4-BE49-F238E27FC236}">
                <a16:creationId xmlns:a16="http://schemas.microsoft.com/office/drawing/2014/main" id="{0B72D6E1-B9B2-4BD1-BDDA-11D93CF91564}"/>
              </a:ext>
            </a:extLst>
          </p:cNvPr>
          <p:cNvSpPr>
            <a:spLocks noGrp="1"/>
          </p:cNvSpPr>
          <p:nvPr>
            <p:ph type="body" sz="quarter" idx="34" hasCustomPrompt="1"/>
          </p:nvPr>
        </p:nvSpPr>
        <p:spPr>
          <a:xfrm>
            <a:off x="6237221"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0" name="Subheading 1">
            <a:extLst>
              <a:ext uri="{FF2B5EF4-FFF2-40B4-BE49-F238E27FC236}">
                <a16:creationId xmlns:a16="http://schemas.microsoft.com/office/drawing/2014/main" id="{6305C3D1-023D-4904-A8E0-8676AE27FF8A}"/>
              </a:ext>
            </a:extLst>
          </p:cNvPr>
          <p:cNvSpPr>
            <a:spLocks noGrp="1"/>
          </p:cNvSpPr>
          <p:nvPr>
            <p:ph type="body" sz="quarter" idx="30" hasCustomPrompt="1"/>
          </p:nvPr>
        </p:nvSpPr>
        <p:spPr>
          <a:xfrm>
            <a:off x="662780"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9" name="Subtitle placeholder">
            <a:extLst>
              <a:ext uri="{FF2B5EF4-FFF2-40B4-BE49-F238E27FC236}">
                <a16:creationId xmlns:a16="http://schemas.microsoft.com/office/drawing/2014/main" id="{154567BB-34F8-432B-8D44-AE1DBB52F60F}"/>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0" name="Title Placeholder">
            <a:extLst>
              <a:ext uri="{FF2B5EF4-FFF2-40B4-BE49-F238E27FC236}">
                <a16:creationId xmlns:a16="http://schemas.microsoft.com/office/drawing/2014/main" id="{657299A2-0754-4D76-BFC4-0A15843404F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3B189C55-81A0-4532-AA9B-C92BFCE2EA71}"/>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129D93DB-D302-4294-9247-D99C5E554C2B}"/>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6" name="Slide Number Placeholder">
            <a:extLst>
              <a:ext uri="{FF2B5EF4-FFF2-40B4-BE49-F238E27FC236}">
                <a16:creationId xmlns:a16="http://schemas.microsoft.com/office/drawing/2014/main" id="{7891F146-9383-4DA9-AC7B-6CC755A2848C}"/>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865889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ox (3)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79F105D-8288-4E4F-9D85-F98601BDBC92}"/>
              </a:ext>
            </a:extLst>
          </p:cNvPr>
          <p:cNvGraphicFramePr>
            <a:graphicFrameLocks noChangeAspect="1"/>
          </p:cNvGraphicFramePr>
          <p:nvPr>
            <p:custDataLst>
              <p:tags r:id="rId1"/>
            </p:custDataLst>
            <p:extLst>
              <p:ext uri="{D42A27DB-BD31-4B8C-83A1-F6EECF244321}">
                <p14:modId xmlns:p14="http://schemas.microsoft.com/office/powerpoint/2010/main" val="3590441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479F105D-8288-4E4F-9D85-F98601BDBC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D6EDE0E-99D4-48B8-A333-537F0C851A38}"/>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1" name="Content 3">
            <a:extLst>
              <a:ext uri="{FF2B5EF4-FFF2-40B4-BE49-F238E27FC236}">
                <a16:creationId xmlns:a16="http://schemas.microsoft.com/office/drawing/2014/main" id="{7C00D001-CA9B-4213-B077-2EA835FEB792}"/>
              </a:ext>
            </a:extLst>
          </p:cNvPr>
          <p:cNvSpPr>
            <a:spLocks noGrp="1"/>
          </p:cNvSpPr>
          <p:nvPr>
            <p:ph sz="quarter" idx="39" hasCustomPrompt="1"/>
          </p:nvPr>
        </p:nvSpPr>
        <p:spPr>
          <a:xfrm>
            <a:off x="8094820" y="2059963"/>
            <a:ext cx="34344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2">
            <a:extLst>
              <a:ext uri="{FF2B5EF4-FFF2-40B4-BE49-F238E27FC236}">
                <a16:creationId xmlns:a16="http://schemas.microsoft.com/office/drawing/2014/main" id="{F1FA2502-4D64-4775-A9A2-E0C5F3C579DD}"/>
              </a:ext>
            </a:extLst>
          </p:cNvPr>
          <p:cNvSpPr>
            <a:spLocks noGrp="1"/>
          </p:cNvSpPr>
          <p:nvPr>
            <p:ph sz="quarter" idx="35" hasCustomPrompt="1"/>
          </p:nvPr>
        </p:nvSpPr>
        <p:spPr>
          <a:xfrm>
            <a:off x="4378800" y="2059963"/>
            <a:ext cx="34344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1">
            <a:extLst>
              <a:ext uri="{FF2B5EF4-FFF2-40B4-BE49-F238E27FC236}">
                <a16:creationId xmlns:a16="http://schemas.microsoft.com/office/drawing/2014/main" id="{CF611EC0-224C-4BB7-9B53-6719C04091C1}"/>
              </a:ext>
            </a:extLst>
          </p:cNvPr>
          <p:cNvSpPr>
            <a:spLocks noGrp="1"/>
          </p:cNvSpPr>
          <p:nvPr>
            <p:ph sz="quarter" idx="31" hasCustomPrompt="1"/>
          </p:nvPr>
        </p:nvSpPr>
        <p:spPr>
          <a:xfrm>
            <a:off x="662780" y="2059963"/>
            <a:ext cx="34344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8" name="Subheading 3">
            <a:extLst>
              <a:ext uri="{FF2B5EF4-FFF2-40B4-BE49-F238E27FC236}">
                <a16:creationId xmlns:a16="http://schemas.microsoft.com/office/drawing/2014/main" id="{4EC9E371-1BD9-46EB-A3E7-15F2FFA58844}"/>
              </a:ext>
            </a:extLst>
          </p:cNvPr>
          <p:cNvSpPr>
            <a:spLocks noGrp="1"/>
          </p:cNvSpPr>
          <p:nvPr>
            <p:ph type="body" sz="quarter" idx="38" hasCustomPrompt="1"/>
          </p:nvPr>
        </p:nvSpPr>
        <p:spPr>
          <a:xfrm>
            <a:off x="809482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9" name="Subheading 2">
            <a:extLst>
              <a:ext uri="{FF2B5EF4-FFF2-40B4-BE49-F238E27FC236}">
                <a16:creationId xmlns:a16="http://schemas.microsoft.com/office/drawing/2014/main" id="{A4A5C16B-80BA-4185-B475-56E3FB5908B5}"/>
              </a:ext>
            </a:extLst>
          </p:cNvPr>
          <p:cNvSpPr>
            <a:spLocks noGrp="1"/>
          </p:cNvSpPr>
          <p:nvPr>
            <p:ph type="body" sz="quarter" idx="34" hasCustomPrompt="1"/>
          </p:nvPr>
        </p:nvSpPr>
        <p:spPr>
          <a:xfrm>
            <a:off x="437880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0" name="Subheading 1">
            <a:extLst>
              <a:ext uri="{FF2B5EF4-FFF2-40B4-BE49-F238E27FC236}">
                <a16:creationId xmlns:a16="http://schemas.microsoft.com/office/drawing/2014/main" id="{9574A16E-A1EF-4DAA-AE6B-B006E84B00D0}"/>
              </a:ext>
            </a:extLst>
          </p:cNvPr>
          <p:cNvSpPr>
            <a:spLocks noGrp="1"/>
          </p:cNvSpPr>
          <p:nvPr>
            <p:ph type="body" sz="quarter" idx="30" hasCustomPrompt="1"/>
          </p:nvPr>
        </p:nvSpPr>
        <p:spPr>
          <a:xfrm>
            <a:off x="66278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4" name="Subtitle placeholder">
            <a:extLst>
              <a:ext uri="{FF2B5EF4-FFF2-40B4-BE49-F238E27FC236}">
                <a16:creationId xmlns:a16="http://schemas.microsoft.com/office/drawing/2014/main" id="{83DD0F77-6711-4BDD-80EA-CBB56D866CF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5" name="Title Placeholder">
            <a:extLst>
              <a:ext uri="{FF2B5EF4-FFF2-40B4-BE49-F238E27FC236}">
                <a16:creationId xmlns:a16="http://schemas.microsoft.com/office/drawing/2014/main" id="{310DC377-2484-48C3-962C-2B31A5B7C733}"/>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396A5EF7-3BDF-4F59-8DFB-91580C19E92C}"/>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0EB2A53F-6875-4466-9BBE-3A769D299AF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E802CD86-DC63-4FD7-BB42-7A4E3AF76E0C}"/>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588652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ox (4) FRAME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F7F879-E71F-4E97-81A6-2954D37FA2AB}"/>
              </a:ext>
            </a:extLst>
          </p:cNvPr>
          <p:cNvGraphicFramePr>
            <a:graphicFrameLocks noChangeAspect="1"/>
          </p:cNvGraphicFramePr>
          <p:nvPr>
            <p:custDataLst>
              <p:tags r:id="rId1"/>
            </p:custDataLst>
            <p:extLst>
              <p:ext uri="{D42A27DB-BD31-4B8C-83A1-F6EECF244321}">
                <p14:modId xmlns:p14="http://schemas.microsoft.com/office/powerpoint/2010/main" val="830191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DCF7F879-E71F-4E97-81A6-2954D37FA2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A077C6B-A722-42D2-AB95-D1D2C7D3E05E}"/>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9" name="Content 4">
            <a:extLst>
              <a:ext uri="{FF2B5EF4-FFF2-40B4-BE49-F238E27FC236}">
                <a16:creationId xmlns:a16="http://schemas.microsoft.com/office/drawing/2014/main" id="{79672B7F-857F-4D88-896A-E1E5B5C58946}"/>
              </a:ext>
            </a:extLst>
          </p:cNvPr>
          <p:cNvSpPr>
            <a:spLocks noGrp="1"/>
          </p:cNvSpPr>
          <p:nvPr>
            <p:ph sz="quarter" idx="40" hasCustomPrompt="1"/>
          </p:nvPr>
        </p:nvSpPr>
        <p:spPr>
          <a:xfrm>
            <a:off x="9023621"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A09A8B0D-672F-4166-9BF7-A3E4B0692517}"/>
              </a:ext>
            </a:extLst>
          </p:cNvPr>
          <p:cNvSpPr>
            <a:spLocks noGrp="1"/>
          </p:cNvSpPr>
          <p:nvPr>
            <p:ph sz="quarter" idx="39" hasCustomPrompt="1"/>
          </p:nvPr>
        </p:nvSpPr>
        <p:spPr>
          <a:xfrm>
            <a:off x="6236674"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1" name="Content 2">
            <a:extLst>
              <a:ext uri="{FF2B5EF4-FFF2-40B4-BE49-F238E27FC236}">
                <a16:creationId xmlns:a16="http://schemas.microsoft.com/office/drawing/2014/main" id="{ECF1BEF3-59F8-485E-A476-2D69B0B31BC8}"/>
              </a:ext>
            </a:extLst>
          </p:cNvPr>
          <p:cNvSpPr>
            <a:spLocks noGrp="1"/>
          </p:cNvSpPr>
          <p:nvPr>
            <p:ph sz="quarter" idx="35" hasCustomPrompt="1"/>
          </p:nvPr>
        </p:nvSpPr>
        <p:spPr>
          <a:xfrm>
            <a:off x="3449727"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2045B865-5D18-4B87-8A44-F551BACDE6BD}"/>
              </a:ext>
            </a:extLst>
          </p:cNvPr>
          <p:cNvSpPr>
            <a:spLocks noGrp="1"/>
          </p:cNvSpPr>
          <p:nvPr>
            <p:ph sz="quarter" idx="31" hasCustomPrompt="1"/>
          </p:nvPr>
        </p:nvSpPr>
        <p:spPr>
          <a:xfrm>
            <a:off x="662780" y="2059963"/>
            <a:ext cx="2505600" cy="42840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Subheading 4">
            <a:extLst>
              <a:ext uri="{FF2B5EF4-FFF2-40B4-BE49-F238E27FC236}">
                <a16:creationId xmlns:a16="http://schemas.microsoft.com/office/drawing/2014/main" id="{545892AC-9083-4868-84C4-75667EE5098A}"/>
              </a:ext>
            </a:extLst>
          </p:cNvPr>
          <p:cNvSpPr>
            <a:spLocks noGrp="1"/>
          </p:cNvSpPr>
          <p:nvPr>
            <p:ph type="body" sz="quarter" idx="41" hasCustomPrompt="1"/>
          </p:nvPr>
        </p:nvSpPr>
        <p:spPr>
          <a:xfrm>
            <a:off x="9023621"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1" name="Subheading 3">
            <a:extLst>
              <a:ext uri="{FF2B5EF4-FFF2-40B4-BE49-F238E27FC236}">
                <a16:creationId xmlns:a16="http://schemas.microsoft.com/office/drawing/2014/main" id="{136D5BEE-CFD7-4030-9D2C-FA8EF1D06678}"/>
              </a:ext>
            </a:extLst>
          </p:cNvPr>
          <p:cNvSpPr>
            <a:spLocks noGrp="1"/>
          </p:cNvSpPr>
          <p:nvPr>
            <p:ph type="body" sz="quarter" idx="38" hasCustomPrompt="1"/>
          </p:nvPr>
        </p:nvSpPr>
        <p:spPr>
          <a:xfrm>
            <a:off x="6236674"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6" name="Subheading 2">
            <a:extLst>
              <a:ext uri="{FF2B5EF4-FFF2-40B4-BE49-F238E27FC236}">
                <a16:creationId xmlns:a16="http://schemas.microsoft.com/office/drawing/2014/main" id="{4FD7CCE2-7ACB-4AA3-8DD5-5A0DCD67C470}"/>
              </a:ext>
            </a:extLst>
          </p:cNvPr>
          <p:cNvSpPr>
            <a:spLocks noGrp="1"/>
          </p:cNvSpPr>
          <p:nvPr>
            <p:ph type="body" sz="quarter" idx="34" hasCustomPrompt="1"/>
          </p:nvPr>
        </p:nvSpPr>
        <p:spPr>
          <a:xfrm>
            <a:off x="3449727"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7" name="Subheading 1">
            <a:extLst>
              <a:ext uri="{FF2B5EF4-FFF2-40B4-BE49-F238E27FC236}">
                <a16:creationId xmlns:a16="http://schemas.microsoft.com/office/drawing/2014/main" id="{E65752C8-3061-4291-9930-955B1A448AA0}"/>
              </a:ext>
            </a:extLst>
          </p:cNvPr>
          <p:cNvSpPr>
            <a:spLocks noGrp="1"/>
          </p:cNvSpPr>
          <p:nvPr>
            <p:ph type="body" sz="quarter" idx="30" hasCustomPrompt="1"/>
          </p:nvPr>
        </p:nvSpPr>
        <p:spPr>
          <a:xfrm>
            <a:off x="662780"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1" name="Subtitle placeholder">
            <a:extLst>
              <a:ext uri="{FF2B5EF4-FFF2-40B4-BE49-F238E27FC236}">
                <a16:creationId xmlns:a16="http://schemas.microsoft.com/office/drawing/2014/main" id="{D87F8492-41C0-44C6-A2FF-0FFB2F2F44B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DC479A9B-EBE4-439B-A777-BD9567C8467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7" name="Footnote">
            <a:extLst>
              <a:ext uri="{FF2B5EF4-FFF2-40B4-BE49-F238E27FC236}">
                <a16:creationId xmlns:a16="http://schemas.microsoft.com/office/drawing/2014/main" id="{9F9B1299-C6A0-4902-8A1B-F05B2A34C0AD}"/>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DF2BD536-37C9-4704-A523-80185702B098}"/>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23" name="Slide Number Placeholder">
            <a:extLst>
              <a:ext uri="{FF2B5EF4-FFF2-40B4-BE49-F238E27FC236}">
                <a16:creationId xmlns:a16="http://schemas.microsoft.com/office/drawing/2014/main" id="{B9E826F1-75B6-44C7-8F73-6007C01D8449}"/>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4025680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ox (4)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C51CC33-3F60-4394-8565-6CE19EED84E5}"/>
              </a:ext>
            </a:extLst>
          </p:cNvPr>
          <p:cNvGraphicFramePr>
            <a:graphicFrameLocks noChangeAspect="1"/>
          </p:cNvGraphicFramePr>
          <p:nvPr>
            <p:custDataLst>
              <p:tags r:id="rId1"/>
            </p:custDataLst>
            <p:extLst>
              <p:ext uri="{D42A27DB-BD31-4B8C-83A1-F6EECF244321}">
                <p14:modId xmlns:p14="http://schemas.microsoft.com/office/powerpoint/2010/main" val="850981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9C51CC33-3F60-4394-8565-6CE19EED84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030640B-63C0-4A36-B9ED-2F930F231BF7}"/>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7" name="Content 4">
            <a:extLst>
              <a:ext uri="{FF2B5EF4-FFF2-40B4-BE49-F238E27FC236}">
                <a16:creationId xmlns:a16="http://schemas.microsoft.com/office/drawing/2014/main" id="{ABB09AD9-E1C2-425B-9FBB-01148400B970}"/>
              </a:ext>
            </a:extLst>
          </p:cNvPr>
          <p:cNvSpPr>
            <a:spLocks noGrp="1"/>
          </p:cNvSpPr>
          <p:nvPr>
            <p:ph sz="quarter" idx="40" hasCustomPrompt="1"/>
          </p:nvPr>
        </p:nvSpPr>
        <p:spPr>
          <a:xfrm>
            <a:off x="6237221" y="4501744"/>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3">
            <a:extLst>
              <a:ext uri="{FF2B5EF4-FFF2-40B4-BE49-F238E27FC236}">
                <a16:creationId xmlns:a16="http://schemas.microsoft.com/office/drawing/2014/main" id="{FD988B28-1662-42AD-AF92-BD0432A18177}"/>
              </a:ext>
            </a:extLst>
          </p:cNvPr>
          <p:cNvSpPr>
            <a:spLocks noGrp="1"/>
          </p:cNvSpPr>
          <p:nvPr>
            <p:ph sz="quarter" idx="39" hasCustomPrompt="1"/>
          </p:nvPr>
        </p:nvSpPr>
        <p:spPr>
          <a:xfrm>
            <a:off x="662780" y="4501744"/>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9" name="Content 2">
            <a:extLst>
              <a:ext uri="{FF2B5EF4-FFF2-40B4-BE49-F238E27FC236}">
                <a16:creationId xmlns:a16="http://schemas.microsoft.com/office/drawing/2014/main" id="{93DA3320-9CC6-445E-9145-AC1A8D70B7AA}"/>
              </a:ext>
            </a:extLst>
          </p:cNvPr>
          <p:cNvSpPr>
            <a:spLocks noGrp="1"/>
          </p:cNvSpPr>
          <p:nvPr>
            <p:ph sz="quarter" idx="35" hasCustomPrompt="1"/>
          </p:nvPr>
        </p:nvSpPr>
        <p:spPr>
          <a:xfrm>
            <a:off x="6237221" y="2059963"/>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1">
            <a:extLst>
              <a:ext uri="{FF2B5EF4-FFF2-40B4-BE49-F238E27FC236}">
                <a16:creationId xmlns:a16="http://schemas.microsoft.com/office/drawing/2014/main" id="{142D59F9-E9F0-4E81-BB8F-ADC4AD0FB153}"/>
              </a:ext>
            </a:extLst>
          </p:cNvPr>
          <p:cNvSpPr>
            <a:spLocks noGrp="1"/>
          </p:cNvSpPr>
          <p:nvPr>
            <p:ph sz="quarter" idx="41" hasCustomPrompt="1"/>
          </p:nvPr>
        </p:nvSpPr>
        <p:spPr>
          <a:xfrm>
            <a:off x="662780" y="2059963"/>
            <a:ext cx="52920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Subheading 4">
            <a:extLst>
              <a:ext uri="{FF2B5EF4-FFF2-40B4-BE49-F238E27FC236}">
                <a16:creationId xmlns:a16="http://schemas.microsoft.com/office/drawing/2014/main" id="{0B71E0B0-5558-475D-A682-FAF77E0500A7}"/>
              </a:ext>
            </a:extLst>
          </p:cNvPr>
          <p:cNvSpPr>
            <a:spLocks noGrp="1"/>
          </p:cNvSpPr>
          <p:nvPr>
            <p:ph type="body" sz="quarter" idx="42" hasCustomPrompt="1"/>
          </p:nvPr>
        </p:nvSpPr>
        <p:spPr>
          <a:xfrm>
            <a:off x="6237221" y="4141744"/>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7" name="Subheading 3">
            <a:extLst>
              <a:ext uri="{FF2B5EF4-FFF2-40B4-BE49-F238E27FC236}">
                <a16:creationId xmlns:a16="http://schemas.microsoft.com/office/drawing/2014/main" id="{76BBD262-367A-4A9C-8CBD-FA1BF8337F0F}"/>
              </a:ext>
            </a:extLst>
          </p:cNvPr>
          <p:cNvSpPr>
            <a:spLocks noGrp="1"/>
          </p:cNvSpPr>
          <p:nvPr>
            <p:ph type="body" sz="quarter" idx="38" hasCustomPrompt="1"/>
          </p:nvPr>
        </p:nvSpPr>
        <p:spPr>
          <a:xfrm>
            <a:off x="662780" y="4141744"/>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5" name="Subheading 2">
            <a:extLst>
              <a:ext uri="{FF2B5EF4-FFF2-40B4-BE49-F238E27FC236}">
                <a16:creationId xmlns:a16="http://schemas.microsoft.com/office/drawing/2014/main" id="{4B076539-69B0-493B-A831-D9FE0449BFE3}"/>
              </a:ext>
            </a:extLst>
          </p:cNvPr>
          <p:cNvSpPr>
            <a:spLocks noGrp="1"/>
          </p:cNvSpPr>
          <p:nvPr>
            <p:ph type="body" sz="quarter" idx="34" hasCustomPrompt="1"/>
          </p:nvPr>
        </p:nvSpPr>
        <p:spPr>
          <a:xfrm>
            <a:off x="6237221"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6" name="Subheading 1">
            <a:extLst>
              <a:ext uri="{FF2B5EF4-FFF2-40B4-BE49-F238E27FC236}">
                <a16:creationId xmlns:a16="http://schemas.microsoft.com/office/drawing/2014/main" id="{AB60F4D5-EC6D-4DA5-9BBF-038D8BC6CC28}"/>
              </a:ext>
            </a:extLst>
          </p:cNvPr>
          <p:cNvSpPr>
            <a:spLocks noGrp="1"/>
          </p:cNvSpPr>
          <p:nvPr>
            <p:ph type="body" sz="quarter" idx="30" hasCustomPrompt="1"/>
          </p:nvPr>
        </p:nvSpPr>
        <p:spPr>
          <a:xfrm>
            <a:off x="662780"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1" name="Subtitle placeholder">
            <a:extLst>
              <a:ext uri="{FF2B5EF4-FFF2-40B4-BE49-F238E27FC236}">
                <a16:creationId xmlns:a16="http://schemas.microsoft.com/office/drawing/2014/main" id="{99CB1CD3-910B-46BB-A149-7236786273F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FB7175A2-3378-4722-9E7A-24B173862DF7}"/>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20" name="Footnote">
            <a:extLst>
              <a:ext uri="{FF2B5EF4-FFF2-40B4-BE49-F238E27FC236}">
                <a16:creationId xmlns:a16="http://schemas.microsoft.com/office/drawing/2014/main" id="{8BC86644-E0CC-4738-94FD-16E07E0E3D7F}"/>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1" name="Footer Placeholder">
            <a:extLst>
              <a:ext uri="{FF2B5EF4-FFF2-40B4-BE49-F238E27FC236}">
                <a16:creationId xmlns:a16="http://schemas.microsoft.com/office/drawing/2014/main" id="{9EDCF658-8A7C-40B9-83B0-192B5679B01A}"/>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22" name="Slide Number Placeholder">
            <a:extLst>
              <a:ext uri="{FF2B5EF4-FFF2-40B4-BE49-F238E27FC236}">
                <a16:creationId xmlns:a16="http://schemas.microsoft.com/office/drawing/2014/main" id="{ECA7A402-2207-4B94-AE65-8223C15E57F6}"/>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222777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ox (6)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E19220C-2EFC-434F-AB91-66EEA66DE304}"/>
              </a:ext>
            </a:extLst>
          </p:cNvPr>
          <p:cNvGraphicFramePr>
            <a:graphicFrameLocks noChangeAspect="1"/>
          </p:cNvGraphicFramePr>
          <p:nvPr>
            <p:custDataLst>
              <p:tags r:id="rId1"/>
            </p:custDataLst>
            <p:extLst>
              <p:ext uri="{D42A27DB-BD31-4B8C-83A1-F6EECF244321}">
                <p14:modId xmlns:p14="http://schemas.microsoft.com/office/powerpoint/2010/main" val="1015386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EE19220C-2EFC-434F-AB91-66EEA66DE3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28E6C15-A2BB-4A5D-A6DD-D643C5CAAD83}"/>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2" name="Content 6">
            <a:extLst>
              <a:ext uri="{FF2B5EF4-FFF2-40B4-BE49-F238E27FC236}">
                <a16:creationId xmlns:a16="http://schemas.microsoft.com/office/drawing/2014/main" id="{C28ED8AD-5B38-42EE-A76F-898FB8AAA02A}"/>
              </a:ext>
            </a:extLst>
          </p:cNvPr>
          <p:cNvSpPr>
            <a:spLocks noGrp="1"/>
          </p:cNvSpPr>
          <p:nvPr>
            <p:ph sz="quarter" idx="41" hasCustomPrompt="1"/>
          </p:nvPr>
        </p:nvSpPr>
        <p:spPr>
          <a:xfrm>
            <a:off x="8094820" y="44971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3" name="Content 5">
            <a:extLst>
              <a:ext uri="{FF2B5EF4-FFF2-40B4-BE49-F238E27FC236}">
                <a16:creationId xmlns:a16="http://schemas.microsoft.com/office/drawing/2014/main" id="{07C6C973-B386-4F15-A22F-194015C3C79A}"/>
              </a:ext>
            </a:extLst>
          </p:cNvPr>
          <p:cNvSpPr>
            <a:spLocks noGrp="1"/>
          </p:cNvSpPr>
          <p:nvPr>
            <p:ph sz="quarter" idx="37" hasCustomPrompt="1"/>
          </p:nvPr>
        </p:nvSpPr>
        <p:spPr>
          <a:xfrm>
            <a:off x="4378800" y="44971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4">
            <a:extLst>
              <a:ext uri="{FF2B5EF4-FFF2-40B4-BE49-F238E27FC236}">
                <a16:creationId xmlns:a16="http://schemas.microsoft.com/office/drawing/2014/main" id="{BE66CB93-88AE-4436-94DA-3A2F8A7796D1}"/>
              </a:ext>
            </a:extLst>
          </p:cNvPr>
          <p:cNvSpPr>
            <a:spLocks noGrp="1"/>
          </p:cNvSpPr>
          <p:nvPr>
            <p:ph sz="quarter" idx="33" hasCustomPrompt="1"/>
          </p:nvPr>
        </p:nvSpPr>
        <p:spPr>
          <a:xfrm>
            <a:off x="662780" y="44971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3">
            <a:extLst>
              <a:ext uri="{FF2B5EF4-FFF2-40B4-BE49-F238E27FC236}">
                <a16:creationId xmlns:a16="http://schemas.microsoft.com/office/drawing/2014/main" id="{7A44F499-65D1-4F7C-BFB7-3A5B9B2AB2D8}"/>
              </a:ext>
            </a:extLst>
          </p:cNvPr>
          <p:cNvSpPr>
            <a:spLocks noGrp="1"/>
          </p:cNvSpPr>
          <p:nvPr>
            <p:ph sz="quarter" idx="39" hasCustomPrompt="1"/>
          </p:nvPr>
        </p:nvSpPr>
        <p:spPr>
          <a:xfrm>
            <a:off x="8094820" y="20599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6" name="Content 2">
            <a:extLst>
              <a:ext uri="{FF2B5EF4-FFF2-40B4-BE49-F238E27FC236}">
                <a16:creationId xmlns:a16="http://schemas.microsoft.com/office/drawing/2014/main" id="{2848B2C7-8F0D-44B2-855D-BE215E2355FB}"/>
              </a:ext>
            </a:extLst>
          </p:cNvPr>
          <p:cNvSpPr>
            <a:spLocks noGrp="1"/>
          </p:cNvSpPr>
          <p:nvPr>
            <p:ph sz="quarter" idx="35" hasCustomPrompt="1"/>
          </p:nvPr>
        </p:nvSpPr>
        <p:spPr>
          <a:xfrm>
            <a:off x="4378800" y="20599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1">
            <a:extLst>
              <a:ext uri="{FF2B5EF4-FFF2-40B4-BE49-F238E27FC236}">
                <a16:creationId xmlns:a16="http://schemas.microsoft.com/office/drawing/2014/main" id="{9F7866CB-1EF5-4F71-B7B4-E822D586D88C}"/>
              </a:ext>
            </a:extLst>
          </p:cNvPr>
          <p:cNvSpPr>
            <a:spLocks noGrp="1"/>
          </p:cNvSpPr>
          <p:nvPr>
            <p:ph sz="quarter" idx="31" hasCustomPrompt="1"/>
          </p:nvPr>
        </p:nvSpPr>
        <p:spPr>
          <a:xfrm>
            <a:off x="662780" y="2059963"/>
            <a:ext cx="3434400" cy="1846800"/>
          </a:xfrm>
          <a:noFill/>
          <a:ln w="19050">
            <a:solidFill>
              <a:schemeClr val="tx2"/>
            </a:solid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Subheading 6">
            <a:extLst>
              <a:ext uri="{FF2B5EF4-FFF2-40B4-BE49-F238E27FC236}">
                <a16:creationId xmlns:a16="http://schemas.microsoft.com/office/drawing/2014/main" id="{ED98D81C-F807-4E90-8C0F-6A37C4A90B8F}"/>
              </a:ext>
            </a:extLst>
          </p:cNvPr>
          <p:cNvSpPr>
            <a:spLocks noGrp="1"/>
          </p:cNvSpPr>
          <p:nvPr>
            <p:ph type="body" sz="quarter" idx="40" hasCustomPrompt="1"/>
          </p:nvPr>
        </p:nvSpPr>
        <p:spPr>
          <a:xfrm>
            <a:off x="809482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3" name="Subheading 5">
            <a:extLst>
              <a:ext uri="{FF2B5EF4-FFF2-40B4-BE49-F238E27FC236}">
                <a16:creationId xmlns:a16="http://schemas.microsoft.com/office/drawing/2014/main" id="{C3BA2D8A-8023-45D7-A11F-67BD249D9044}"/>
              </a:ext>
            </a:extLst>
          </p:cNvPr>
          <p:cNvSpPr>
            <a:spLocks noGrp="1"/>
          </p:cNvSpPr>
          <p:nvPr>
            <p:ph type="body" sz="quarter" idx="36" hasCustomPrompt="1"/>
          </p:nvPr>
        </p:nvSpPr>
        <p:spPr>
          <a:xfrm>
            <a:off x="437880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5" name="Subheading 4">
            <a:extLst>
              <a:ext uri="{FF2B5EF4-FFF2-40B4-BE49-F238E27FC236}">
                <a16:creationId xmlns:a16="http://schemas.microsoft.com/office/drawing/2014/main" id="{782C3D21-21D1-465C-9A0E-12D87EAA16E5}"/>
              </a:ext>
            </a:extLst>
          </p:cNvPr>
          <p:cNvSpPr>
            <a:spLocks noGrp="1"/>
          </p:cNvSpPr>
          <p:nvPr>
            <p:ph type="body" sz="quarter" idx="32" hasCustomPrompt="1"/>
          </p:nvPr>
        </p:nvSpPr>
        <p:spPr>
          <a:xfrm>
            <a:off x="66278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6" name="Subheading 3">
            <a:extLst>
              <a:ext uri="{FF2B5EF4-FFF2-40B4-BE49-F238E27FC236}">
                <a16:creationId xmlns:a16="http://schemas.microsoft.com/office/drawing/2014/main" id="{15F5CB12-8F3D-4C5C-BC27-A38FB4B2B158}"/>
              </a:ext>
            </a:extLst>
          </p:cNvPr>
          <p:cNvSpPr>
            <a:spLocks noGrp="1"/>
          </p:cNvSpPr>
          <p:nvPr>
            <p:ph type="body" sz="quarter" idx="38" hasCustomPrompt="1"/>
          </p:nvPr>
        </p:nvSpPr>
        <p:spPr>
          <a:xfrm>
            <a:off x="809482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7" name="Subheading 2">
            <a:extLst>
              <a:ext uri="{FF2B5EF4-FFF2-40B4-BE49-F238E27FC236}">
                <a16:creationId xmlns:a16="http://schemas.microsoft.com/office/drawing/2014/main" id="{F53C6D6C-0428-4E56-8982-A39FABA09EC0}"/>
              </a:ext>
            </a:extLst>
          </p:cNvPr>
          <p:cNvSpPr>
            <a:spLocks noGrp="1"/>
          </p:cNvSpPr>
          <p:nvPr>
            <p:ph type="body" sz="quarter" idx="34" hasCustomPrompt="1"/>
          </p:nvPr>
        </p:nvSpPr>
        <p:spPr>
          <a:xfrm>
            <a:off x="437880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8" name="Subheading 1">
            <a:extLst>
              <a:ext uri="{FF2B5EF4-FFF2-40B4-BE49-F238E27FC236}">
                <a16:creationId xmlns:a16="http://schemas.microsoft.com/office/drawing/2014/main" id="{F8E2DA6B-D768-492C-845E-8D0091C2F801}"/>
              </a:ext>
            </a:extLst>
          </p:cNvPr>
          <p:cNvSpPr>
            <a:spLocks noGrp="1"/>
          </p:cNvSpPr>
          <p:nvPr>
            <p:ph type="body" sz="quarter" idx="30" hasCustomPrompt="1"/>
          </p:nvPr>
        </p:nvSpPr>
        <p:spPr>
          <a:xfrm>
            <a:off x="66278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52" name="Subtitle placeholder">
            <a:extLst>
              <a:ext uri="{FF2B5EF4-FFF2-40B4-BE49-F238E27FC236}">
                <a16:creationId xmlns:a16="http://schemas.microsoft.com/office/drawing/2014/main" id="{C70D62DF-FF16-46DE-9FFC-48347E3D822C}"/>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53" name="Title Placeholder">
            <a:extLst>
              <a:ext uri="{FF2B5EF4-FFF2-40B4-BE49-F238E27FC236}">
                <a16:creationId xmlns:a16="http://schemas.microsoft.com/office/drawing/2014/main" id="{DE02F1C6-A0D2-40DB-BADE-8A50D094863E}"/>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21" name="Footnote">
            <a:extLst>
              <a:ext uri="{FF2B5EF4-FFF2-40B4-BE49-F238E27FC236}">
                <a16:creationId xmlns:a16="http://schemas.microsoft.com/office/drawing/2014/main" id="{1E9DBC3D-9FC2-447D-B8D4-5B993E70307C}"/>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8" name="Footer Placeholder">
            <a:extLst>
              <a:ext uri="{FF2B5EF4-FFF2-40B4-BE49-F238E27FC236}">
                <a16:creationId xmlns:a16="http://schemas.microsoft.com/office/drawing/2014/main" id="{9C9562FC-DCC4-4082-8117-6248154C2A5E}"/>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29" name="Slide Number Placeholder">
            <a:extLst>
              <a:ext uri="{FF2B5EF4-FFF2-40B4-BE49-F238E27FC236}">
                <a16:creationId xmlns:a16="http://schemas.microsoft.com/office/drawing/2014/main" id="{75425F24-40B1-41CB-8147-85D62733D05A}"/>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759589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x (2) BigChart (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4B0E61-3CAA-4B55-8295-6C95AB4E864D}"/>
              </a:ext>
            </a:extLst>
          </p:cNvPr>
          <p:cNvGraphicFramePr>
            <a:graphicFrameLocks noChangeAspect="1"/>
          </p:cNvGraphicFramePr>
          <p:nvPr>
            <p:custDataLst>
              <p:tags r:id="rId1"/>
            </p:custDataLst>
            <p:extLst>
              <p:ext uri="{D42A27DB-BD31-4B8C-83A1-F6EECF244321}">
                <p14:modId xmlns:p14="http://schemas.microsoft.com/office/powerpoint/2010/main" val="166414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1D4B0E61-3CAA-4B55-8295-6C95AB4E86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AB5207-8370-45BD-8C52-E82874B09913}"/>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943D9CC8-EC3C-4C52-93F8-31DE41450416}"/>
              </a:ext>
            </a:extLst>
          </p:cNvPr>
          <p:cNvSpPr>
            <a:spLocks noGrp="1"/>
          </p:cNvSpPr>
          <p:nvPr>
            <p:ph sz="quarter" idx="39" hasCustomPrompt="1"/>
          </p:nvPr>
        </p:nvSpPr>
        <p:spPr>
          <a:xfrm>
            <a:off x="809482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1">
            <a:extLst>
              <a:ext uri="{FF2B5EF4-FFF2-40B4-BE49-F238E27FC236}">
                <a16:creationId xmlns:a16="http://schemas.microsoft.com/office/drawing/2014/main" id="{83223947-A1E4-4DA0-B14C-A221442EC391}"/>
              </a:ext>
            </a:extLst>
          </p:cNvPr>
          <p:cNvSpPr>
            <a:spLocks noGrp="1"/>
          </p:cNvSpPr>
          <p:nvPr>
            <p:ph sz="quarter" idx="31" hasCustomPrompt="1"/>
          </p:nvPr>
        </p:nvSpPr>
        <p:spPr>
          <a:xfrm>
            <a:off x="662780" y="2059963"/>
            <a:ext cx="7149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Subheading 2">
            <a:extLst>
              <a:ext uri="{FF2B5EF4-FFF2-40B4-BE49-F238E27FC236}">
                <a16:creationId xmlns:a16="http://schemas.microsoft.com/office/drawing/2014/main" id="{FF2A2116-B7C5-4B0D-9D98-2058FD2AB242}"/>
              </a:ext>
            </a:extLst>
          </p:cNvPr>
          <p:cNvSpPr>
            <a:spLocks noGrp="1"/>
          </p:cNvSpPr>
          <p:nvPr>
            <p:ph type="body" sz="quarter" idx="38" hasCustomPrompt="1"/>
          </p:nvPr>
        </p:nvSpPr>
        <p:spPr>
          <a:xfrm>
            <a:off x="809482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4" name="Subheading 1">
            <a:extLst>
              <a:ext uri="{FF2B5EF4-FFF2-40B4-BE49-F238E27FC236}">
                <a16:creationId xmlns:a16="http://schemas.microsoft.com/office/drawing/2014/main" id="{E8CF0FEA-9D19-4A8F-A7E5-EB660BFCB7FF}"/>
              </a:ext>
            </a:extLst>
          </p:cNvPr>
          <p:cNvSpPr>
            <a:spLocks noGrp="1"/>
          </p:cNvSpPr>
          <p:nvPr>
            <p:ph type="body" sz="quarter" idx="30" hasCustomPrompt="1"/>
          </p:nvPr>
        </p:nvSpPr>
        <p:spPr>
          <a:xfrm>
            <a:off x="662780" y="1699963"/>
            <a:ext cx="7149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0" name="Subtitle placeholder">
            <a:extLst>
              <a:ext uri="{FF2B5EF4-FFF2-40B4-BE49-F238E27FC236}">
                <a16:creationId xmlns:a16="http://schemas.microsoft.com/office/drawing/2014/main" id="{4E927CC0-6CCD-4B50-887B-CAFB65570F5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C8FF4F8E-0063-4976-ADEC-70032C461D2F}"/>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30E86BE4-10C0-4DE0-81EF-94B7482268CA}"/>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F84BB4E3-DB7B-4606-AB58-12E823974137}"/>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6" name="Slide Number Placeholder">
            <a:extLst>
              <a:ext uri="{FF2B5EF4-FFF2-40B4-BE49-F238E27FC236}">
                <a16:creationId xmlns:a16="http://schemas.microsoft.com/office/drawing/2014/main" id="{04465F25-1FFE-4934-A332-ABC482225252}"/>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653466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x (2) BigChart (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4B0E61-3CAA-4B55-8295-6C95AB4E864D}"/>
              </a:ext>
            </a:extLst>
          </p:cNvPr>
          <p:cNvGraphicFramePr>
            <a:graphicFrameLocks noChangeAspect="1"/>
          </p:cNvGraphicFramePr>
          <p:nvPr>
            <p:custDataLst>
              <p:tags r:id="rId1"/>
            </p:custDataLst>
            <p:extLst>
              <p:ext uri="{D42A27DB-BD31-4B8C-83A1-F6EECF244321}">
                <p14:modId xmlns:p14="http://schemas.microsoft.com/office/powerpoint/2010/main" val="3155346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1D4B0E61-3CAA-4B55-8295-6C95AB4E86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AB5207-8370-45BD-8C52-E82874B09913}"/>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C3B33251-5373-4105-9825-D40D470C970B}"/>
              </a:ext>
            </a:extLst>
          </p:cNvPr>
          <p:cNvSpPr>
            <a:spLocks noGrp="1"/>
          </p:cNvSpPr>
          <p:nvPr>
            <p:ph sz="quarter" idx="35" hasCustomPrompt="1"/>
          </p:nvPr>
        </p:nvSpPr>
        <p:spPr>
          <a:xfrm>
            <a:off x="4378800" y="2059963"/>
            <a:ext cx="71496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Content 1">
            <a:extLst>
              <a:ext uri="{FF2B5EF4-FFF2-40B4-BE49-F238E27FC236}">
                <a16:creationId xmlns:a16="http://schemas.microsoft.com/office/drawing/2014/main" id="{CDD6CF5F-A850-4847-BCF1-8F0DF2C5D950}"/>
              </a:ext>
            </a:extLst>
          </p:cNvPr>
          <p:cNvSpPr>
            <a:spLocks noGrp="1"/>
          </p:cNvSpPr>
          <p:nvPr>
            <p:ph sz="quarter" idx="31" hasCustomPrompt="1"/>
          </p:nvPr>
        </p:nvSpPr>
        <p:spPr>
          <a:xfrm>
            <a:off x="662780" y="2059963"/>
            <a:ext cx="34344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Subheading 2">
            <a:extLst>
              <a:ext uri="{FF2B5EF4-FFF2-40B4-BE49-F238E27FC236}">
                <a16:creationId xmlns:a16="http://schemas.microsoft.com/office/drawing/2014/main" id="{C41B41E6-A228-474D-87BF-5EB9E30CA989}"/>
              </a:ext>
            </a:extLst>
          </p:cNvPr>
          <p:cNvSpPr>
            <a:spLocks noGrp="1"/>
          </p:cNvSpPr>
          <p:nvPr>
            <p:ph type="body" sz="quarter" idx="34" hasCustomPrompt="1"/>
          </p:nvPr>
        </p:nvSpPr>
        <p:spPr>
          <a:xfrm>
            <a:off x="4378800" y="1699963"/>
            <a:ext cx="71496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3" name="Subheading 1">
            <a:extLst>
              <a:ext uri="{FF2B5EF4-FFF2-40B4-BE49-F238E27FC236}">
                <a16:creationId xmlns:a16="http://schemas.microsoft.com/office/drawing/2014/main" id="{CA181C25-5661-4B04-A31F-B8485A10370C}"/>
              </a:ext>
            </a:extLst>
          </p:cNvPr>
          <p:cNvSpPr>
            <a:spLocks noGrp="1"/>
          </p:cNvSpPr>
          <p:nvPr>
            <p:ph type="body" sz="quarter" idx="30" hasCustomPrompt="1"/>
          </p:nvPr>
        </p:nvSpPr>
        <p:spPr>
          <a:xfrm>
            <a:off x="66278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9" name="Subtitle placeholder">
            <a:extLst>
              <a:ext uri="{FF2B5EF4-FFF2-40B4-BE49-F238E27FC236}">
                <a16:creationId xmlns:a16="http://schemas.microsoft.com/office/drawing/2014/main" id="{9AFCA7F8-DDA9-40F6-8738-B00C6034C7E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19F8A68E-D6D5-40C5-8B67-13074C5D51B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E239A049-10E3-483F-AF0C-D554A649F353}"/>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F8B5115D-94F1-4A57-8358-A3E1157D870F}"/>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03AEF77F-E84B-4232-8EB4-28D1D6547C4F}"/>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56867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x (4) Charts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3FD25FE-E655-42CF-BECA-57671DBFC403}"/>
              </a:ext>
            </a:extLst>
          </p:cNvPr>
          <p:cNvGraphicFramePr>
            <a:graphicFrameLocks noChangeAspect="1"/>
          </p:cNvGraphicFramePr>
          <p:nvPr>
            <p:custDataLst>
              <p:tags r:id="rId1"/>
            </p:custDataLst>
            <p:extLst>
              <p:ext uri="{D42A27DB-BD31-4B8C-83A1-F6EECF244321}">
                <p14:modId xmlns:p14="http://schemas.microsoft.com/office/powerpoint/2010/main" val="1588456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53FD25FE-E655-42CF-BECA-57671DBFC4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EF1070D-FF35-4279-AD63-3CC504BC23A5}"/>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3" name="Content 4">
            <a:extLst>
              <a:ext uri="{FF2B5EF4-FFF2-40B4-BE49-F238E27FC236}">
                <a16:creationId xmlns:a16="http://schemas.microsoft.com/office/drawing/2014/main" id="{C70B7F0F-9580-4D68-8EB3-22F9700E0A1C}"/>
              </a:ext>
            </a:extLst>
          </p:cNvPr>
          <p:cNvSpPr>
            <a:spLocks noGrp="1"/>
          </p:cNvSpPr>
          <p:nvPr>
            <p:ph sz="quarter" idx="40" hasCustomPrompt="1"/>
          </p:nvPr>
        </p:nvSpPr>
        <p:spPr>
          <a:xfrm>
            <a:off x="6237221" y="4501744"/>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3">
            <a:extLst>
              <a:ext uri="{FF2B5EF4-FFF2-40B4-BE49-F238E27FC236}">
                <a16:creationId xmlns:a16="http://schemas.microsoft.com/office/drawing/2014/main" id="{726604B5-2B5A-4F03-B48C-2BEB0A40BA1E}"/>
              </a:ext>
            </a:extLst>
          </p:cNvPr>
          <p:cNvSpPr>
            <a:spLocks noGrp="1"/>
          </p:cNvSpPr>
          <p:nvPr>
            <p:ph sz="quarter" idx="39" hasCustomPrompt="1"/>
          </p:nvPr>
        </p:nvSpPr>
        <p:spPr>
          <a:xfrm>
            <a:off x="662780" y="4501744"/>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1" name="Content 2">
            <a:extLst>
              <a:ext uri="{FF2B5EF4-FFF2-40B4-BE49-F238E27FC236}">
                <a16:creationId xmlns:a16="http://schemas.microsoft.com/office/drawing/2014/main" id="{67F03597-7B42-4A88-B422-DF49B2D743C5}"/>
              </a:ext>
            </a:extLst>
          </p:cNvPr>
          <p:cNvSpPr>
            <a:spLocks noGrp="1"/>
          </p:cNvSpPr>
          <p:nvPr>
            <p:ph sz="quarter" idx="35" hasCustomPrompt="1"/>
          </p:nvPr>
        </p:nvSpPr>
        <p:spPr>
          <a:xfrm>
            <a:off x="6237221" y="2059963"/>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Content 1">
            <a:extLst>
              <a:ext uri="{FF2B5EF4-FFF2-40B4-BE49-F238E27FC236}">
                <a16:creationId xmlns:a16="http://schemas.microsoft.com/office/drawing/2014/main" id="{5FE2D9BA-84B3-4BA6-882C-A4B0F2834BE0}"/>
              </a:ext>
            </a:extLst>
          </p:cNvPr>
          <p:cNvSpPr>
            <a:spLocks noGrp="1"/>
          </p:cNvSpPr>
          <p:nvPr>
            <p:ph sz="quarter" idx="41" hasCustomPrompt="1"/>
          </p:nvPr>
        </p:nvSpPr>
        <p:spPr>
          <a:xfrm>
            <a:off x="662780" y="2059963"/>
            <a:ext cx="52920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heading 4">
            <a:extLst>
              <a:ext uri="{FF2B5EF4-FFF2-40B4-BE49-F238E27FC236}">
                <a16:creationId xmlns:a16="http://schemas.microsoft.com/office/drawing/2014/main" id="{FB74FE8F-3C19-40D8-BA0A-BAD28AB8A05F}"/>
              </a:ext>
            </a:extLst>
          </p:cNvPr>
          <p:cNvSpPr>
            <a:spLocks noGrp="1"/>
          </p:cNvSpPr>
          <p:nvPr>
            <p:ph type="body" sz="quarter" idx="42" hasCustomPrompt="1"/>
          </p:nvPr>
        </p:nvSpPr>
        <p:spPr>
          <a:xfrm>
            <a:off x="6237221" y="4141744"/>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4" name="Subheading 3">
            <a:extLst>
              <a:ext uri="{FF2B5EF4-FFF2-40B4-BE49-F238E27FC236}">
                <a16:creationId xmlns:a16="http://schemas.microsoft.com/office/drawing/2014/main" id="{D490743B-D50B-4650-BB15-DC88B5F2C43D}"/>
              </a:ext>
            </a:extLst>
          </p:cNvPr>
          <p:cNvSpPr>
            <a:spLocks noGrp="1"/>
          </p:cNvSpPr>
          <p:nvPr>
            <p:ph type="body" sz="quarter" idx="38" hasCustomPrompt="1"/>
          </p:nvPr>
        </p:nvSpPr>
        <p:spPr>
          <a:xfrm>
            <a:off x="662780" y="4141744"/>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5" name="Subheading 2">
            <a:extLst>
              <a:ext uri="{FF2B5EF4-FFF2-40B4-BE49-F238E27FC236}">
                <a16:creationId xmlns:a16="http://schemas.microsoft.com/office/drawing/2014/main" id="{9BF64CCD-8CCE-44E1-8794-2BEA0E025DF8}"/>
              </a:ext>
            </a:extLst>
          </p:cNvPr>
          <p:cNvSpPr>
            <a:spLocks noGrp="1"/>
          </p:cNvSpPr>
          <p:nvPr>
            <p:ph type="body" sz="quarter" idx="34" hasCustomPrompt="1"/>
          </p:nvPr>
        </p:nvSpPr>
        <p:spPr>
          <a:xfrm>
            <a:off x="6237221"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6" name="Subheading 1">
            <a:extLst>
              <a:ext uri="{FF2B5EF4-FFF2-40B4-BE49-F238E27FC236}">
                <a16:creationId xmlns:a16="http://schemas.microsoft.com/office/drawing/2014/main" id="{F1498048-06EC-4940-85CB-A0D88124927D}"/>
              </a:ext>
            </a:extLst>
          </p:cNvPr>
          <p:cNvSpPr>
            <a:spLocks noGrp="1"/>
          </p:cNvSpPr>
          <p:nvPr>
            <p:ph type="body" sz="quarter" idx="30" hasCustomPrompt="1"/>
          </p:nvPr>
        </p:nvSpPr>
        <p:spPr>
          <a:xfrm>
            <a:off x="662780"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40" name="Subtitle placeholder">
            <a:extLst>
              <a:ext uri="{FF2B5EF4-FFF2-40B4-BE49-F238E27FC236}">
                <a16:creationId xmlns:a16="http://schemas.microsoft.com/office/drawing/2014/main" id="{B797B999-2259-4F74-B17A-3D471BD8AA3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1" name="Title Placeholder">
            <a:extLst>
              <a:ext uri="{FF2B5EF4-FFF2-40B4-BE49-F238E27FC236}">
                <a16:creationId xmlns:a16="http://schemas.microsoft.com/office/drawing/2014/main" id="{9C1F50AF-F44E-474B-99BF-516D2568276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7" name="Footnote">
            <a:extLst>
              <a:ext uri="{FF2B5EF4-FFF2-40B4-BE49-F238E27FC236}">
                <a16:creationId xmlns:a16="http://schemas.microsoft.com/office/drawing/2014/main" id="{EBCAAF10-43C2-42AC-8822-4B0A2D42A6A3}"/>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AC854A57-B39A-4BA5-A8AA-39AB9D51FBDD}"/>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9" name="Slide Number Placeholder">
            <a:extLst>
              <a:ext uri="{FF2B5EF4-FFF2-40B4-BE49-F238E27FC236}">
                <a16:creationId xmlns:a16="http://schemas.microsoft.com/office/drawing/2014/main" id="{ED2D3A2E-15BD-41F9-A054-33D4889B62DE}"/>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82508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ox (2) Chart (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02E33D3-B7B1-4E98-B54E-990105DC15E9}"/>
              </a:ext>
            </a:extLst>
          </p:cNvPr>
          <p:cNvGraphicFramePr>
            <a:graphicFrameLocks noChangeAspect="1"/>
          </p:cNvGraphicFramePr>
          <p:nvPr>
            <p:custDataLst>
              <p:tags r:id="rId1"/>
            </p:custDataLst>
            <p:extLst>
              <p:ext uri="{D42A27DB-BD31-4B8C-83A1-F6EECF244321}">
                <p14:modId xmlns:p14="http://schemas.microsoft.com/office/powerpoint/2010/main" val="2948307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C02E33D3-B7B1-4E98-B54E-990105DC15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C258B73-9948-40D2-A671-D5222120C825}"/>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2" name="Content 2">
            <a:extLst>
              <a:ext uri="{FF2B5EF4-FFF2-40B4-BE49-F238E27FC236}">
                <a16:creationId xmlns:a16="http://schemas.microsoft.com/office/drawing/2014/main" id="{C0F6227C-00D7-4B79-9AAF-F95B54E39B36}"/>
              </a:ext>
            </a:extLst>
          </p:cNvPr>
          <p:cNvSpPr>
            <a:spLocks noGrp="1"/>
          </p:cNvSpPr>
          <p:nvPr>
            <p:ph sz="quarter" idx="35" hasCustomPrompt="1"/>
          </p:nvPr>
        </p:nvSpPr>
        <p:spPr>
          <a:xfrm>
            <a:off x="6237221"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3" name="Content 1">
            <a:extLst>
              <a:ext uri="{FF2B5EF4-FFF2-40B4-BE49-F238E27FC236}">
                <a16:creationId xmlns:a16="http://schemas.microsoft.com/office/drawing/2014/main" id="{CDFD7BCD-0A93-4265-80EE-4B92D7D3FA90}"/>
              </a:ext>
            </a:extLst>
          </p:cNvPr>
          <p:cNvSpPr>
            <a:spLocks noGrp="1"/>
          </p:cNvSpPr>
          <p:nvPr>
            <p:ph sz="quarter" idx="31" hasCustomPrompt="1"/>
          </p:nvPr>
        </p:nvSpPr>
        <p:spPr>
          <a:xfrm>
            <a:off x="662780" y="2059963"/>
            <a:ext cx="52920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Subheading 1">
            <a:extLst>
              <a:ext uri="{FF2B5EF4-FFF2-40B4-BE49-F238E27FC236}">
                <a16:creationId xmlns:a16="http://schemas.microsoft.com/office/drawing/2014/main" id="{0B1822F2-ED69-4E2E-839F-190AEC586F48}"/>
              </a:ext>
            </a:extLst>
          </p:cNvPr>
          <p:cNvSpPr>
            <a:spLocks noGrp="1"/>
          </p:cNvSpPr>
          <p:nvPr>
            <p:ph type="body" sz="quarter" idx="30" hasCustomPrompt="1"/>
          </p:nvPr>
        </p:nvSpPr>
        <p:spPr>
          <a:xfrm>
            <a:off x="662780"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6" name="Subtitle placeholder">
            <a:extLst>
              <a:ext uri="{FF2B5EF4-FFF2-40B4-BE49-F238E27FC236}">
                <a16:creationId xmlns:a16="http://schemas.microsoft.com/office/drawing/2014/main" id="{7D9F73F2-1D67-411B-9F1E-46653327F95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7" name="Title Placeholder">
            <a:extLst>
              <a:ext uri="{FF2B5EF4-FFF2-40B4-BE49-F238E27FC236}">
                <a16:creationId xmlns:a16="http://schemas.microsoft.com/office/drawing/2014/main" id="{B6E8486D-513C-40BB-960F-0B0D904BFCBA}"/>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4" name="Footnote">
            <a:extLst>
              <a:ext uri="{FF2B5EF4-FFF2-40B4-BE49-F238E27FC236}">
                <a16:creationId xmlns:a16="http://schemas.microsoft.com/office/drawing/2014/main" id="{DAF6A8EE-6352-4BCF-AE1E-2B04F1D32D58}"/>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5" name="Footer Placeholder">
            <a:extLst>
              <a:ext uri="{FF2B5EF4-FFF2-40B4-BE49-F238E27FC236}">
                <a16:creationId xmlns:a16="http://schemas.microsoft.com/office/drawing/2014/main" id="{F45E2D14-1FFD-49FE-B2CA-F2E3B50ACCC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8" name="Slide Number Placeholder">
            <a:extLst>
              <a:ext uri="{FF2B5EF4-FFF2-40B4-BE49-F238E27FC236}">
                <a16:creationId xmlns:a16="http://schemas.microsoft.com/office/drawing/2014/main" id="{95314695-247D-407C-BDE8-B01BAA88F025}"/>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681347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ox (2) Chart (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F3507FD-8CBA-4123-8B64-44D43759514B}"/>
              </a:ext>
            </a:extLst>
          </p:cNvPr>
          <p:cNvGraphicFramePr>
            <a:graphicFrameLocks noChangeAspect="1"/>
          </p:cNvGraphicFramePr>
          <p:nvPr>
            <p:custDataLst>
              <p:tags r:id="rId1"/>
            </p:custDataLst>
            <p:extLst>
              <p:ext uri="{D42A27DB-BD31-4B8C-83A1-F6EECF244321}">
                <p14:modId xmlns:p14="http://schemas.microsoft.com/office/powerpoint/2010/main" val="30062033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1F3507FD-8CBA-4123-8B64-44D4375951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13A3952-469D-4811-81EB-7EF9B870072E}"/>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1">
            <a:extLst>
              <a:ext uri="{FF2B5EF4-FFF2-40B4-BE49-F238E27FC236}">
                <a16:creationId xmlns:a16="http://schemas.microsoft.com/office/drawing/2014/main" id="{8E5B298F-75CB-4469-90E1-75A3FC005B84}"/>
              </a:ext>
            </a:extLst>
          </p:cNvPr>
          <p:cNvSpPr>
            <a:spLocks noGrp="1"/>
          </p:cNvSpPr>
          <p:nvPr>
            <p:ph sz="quarter" idx="31" hasCustomPrompt="1"/>
          </p:nvPr>
        </p:nvSpPr>
        <p:spPr>
          <a:xfrm>
            <a:off x="662780"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2" name="Content 2">
            <a:extLst>
              <a:ext uri="{FF2B5EF4-FFF2-40B4-BE49-F238E27FC236}">
                <a16:creationId xmlns:a16="http://schemas.microsoft.com/office/drawing/2014/main" id="{22AB8EE7-E252-4870-BE99-D0FDFA0FEFB1}"/>
              </a:ext>
            </a:extLst>
          </p:cNvPr>
          <p:cNvSpPr>
            <a:spLocks noGrp="1"/>
          </p:cNvSpPr>
          <p:nvPr>
            <p:ph sz="quarter" idx="35" hasCustomPrompt="1"/>
          </p:nvPr>
        </p:nvSpPr>
        <p:spPr>
          <a:xfrm>
            <a:off x="6237221" y="2059963"/>
            <a:ext cx="5292000" cy="428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4" name="Subheading 1">
            <a:extLst>
              <a:ext uri="{FF2B5EF4-FFF2-40B4-BE49-F238E27FC236}">
                <a16:creationId xmlns:a16="http://schemas.microsoft.com/office/drawing/2014/main" id="{6B333FF2-375F-4904-A650-664E5FAE65B5}"/>
              </a:ext>
            </a:extLst>
          </p:cNvPr>
          <p:cNvSpPr>
            <a:spLocks noGrp="1"/>
          </p:cNvSpPr>
          <p:nvPr>
            <p:ph type="body" sz="quarter" idx="34" hasCustomPrompt="1"/>
          </p:nvPr>
        </p:nvSpPr>
        <p:spPr>
          <a:xfrm>
            <a:off x="6237221" y="1699963"/>
            <a:ext cx="52920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6" name="Subtitle placeholder">
            <a:extLst>
              <a:ext uri="{FF2B5EF4-FFF2-40B4-BE49-F238E27FC236}">
                <a16:creationId xmlns:a16="http://schemas.microsoft.com/office/drawing/2014/main" id="{11D840D9-33BB-431F-950C-93D575ADDD71}"/>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8" name="Title Placeholder">
            <a:extLst>
              <a:ext uri="{FF2B5EF4-FFF2-40B4-BE49-F238E27FC236}">
                <a16:creationId xmlns:a16="http://schemas.microsoft.com/office/drawing/2014/main" id="{723B3699-7DB5-405C-B01A-21ED24E0EA7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48567908-EABB-4849-8656-A2FC7BE259B6}"/>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7" name="Footer Placeholder">
            <a:extLst>
              <a:ext uri="{FF2B5EF4-FFF2-40B4-BE49-F238E27FC236}">
                <a16:creationId xmlns:a16="http://schemas.microsoft.com/office/drawing/2014/main" id="{F76EB023-388E-49C5-90E9-ADF6C01678EA}"/>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18" name="Slide Number Placeholder">
            <a:extLst>
              <a:ext uri="{FF2B5EF4-FFF2-40B4-BE49-F238E27FC236}">
                <a16:creationId xmlns:a16="http://schemas.microsoft.com/office/drawing/2014/main" id="{5B73C246-7060-46F3-82AC-5C2769634C52}"/>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59663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ver S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496FA05-7499-413D-9715-D9284A30DAE4}"/>
              </a:ext>
            </a:extLst>
          </p:cNvPr>
          <p:cNvGraphicFramePr>
            <a:graphicFrameLocks noChangeAspect="1"/>
          </p:cNvGraphicFramePr>
          <p:nvPr>
            <p:custDataLst>
              <p:tags r:id="rId1"/>
            </p:custDataLst>
            <p:extLst>
              <p:ext uri="{D42A27DB-BD31-4B8C-83A1-F6EECF244321}">
                <p14:modId xmlns:p14="http://schemas.microsoft.com/office/powerpoint/2010/main" val="2520586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B496FA05-7499-413D-9715-D9284A30DA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DF0F524-D457-4A26-B751-F725894F6E7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Background 2">
            <a:extLst>
              <a:ext uri="{FF2B5EF4-FFF2-40B4-BE49-F238E27FC236}">
                <a16:creationId xmlns:a16="http://schemas.microsoft.com/office/drawing/2014/main" id="{C8EE59D7-E2D5-4CAC-9E3A-721293572BE1}"/>
              </a:ext>
            </a:extLst>
          </p:cNvPr>
          <p:cNvSpPr/>
          <p:nvPr/>
        </p:nvSpPr>
        <p:spPr>
          <a:xfrm>
            <a:off x="11542711" y="0"/>
            <a:ext cx="6492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6" name="Background"/>
          <p:cNvSpPr/>
          <p:nvPr/>
        </p:nvSpPr>
        <p:spPr>
          <a:xfrm>
            <a:off x="658813" y="0"/>
            <a:ext cx="54371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11" name="Subtitle placeholder">
            <a:extLst>
              <a:ext uri="{FF2B5EF4-FFF2-40B4-BE49-F238E27FC236}">
                <a16:creationId xmlns:a16="http://schemas.microsoft.com/office/drawing/2014/main" id="{097A0397-847F-4B96-9796-C050030BA11B}"/>
              </a:ext>
            </a:extLst>
          </p:cNvPr>
          <p:cNvSpPr>
            <a:spLocks noGrp="1"/>
          </p:cNvSpPr>
          <p:nvPr>
            <p:ph type="body" idx="1" hasCustomPrompt="1"/>
          </p:nvPr>
        </p:nvSpPr>
        <p:spPr>
          <a:xfrm>
            <a:off x="989445" y="4287838"/>
            <a:ext cx="4728967" cy="1752600"/>
          </a:xfrm>
          <a:prstGeom prst="rect">
            <a:avLst/>
          </a:prstGeom>
        </p:spPr>
        <p:txBody>
          <a:bodyPr lIns="0" tIns="0" rIns="0" bIns="0">
            <a:noAutofit/>
          </a:bodyPr>
          <a:lstStyle>
            <a:lvl1pPr marL="0" indent="0" rtl="0">
              <a:buNone/>
              <a:defRPr sz="2400" smtClean="0">
                <a:solidFill>
                  <a:schemeClr val="bg1"/>
                </a:solidFill>
                <a:latin typeface="Corbel" panose="020B0503020204020204" pitchFamily="34" charset="0"/>
              </a:defRPr>
            </a:lvl1pPr>
          </a:lstStyle>
          <a:p>
            <a:pPr lvl="0"/>
            <a:r>
              <a:rPr lang="nl-NL" noProof="0" dirty="0"/>
              <a:t>Klik om subtitel toe te voegen</a:t>
            </a:r>
            <a:endParaRPr lang="nl-NL" altLang="nl-NL" noProof="0" dirty="0"/>
          </a:p>
        </p:txBody>
      </p:sp>
      <p:sp>
        <p:nvSpPr>
          <p:cNvPr id="7" name="Title Placeholder"/>
          <p:cNvSpPr>
            <a:spLocks noGrp="1"/>
          </p:cNvSpPr>
          <p:nvPr>
            <p:ph type="ctrTitle" hasCustomPrompt="1"/>
          </p:nvPr>
        </p:nvSpPr>
        <p:spPr>
          <a:xfrm>
            <a:off x="989445" y="1758950"/>
            <a:ext cx="4728967" cy="1835150"/>
          </a:xfrm>
          <a:prstGeom prst="rect">
            <a:avLst/>
          </a:prstGeom>
        </p:spPr>
        <p:txBody>
          <a:bodyPr vert="horz" lIns="0" tIns="0" rIns="0" bIns="0" anchor="ctr">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427043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ver Base Fram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93E659-2541-4DD7-9C60-B658CF1E0BD5}"/>
              </a:ext>
            </a:extLst>
          </p:cNvPr>
          <p:cNvGraphicFramePr>
            <a:graphicFrameLocks noChangeAspect="1"/>
          </p:cNvGraphicFramePr>
          <p:nvPr>
            <p:custDataLst>
              <p:tags r:id="rId1"/>
            </p:custDataLst>
            <p:extLst>
              <p:ext uri="{D42A27DB-BD31-4B8C-83A1-F6EECF244321}">
                <p14:modId xmlns:p14="http://schemas.microsoft.com/office/powerpoint/2010/main" val="7593643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9093E659-2541-4DD7-9C60-B658CF1E0B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1382D49-060F-4E05-A78E-F04FF86FAA4C}"/>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2" name="Background">
            <a:extLst>
              <a:ext uri="{FF2B5EF4-FFF2-40B4-BE49-F238E27FC236}">
                <a16:creationId xmlns:a16="http://schemas.microsoft.com/office/drawing/2014/main" id="{88DA0C30-190F-4654-8571-0E838FDEB54C}"/>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27" name="Logo 13">
            <a:extLst>
              <a:ext uri="{FF2B5EF4-FFF2-40B4-BE49-F238E27FC236}">
                <a16:creationId xmlns:a16="http://schemas.microsoft.com/office/drawing/2014/main" id="{67340306-C4C1-4DE1-9279-C162F718866C}"/>
              </a:ext>
            </a:extLst>
          </p:cNvPr>
          <p:cNvSpPr txBox="1"/>
          <p:nvPr/>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9" name="Logo 12">
            <a:extLst>
              <a:ext uri="{FF2B5EF4-FFF2-40B4-BE49-F238E27FC236}">
                <a16:creationId xmlns:a16="http://schemas.microsoft.com/office/drawing/2014/main" id="{7BF59305-7AB6-4A2E-9267-354BAE247C3F}"/>
              </a:ext>
            </a:extLst>
          </p:cNvPr>
          <p:cNvSpPr txBox="1"/>
          <p:nvPr/>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0" name="Logo 11">
            <a:extLst>
              <a:ext uri="{FF2B5EF4-FFF2-40B4-BE49-F238E27FC236}">
                <a16:creationId xmlns:a16="http://schemas.microsoft.com/office/drawing/2014/main" id="{C64E5551-19CB-4A12-987A-AF0065F29DC0}"/>
              </a:ext>
            </a:extLst>
          </p:cNvPr>
          <p:cNvSpPr txBox="1"/>
          <p:nvPr/>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1" name="Logo 10">
            <a:extLst>
              <a:ext uri="{FF2B5EF4-FFF2-40B4-BE49-F238E27FC236}">
                <a16:creationId xmlns:a16="http://schemas.microsoft.com/office/drawing/2014/main" id="{588E7DE7-A7CB-479C-9EBD-498835166FCF}"/>
              </a:ext>
            </a:extLst>
          </p:cNvPr>
          <p:cNvSpPr txBox="1"/>
          <p:nvPr/>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2" name="Logo 9">
            <a:extLst>
              <a:ext uri="{FF2B5EF4-FFF2-40B4-BE49-F238E27FC236}">
                <a16:creationId xmlns:a16="http://schemas.microsoft.com/office/drawing/2014/main" id="{ABE56021-07F9-4AB8-AE7D-C602E3B63F41}"/>
              </a:ext>
            </a:extLst>
          </p:cNvPr>
          <p:cNvSpPr txBox="1"/>
          <p:nvPr/>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3" name="Logo 8">
            <a:extLst>
              <a:ext uri="{FF2B5EF4-FFF2-40B4-BE49-F238E27FC236}">
                <a16:creationId xmlns:a16="http://schemas.microsoft.com/office/drawing/2014/main" id="{71727D8C-5655-445F-AC68-85E765D42BFD}"/>
              </a:ext>
            </a:extLst>
          </p:cNvPr>
          <p:cNvSpPr txBox="1"/>
          <p:nvPr/>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4" name="Logo 7">
            <a:extLst>
              <a:ext uri="{FF2B5EF4-FFF2-40B4-BE49-F238E27FC236}">
                <a16:creationId xmlns:a16="http://schemas.microsoft.com/office/drawing/2014/main" id="{9F29357B-5772-4609-BD6B-0A5B06904A87}"/>
              </a:ext>
            </a:extLst>
          </p:cNvPr>
          <p:cNvSpPr txBox="1"/>
          <p:nvPr/>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5" name="Logo 6">
            <a:extLst>
              <a:ext uri="{FF2B5EF4-FFF2-40B4-BE49-F238E27FC236}">
                <a16:creationId xmlns:a16="http://schemas.microsoft.com/office/drawing/2014/main" id="{C5BA89C9-31BF-4E9B-AD32-90C41572573C}"/>
              </a:ext>
            </a:extLst>
          </p:cNvPr>
          <p:cNvSpPr txBox="1"/>
          <p:nvPr/>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6" name="Logo 5">
            <a:extLst>
              <a:ext uri="{FF2B5EF4-FFF2-40B4-BE49-F238E27FC236}">
                <a16:creationId xmlns:a16="http://schemas.microsoft.com/office/drawing/2014/main" id="{8138DA6E-76AD-4D0C-BD68-DD514E669F3D}"/>
              </a:ext>
            </a:extLst>
          </p:cNvPr>
          <p:cNvSpPr txBox="1"/>
          <p:nvPr/>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7" name="Logo 4">
            <a:extLst>
              <a:ext uri="{FF2B5EF4-FFF2-40B4-BE49-F238E27FC236}">
                <a16:creationId xmlns:a16="http://schemas.microsoft.com/office/drawing/2014/main" id="{B0E17DE9-F160-41EB-A021-44E7BA6F839C}"/>
              </a:ext>
            </a:extLst>
          </p:cNvPr>
          <p:cNvSpPr txBox="1"/>
          <p:nvPr/>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8" name="Logo 3">
            <a:extLst>
              <a:ext uri="{FF2B5EF4-FFF2-40B4-BE49-F238E27FC236}">
                <a16:creationId xmlns:a16="http://schemas.microsoft.com/office/drawing/2014/main" id="{68BF0210-B2CF-4885-A5A5-61F088C061B9}"/>
              </a:ext>
            </a:extLst>
          </p:cNvPr>
          <p:cNvSpPr txBox="1"/>
          <p:nvPr/>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9" name="Logo 2">
            <a:extLst>
              <a:ext uri="{FF2B5EF4-FFF2-40B4-BE49-F238E27FC236}">
                <a16:creationId xmlns:a16="http://schemas.microsoft.com/office/drawing/2014/main" id="{E3DA898B-CCD1-4392-8676-B4C401E31E3E}"/>
              </a:ext>
            </a:extLst>
          </p:cNvPr>
          <p:cNvSpPr txBox="1"/>
          <p:nvPr/>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0" name="Logo 1">
            <a:extLst>
              <a:ext uri="{FF2B5EF4-FFF2-40B4-BE49-F238E27FC236}">
                <a16:creationId xmlns:a16="http://schemas.microsoft.com/office/drawing/2014/main" id="{958113DB-3399-4D78-B64C-89CF41C532D6}"/>
              </a:ext>
            </a:extLst>
          </p:cNvPr>
          <p:cNvSpPr txBox="1"/>
          <p:nvPr/>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8" name="Subtitle placeholder"/>
          <p:cNvSpPr>
            <a:spLocks noGrp="1"/>
          </p:cNvSpPr>
          <p:nvPr>
            <p:ph type="body" idx="1" hasCustomPrompt="1"/>
          </p:nvPr>
        </p:nvSpPr>
        <p:spPr>
          <a:xfrm>
            <a:off x="989445" y="4799087"/>
            <a:ext cx="4728967" cy="989236"/>
          </a:xfrm>
          <a:prstGeom prst="rect">
            <a:avLst/>
          </a:prstGeom>
        </p:spPr>
        <p:txBody>
          <a:bodyPr>
            <a:noAutofit/>
          </a:bodyPr>
          <a:lstStyle>
            <a:lvl1pPr marL="0" indent="0" rtl="0">
              <a:buNone/>
              <a:defRPr sz="2400" smtClean="0">
                <a:solidFill>
                  <a:schemeClr val="bg1"/>
                </a:solidFill>
                <a:latin typeface="Corbel" panose="020B0503020204020204" pitchFamily="34" charset="0"/>
              </a:defRPr>
            </a:lvl1pPr>
          </a:lstStyle>
          <a:p>
            <a:pPr lvl="0"/>
            <a:r>
              <a:rPr lang="nl-NL" altLang="nl-NL" noProof="0" dirty="0"/>
              <a:t>Klik om subtitel toe voegen</a:t>
            </a:r>
          </a:p>
        </p:txBody>
      </p:sp>
      <p:sp>
        <p:nvSpPr>
          <p:cNvPr id="7" name="Title Placeholder"/>
          <p:cNvSpPr>
            <a:spLocks noGrp="1"/>
          </p:cNvSpPr>
          <p:nvPr>
            <p:ph type="ctrTitle" hasCustomPrompt="1"/>
          </p:nvPr>
        </p:nvSpPr>
        <p:spPr>
          <a:xfrm>
            <a:off x="989445" y="3454878"/>
            <a:ext cx="4728967" cy="1263770"/>
          </a:xfrm>
          <a:prstGeom prst="rect">
            <a:avLst/>
          </a:prstGeom>
        </p:spPr>
        <p:txBody>
          <a:bodyPr vert="horz" anchor="t">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31703259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ver L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p:custDataLst>
              <p:tags r:id="rId1"/>
            </p:custDataLst>
            <p:extLst>
              <p:ext uri="{D42A27DB-BD31-4B8C-83A1-F6EECF244321}">
                <p14:modId xmlns:p14="http://schemas.microsoft.com/office/powerpoint/2010/main" val="512203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Picture Placeholder 1">
            <a:extLst>
              <a:ext uri="{FF2B5EF4-FFF2-40B4-BE49-F238E27FC236}">
                <a16:creationId xmlns:a16="http://schemas.microsoft.com/office/drawing/2014/main" id="{FC822E01-FEAC-428C-9E5E-DA5017D93A5E}"/>
              </a:ext>
            </a:extLst>
          </p:cNvPr>
          <p:cNvSpPr>
            <a:spLocks noGrp="1"/>
          </p:cNvSpPr>
          <p:nvPr>
            <p:ph type="pic" sz="quarter" idx="13" hasCustomPrompt="1"/>
          </p:nvPr>
        </p:nvSpPr>
        <p:spPr>
          <a:xfrm>
            <a:off x="658813" y="0"/>
            <a:ext cx="11533187" cy="6858000"/>
          </a:xfrm>
        </p:spPr>
        <p:txBody>
          <a:bodyPr/>
          <a:lstStyle>
            <a:lvl1pPr marL="0" indent="0" rtl="0">
              <a:buNone/>
              <a:defRPr/>
            </a:lvl1pPr>
          </a:lstStyle>
          <a:p>
            <a:r>
              <a:rPr lang="nl-NL" noProof="0" dirty="0"/>
              <a:t>Klik om foto toe te voegen</a:t>
            </a:r>
          </a:p>
        </p:txBody>
      </p:sp>
      <p:sp>
        <p:nvSpPr>
          <p:cNvPr id="11" name="Subtitle placeholder">
            <a:extLst>
              <a:ext uri="{FF2B5EF4-FFF2-40B4-BE49-F238E27FC236}">
                <a16:creationId xmlns:a16="http://schemas.microsoft.com/office/drawing/2014/main" id="{685E7F15-2994-4974-AB79-53A3B3918153}"/>
              </a:ext>
            </a:extLst>
          </p:cNvPr>
          <p:cNvSpPr>
            <a:spLocks noGrp="1"/>
          </p:cNvSpPr>
          <p:nvPr>
            <p:ph type="body" idx="1" hasCustomPrompt="1"/>
          </p:nvPr>
        </p:nvSpPr>
        <p:spPr>
          <a:xfrm>
            <a:off x="989446" y="3664435"/>
            <a:ext cx="4747120" cy="855807"/>
          </a:xfrm>
          <a:prstGeom prst="rect">
            <a:avLst/>
          </a:prstGeom>
          <a:solidFill>
            <a:schemeClr val="tx2">
              <a:alpha val="90000"/>
            </a:schemeClr>
          </a:solidFill>
        </p:spPr>
        <p:txBody>
          <a:bodyPr>
            <a:noAutofit/>
          </a:bodyPr>
          <a:lstStyle>
            <a:lvl1pPr marL="0" indent="0" rtl="0">
              <a:buNone/>
              <a:defRPr sz="2400" smtClean="0">
                <a:solidFill>
                  <a:schemeClr val="bg1"/>
                </a:solidFill>
                <a:latin typeface="Corbel" panose="020B0503020204020204" pitchFamily="34" charset="0"/>
              </a:defRPr>
            </a:lvl1pPr>
          </a:lstStyle>
          <a:p>
            <a:pPr lvl="0"/>
            <a:r>
              <a:rPr lang="nl-NL" altLang="nl-NL" noProof="0" dirty="0"/>
              <a:t>Klik om subtitel toe voegen</a:t>
            </a:r>
          </a:p>
        </p:txBody>
      </p:sp>
      <p:sp>
        <p:nvSpPr>
          <p:cNvPr id="10" name="Title Placeholder">
            <a:extLst>
              <a:ext uri="{FF2B5EF4-FFF2-40B4-BE49-F238E27FC236}">
                <a16:creationId xmlns:a16="http://schemas.microsoft.com/office/drawing/2014/main" id="{B81D9327-F39C-4C3E-9106-A2DAFA0E0717}"/>
              </a:ext>
            </a:extLst>
          </p:cNvPr>
          <p:cNvSpPr>
            <a:spLocks noGrp="1"/>
          </p:cNvSpPr>
          <p:nvPr>
            <p:ph type="ctrTitle" hasCustomPrompt="1"/>
          </p:nvPr>
        </p:nvSpPr>
        <p:spPr>
          <a:xfrm>
            <a:off x="989446" y="2373744"/>
            <a:ext cx="4747120" cy="1220355"/>
          </a:xfrm>
          <a:prstGeom prst="rect">
            <a:avLst/>
          </a:prstGeom>
          <a:noFill/>
          <a:ln w="19050">
            <a:noFill/>
          </a:ln>
        </p:spPr>
        <p:txBody>
          <a:bodyPr vert="horz" lIns="7200" tIns="0" rIns="0" bIns="0" rtlCol="0" anchor="t">
            <a:noAutofit/>
          </a:bodyPr>
          <a:lstStyle>
            <a:lvl1pPr rtl="0">
              <a:defRPr lang="nl-NL" altLang="nl-NL" sz="1400" noProof="0" dirty="0">
                <a:solidFill>
                  <a:schemeClr val="tx1"/>
                </a:solidFill>
                <a:ea typeface="+mn-ea"/>
                <a:cs typeface="+mn-cs"/>
              </a:defRPr>
            </a:lvl1pPr>
          </a:lstStyle>
          <a:p>
            <a:pPr marL="0" lvl="0" indent="0">
              <a:spcBef>
                <a:spcPts val="375"/>
              </a:spcBef>
              <a:buClr>
                <a:schemeClr val="dk2"/>
              </a:buClr>
              <a:buFont typeface="Wingdings" panose="05000000000000000000" pitchFamily="2" charset="2"/>
            </a:pPr>
            <a:r>
              <a:rPr lang="nl-NL" noProof="0" dirty="0"/>
              <a:t>Klik om titel toe te voegen</a:t>
            </a:r>
            <a:endParaRPr lang="nl-NL" altLang="nl-NL" noProof="0" dirty="0"/>
          </a:p>
        </p:txBody>
      </p:sp>
    </p:spTree>
    <p:extLst>
      <p:ext uri="{BB962C8B-B14F-4D97-AF65-F5344CB8AC3E}">
        <p14:creationId xmlns:p14="http://schemas.microsoft.com/office/powerpoint/2010/main" val="2211685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perato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D1D31B0-4913-413A-9C65-52B40E78CBC6}"/>
              </a:ext>
            </a:extLst>
          </p:cNvPr>
          <p:cNvGraphicFramePr>
            <a:graphicFrameLocks noChangeAspect="1"/>
          </p:cNvGraphicFramePr>
          <p:nvPr>
            <p:custDataLst>
              <p:tags r:id="rId1"/>
            </p:custDataLst>
            <p:extLst>
              <p:ext uri="{D42A27DB-BD31-4B8C-83A1-F6EECF244321}">
                <p14:modId xmlns:p14="http://schemas.microsoft.com/office/powerpoint/2010/main" val="4232100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2D1D31B0-4913-413A-9C65-52B40E78CB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a:extLst>
              <a:ext uri="{FF2B5EF4-FFF2-40B4-BE49-F238E27FC236}">
                <a16:creationId xmlns:a16="http://schemas.microsoft.com/office/drawing/2014/main" id="{9A703952-2783-45EA-8607-36173E9E8597}"/>
              </a:ext>
            </a:extLst>
          </p:cNvPr>
          <p:cNvSpPr>
            <a:spLocks noGrp="1"/>
          </p:cNvSpPr>
          <p:nvPr>
            <p:ph type="sldNum" sz="quarter" idx="12"/>
          </p:nvPr>
        </p:nvSpPr>
        <p:spPr>
          <a:xfrm>
            <a:off x="10510048" y="6578762"/>
            <a:ext cx="1023140" cy="168275"/>
          </a:xfrm>
          <a:prstGeom prst="rect">
            <a:avLst/>
          </a:prstGeom>
        </p:spPr>
        <p:txBody>
          <a:bodyPr/>
          <a:lstStyle>
            <a:lvl1pPr rtl="0">
              <a:defRPr/>
            </a:lvl1pPr>
          </a:lstStyle>
          <a:p>
            <a:fld id="{EC9DDF9C-3C8D-4130-9E75-9F3A06DC72AD}" type="slidenum">
              <a:rPr lang="nl-NL" smtClean="0"/>
              <a:pPr/>
              <a:t>‹#›</a:t>
            </a:fld>
            <a:endParaRPr lang="nl-NL" dirty="0"/>
          </a:p>
        </p:txBody>
      </p:sp>
      <p:sp>
        <p:nvSpPr>
          <p:cNvPr id="12" name="Subtitle placeholder">
            <a:extLst>
              <a:ext uri="{FF2B5EF4-FFF2-40B4-BE49-F238E27FC236}">
                <a16:creationId xmlns:a16="http://schemas.microsoft.com/office/drawing/2014/main" id="{5B1C0186-9F4A-42C1-8203-BFE3FD78A301}"/>
              </a:ext>
            </a:extLst>
          </p:cNvPr>
          <p:cNvSpPr>
            <a:spLocks noGrp="1"/>
          </p:cNvSpPr>
          <p:nvPr>
            <p:ph type="body" sz="quarter" idx="13" hasCustomPrompt="1"/>
          </p:nvPr>
        </p:nvSpPr>
        <p:spPr>
          <a:xfrm>
            <a:off x="658814" y="2019300"/>
            <a:ext cx="10874374" cy="495300"/>
          </a:xfrm>
        </p:spPr>
        <p:txBody>
          <a:bodyPr lIns="36000" tIns="36000" rIns="36000" bIns="36000"/>
          <a:lstStyle>
            <a:lvl1pPr marL="0" indent="0" rtl="0">
              <a:buNone/>
              <a:defRPr sz="4000" b="1" u="none"/>
            </a:lvl1pPr>
          </a:lstStyle>
          <a:p>
            <a:pPr lvl="0"/>
            <a:r>
              <a:rPr lang="nl-NL" noProof="0" dirty="0"/>
              <a:t>Hoofdstuk 1</a:t>
            </a:r>
          </a:p>
        </p:txBody>
      </p:sp>
      <p:sp>
        <p:nvSpPr>
          <p:cNvPr id="13" name="Title Placeholder">
            <a:extLst>
              <a:ext uri="{FF2B5EF4-FFF2-40B4-BE49-F238E27FC236}">
                <a16:creationId xmlns:a16="http://schemas.microsoft.com/office/drawing/2014/main" id="{8E95820F-99F9-424E-A350-B95DCF0099CC}"/>
              </a:ext>
            </a:extLst>
          </p:cNvPr>
          <p:cNvSpPr>
            <a:spLocks noGrp="1"/>
          </p:cNvSpPr>
          <p:nvPr>
            <p:ph type="body" sz="quarter" idx="14" hasCustomPrompt="1"/>
          </p:nvPr>
        </p:nvSpPr>
        <p:spPr>
          <a:xfrm>
            <a:off x="658813" y="2514600"/>
            <a:ext cx="10874374" cy="914400"/>
          </a:xfrm>
        </p:spPr>
        <p:txBody>
          <a:bodyPr lIns="36000" tIns="36000" rIns="36000" bIns="36000"/>
          <a:lstStyle>
            <a:lvl1pPr marL="0" indent="0" rtl="0">
              <a:buNone/>
              <a:defRPr sz="5400" b="1">
                <a:solidFill>
                  <a:schemeClr val="tx2"/>
                </a:solidFill>
              </a:defRPr>
            </a:lvl1pPr>
          </a:lstStyle>
          <a:p>
            <a:pPr lvl="0"/>
            <a:r>
              <a:rPr lang="nl-NL" noProof="0" dirty="0"/>
              <a:t>Klik om titel toe te voegen</a:t>
            </a:r>
          </a:p>
        </p:txBody>
      </p:sp>
    </p:spTree>
    <p:extLst>
      <p:ext uri="{BB962C8B-B14F-4D97-AF65-F5344CB8AC3E}">
        <p14:creationId xmlns:p14="http://schemas.microsoft.com/office/powerpoint/2010/main" val="1923904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Picture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267CCC6-E2D1-47DF-A3EC-2EEB0E070DD6}"/>
              </a:ext>
            </a:extLst>
          </p:cNvPr>
          <p:cNvGraphicFramePr>
            <a:graphicFrameLocks noChangeAspect="1"/>
          </p:cNvGraphicFramePr>
          <p:nvPr>
            <p:custDataLst>
              <p:tags r:id="rId1"/>
            </p:custDataLst>
            <p:extLst>
              <p:ext uri="{D42A27DB-BD31-4B8C-83A1-F6EECF244321}">
                <p14:modId xmlns:p14="http://schemas.microsoft.com/office/powerpoint/2010/main" val="1363879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7267CCC6-E2D1-47DF-A3EC-2EEB0E070D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Picture Placeholder 4">
            <a:extLst>
              <a:ext uri="{FF2B5EF4-FFF2-40B4-BE49-F238E27FC236}">
                <a16:creationId xmlns:a16="http://schemas.microsoft.com/office/drawing/2014/main" id="{F08679BF-354B-4BCB-8380-391FAFBD4522}"/>
              </a:ext>
            </a:extLst>
          </p:cNvPr>
          <p:cNvSpPr>
            <a:spLocks noGrp="1"/>
          </p:cNvSpPr>
          <p:nvPr>
            <p:ph type="pic" sz="quarter" idx="20" hasCustomPrompt="1"/>
          </p:nvPr>
        </p:nvSpPr>
        <p:spPr>
          <a:xfrm>
            <a:off x="8846343"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5" name="Picture Placeholder 3">
            <a:extLst>
              <a:ext uri="{FF2B5EF4-FFF2-40B4-BE49-F238E27FC236}">
                <a16:creationId xmlns:a16="http://schemas.microsoft.com/office/drawing/2014/main" id="{65D03BB1-C23D-4E34-AD4D-315BECA4338B}"/>
              </a:ext>
            </a:extLst>
          </p:cNvPr>
          <p:cNvSpPr>
            <a:spLocks noGrp="1"/>
          </p:cNvSpPr>
          <p:nvPr>
            <p:ph type="pic" sz="quarter" idx="18" hasCustomPrompt="1"/>
          </p:nvPr>
        </p:nvSpPr>
        <p:spPr>
          <a:xfrm>
            <a:off x="6172781"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3499220"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825659"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17" name="Subheading 4">
            <a:extLst>
              <a:ext uri="{FF2B5EF4-FFF2-40B4-BE49-F238E27FC236}">
                <a16:creationId xmlns:a16="http://schemas.microsoft.com/office/drawing/2014/main" id="{3B155884-F085-4C7A-8E4A-5390385C95FC}"/>
              </a:ext>
            </a:extLst>
          </p:cNvPr>
          <p:cNvSpPr>
            <a:spLocks noGrp="1"/>
          </p:cNvSpPr>
          <p:nvPr>
            <p:ph type="body" sz="quarter" idx="24" hasCustomPrompt="1"/>
          </p:nvPr>
        </p:nvSpPr>
        <p:spPr>
          <a:xfrm>
            <a:off x="8846343"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6" name="Subheading 3">
            <a:extLst>
              <a:ext uri="{FF2B5EF4-FFF2-40B4-BE49-F238E27FC236}">
                <a16:creationId xmlns:a16="http://schemas.microsoft.com/office/drawing/2014/main" id="{1DFE499A-CBB3-4712-A62E-7D2E89DEF73F}"/>
              </a:ext>
            </a:extLst>
          </p:cNvPr>
          <p:cNvSpPr>
            <a:spLocks noGrp="1"/>
          </p:cNvSpPr>
          <p:nvPr>
            <p:ph type="body" sz="quarter" idx="23" hasCustomPrompt="1"/>
          </p:nvPr>
        </p:nvSpPr>
        <p:spPr>
          <a:xfrm>
            <a:off x="6172781"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5" name="Subheading 2">
            <a:extLst>
              <a:ext uri="{FF2B5EF4-FFF2-40B4-BE49-F238E27FC236}">
                <a16:creationId xmlns:a16="http://schemas.microsoft.com/office/drawing/2014/main" id="{A568F09C-7111-41FD-897B-6262CD863EC5}"/>
              </a:ext>
            </a:extLst>
          </p:cNvPr>
          <p:cNvSpPr>
            <a:spLocks noGrp="1"/>
          </p:cNvSpPr>
          <p:nvPr>
            <p:ph type="body" sz="quarter" idx="22" hasCustomPrompt="1"/>
          </p:nvPr>
        </p:nvSpPr>
        <p:spPr>
          <a:xfrm>
            <a:off x="3499220"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825659" y="1785144"/>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4" name="Slide Number Placeholder">
            <a:extLst>
              <a:ext uri="{FF2B5EF4-FFF2-40B4-BE49-F238E27FC236}">
                <a16:creationId xmlns:a16="http://schemas.microsoft.com/office/drawing/2014/main" id="{3970A32E-7139-4819-935C-56FD021FED21}"/>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466287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genda Picture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8DD182-EC62-4B2A-969B-607638C2D460}"/>
              </a:ext>
            </a:extLst>
          </p:cNvPr>
          <p:cNvGraphicFramePr>
            <a:graphicFrameLocks noChangeAspect="1"/>
          </p:cNvGraphicFramePr>
          <p:nvPr>
            <p:custDataLst>
              <p:tags r:id="rId1"/>
            </p:custDataLst>
            <p:extLst>
              <p:ext uri="{D42A27DB-BD31-4B8C-83A1-F6EECF244321}">
                <p14:modId xmlns:p14="http://schemas.microsoft.com/office/powerpoint/2010/main" val="1154304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B28DD182-EC62-4B2A-969B-607638C2D4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Picture Placeholder 3">
            <a:extLst>
              <a:ext uri="{FF2B5EF4-FFF2-40B4-BE49-F238E27FC236}">
                <a16:creationId xmlns:a16="http://schemas.microsoft.com/office/drawing/2014/main" id="{65D03BB1-C23D-4E34-AD4D-315BECA4338B}"/>
              </a:ext>
            </a:extLst>
          </p:cNvPr>
          <p:cNvSpPr>
            <a:spLocks noGrp="1"/>
          </p:cNvSpPr>
          <p:nvPr>
            <p:ph type="pic" sz="quarter" idx="18" hasCustomPrompt="1"/>
          </p:nvPr>
        </p:nvSpPr>
        <p:spPr>
          <a:xfrm>
            <a:off x="7961915" y="2880766"/>
            <a:ext cx="34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4404473" y="2880766"/>
            <a:ext cx="34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844132" y="2880766"/>
            <a:ext cx="34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4" name="Subheading 3">
            <a:extLst>
              <a:ext uri="{FF2B5EF4-FFF2-40B4-BE49-F238E27FC236}">
                <a16:creationId xmlns:a16="http://schemas.microsoft.com/office/drawing/2014/main" id="{BF84D081-213E-47B8-BC48-5F1C4E05C336}"/>
              </a:ext>
            </a:extLst>
          </p:cNvPr>
          <p:cNvSpPr>
            <a:spLocks noGrp="1"/>
          </p:cNvSpPr>
          <p:nvPr>
            <p:ph type="body" sz="quarter" idx="17" hasCustomPrompt="1"/>
          </p:nvPr>
        </p:nvSpPr>
        <p:spPr>
          <a:xfrm>
            <a:off x="7961915"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3</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3</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22" name="Subheading 2">
            <a:extLst>
              <a:ext uri="{FF2B5EF4-FFF2-40B4-BE49-F238E27FC236}">
                <a16:creationId xmlns:a16="http://schemas.microsoft.com/office/drawing/2014/main" id="{C7371B0C-7090-4A17-AB10-680932B07542}"/>
              </a:ext>
            </a:extLst>
          </p:cNvPr>
          <p:cNvSpPr>
            <a:spLocks noGrp="1"/>
          </p:cNvSpPr>
          <p:nvPr>
            <p:ph type="body" sz="quarter" idx="15" hasCustomPrompt="1"/>
          </p:nvPr>
        </p:nvSpPr>
        <p:spPr>
          <a:xfrm>
            <a:off x="4404473"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2</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2</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844132"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2" name="Slide Number Placeholder">
            <a:extLst>
              <a:ext uri="{FF2B5EF4-FFF2-40B4-BE49-F238E27FC236}">
                <a16:creationId xmlns:a16="http://schemas.microsoft.com/office/drawing/2014/main" id="{79C8E380-703E-4574-91AD-8F06FA16A178}"/>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537847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genda Picture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FBA646D-88C5-4163-9A95-031964D5198C}"/>
              </a:ext>
            </a:extLst>
          </p:cNvPr>
          <p:cNvGraphicFramePr>
            <a:graphicFrameLocks noChangeAspect="1"/>
          </p:cNvGraphicFramePr>
          <p:nvPr>
            <p:custDataLst>
              <p:tags r:id="rId1"/>
            </p:custDataLst>
            <p:extLst>
              <p:ext uri="{D42A27DB-BD31-4B8C-83A1-F6EECF244321}">
                <p14:modId xmlns:p14="http://schemas.microsoft.com/office/powerpoint/2010/main" val="4208329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8FBA646D-88C5-4163-9A95-031964D519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Subheading 2">
            <a:extLst>
              <a:ext uri="{FF2B5EF4-FFF2-40B4-BE49-F238E27FC236}">
                <a16:creationId xmlns:a16="http://schemas.microsoft.com/office/drawing/2014/main" id="{C7371B0C-7090-4A17-AB10-680932B07542}"/>
              </a:ext>
            </a:extLst>
          </p:cNvPr>
          <p:cNvSpPr>
            <a:spLocks noGrp="1"/>
          </p:cNvSpPr>
          <p:nvPr>
            <p:ph type="body" sz="quarter" idx="15" hasCustomPrompt="1"/>
          </p:nvPr>
        </p:nvSpPr>
        <p:spPr>
          <a:xfrm>
            <a:off x="6501127" y="1785144"/>
            <a:ext cx="468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2</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2</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1010874" y="1785144"/>
            <a:ext cx="468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6501127" y="2880766"/>
            <a:ext cx="468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1010874" y="2880766"/>
            <a:ext cx="468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9" name="Slide Number Placeholder">
            <a:extLst>
              <a:ext uri="{FF2B5EF4-FFF2-40B4-BE49-F238E27FC236}">
                <a16:creationId xmlns:a16="http://schemas.microsoft.com/office/drawing/2014/main" id="{949AF4BA-0CCB-4C40-A6B2-E3B2D0723B47}"/>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
        <p:nvSpPr>
          <p:cNvPr id="3" name="Footer Placeholder 2">
            <a:extLst>
              <a:ext uri="{FF2B5EF4-FFF2-40B4-BE49-F238E27FC236}">
                <a16:creationId xmlns:a16="http://schemas.microsoft.com/office/drawing/2014/main" id="{74F7FDB0-0E02-429C-80E5-50DFFBF58C7F}"/>
              </a:ext>
            </a:extLst>
          </p:cNvPr>
          <p:cNvSpPr>
            <a:spLocks noGrp="1"/>
          </p:cNvSpPr>
          <p:nvPr>
            <p:ph type="ftr" sz="quarter" idx="17"/>
          </p:nvPr>
        </p:nvSpPr>
        <p:spPr>
          <a:xfrm>
            <a:off x="661193" y="6686783"/>
            <a:ext cx="10868400" cy="122400"/>
          </a:xfrm>
          <a:prstGeom prst="rect">
            <a:avLst/>
          </a:prstGeom>
        </p:spPr>
        <p:txBody>
          <a:bodyPr/>
          <a:lstStyle>
            <a:lvl1pPr rtl="0">
              <a:defRPr/>
            </a:lvl1pPr>
          </a:lstStyle>
          <a:p>
            <a:endParaRPr lang="nl-NL" dirty="0"/>
          </a:p>
        </p:txBody>
      </p:sp>
    </p:spTree>
    <p:extLst>
      <p:ext uri="{BB962C8B-B14F-4D97-AF65-F5344CB8AC3E}">
        <p14:creationId xmlns:p14="http://schemas.microsoft.com/office/powerpoint/2010/main" val="768514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Cover L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p:custDataLst>
              <p:tags r:id="rId1"/>
            </p:custDataLst>
            <p:extLst>
              <p:ext uri="{D42A27DB-BD31-4B8C-83A1-F6EECF244321}">
                <p14:modId xmlns:p14="http://schemas.microsoft.com/office/powerpoint/2010/main" val="3867323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0" name="TextBox 9">
            <a:extLst>
              <a:ext uri="{FF2B5EF4-FFF2-40B4-BE49-F238E27FC236}">
                <a16:creationId xmlns:a16="http://schemas.microsoft.com/office/drawing/2014/main" id="{9FD64667-FDA0-4955-AD96-B84B15F30ABF}"/>
              </a:ext>
            </a:extLst>
          </p:cNvPr>
          <p:cNvSpPr txBox="1"/>
          <p:nvPr/>
        </p:nvSpPr>
        <p:spPr>
          <a:xfrm>
            <a:off x="919697" y="1182602"/>
            <a:ext cx="6094602" cy="523220"/>
          </a:xfrm>
          <a:prstGeom prst="rect">
            <a:avLst/>
          </a:prstGeom>
          <a:noFill/>
        </p:spPr>
        <p:txBody>
          <a:bodyPr wrap="square" lIns="19440" rIns="19440">
            <a:spAutoFit/>
          </a:bodyPr>
          <a:lstStyle/>
          <a:p>
            <a:pPr marL="0" indent="0" rtl="0">
              <a:buNone/>
            </a:pPr>
            <a:r>
              <a:rPr lang="nl-NL" sz="2800" b="1" dirty="0">
                <a:solidFill>
                  <a:srgbClr val="22777B"/>
                </a:solidFill>
              </a:rPr>
              <a:t>Agenda</a:t>
            </a:r>
          </a:p>
        </p:txBody>
      </p:sp>
      <p:sp>
        <p:nvSpPr>
          <p:cNvPr id="11" name="Text Placeholder 4">
            <a:extLst>
              <a:ext uri="{FF2B5EF4-FFF2-40B4-BE49-F238E27FC236}">
                <a16:creationId xmlns:a16="http://schemas.microsoft.com/office/drawing/2014/main" id="{E9BF7AB1-C0BD-426E-ADDD-3700C6E9D369}"/>
              </a:ext>
            </a:extLst>
          </p:cNvPr>
          <p:cNvSpPr>
            <a:spLocks noGrp="1"/>
          </p:cNvSpPr>
          <p:nvPr>
            <p:ph type="body" sz="quarter" idx="31" hasCustomPrompt="1"/>
          </p:nvPr>
        </p:nvSpPr>
        <p:spPr>
          <a:xfrm>
            <a:off x="1617785" y="2295708"/>
            <a:ext cx="9878845" cy="576000"/>
          </a:xfrm>
        </p:spPr>
        <p:txBody>
          <a:bodyPr anchor="ctr"/>
          <a:lstStyle>
            <a:lvl1pPr marL="0" indent="0" rtl="0">
              <a:buNone/>
              <a:defRPr sz="1600" b="1">
                <a:solidFill>
                  <a:srgbClr val="22777B"/>
                </a:solidFill>
              </a:defRPr>
            </a:lvl1pPr>
          </a:lstStyle>
          <a:p>
            <a:pPr lvl="0"/>
            <a:r>
              <a:rPr lang="nl-NL" dirty="0"/>
              <a:t>Klik om hoofdstuktitel toe te voegen</a:t>
            </a:r>
          </a:p>
        </p:txBody>
      </p:sp>
      <p:sp>
        <p:nvSpPr>
          <p:cNvPr id="12" name="Text Placeholder 4">
            <a:extLst>
              <a:ext uri="{FF2B5EF4-FFF2-40B4-BE49-F238E27FC236}">
                <a16:creationId xmlns:a16="http://schemas.microsoft.com/office/drawing/2014/main" id="{470D5E15-35F6-4D60-BFC9-F19094A093B0}"/>
              </a:ext>
            </a:extLst>
          </p:cNvPr>
          <p:cNvSpPr>
            <a:spLocks noGrp="1"/>
          </p:cNvSpPr>
          <p:nvPr>
            <p:ph type="body" sz="quarter" idx="32" hasCustomPrompt="1"/>
          </p:nvPr>
        </p:nvSpPr>
        <p:spPr>
          <a:xfrm>
            <a:off x="1617785" y="3018689"/>
            <a:ext cx="9878845" cy="576000"/>
          </a:xfrm>
        </p:spPr>
        <p:txBody>
          <a:bodyPr anchor="ctr"/>
          <a:lstStyle>
            <a:lvl1pPr marL="0" indent="0" rtl="0">
              <a:buNone/>
              <a:defRPr sz="1600"/>
            </a:lvl1pPr>
          </a:lstStyle>
          <a:p>
            <a:pPr lvl="0"/>
            <a:r>
              <a:rPr lang="nl-NL" dirty="0"/>
              <a:t>Klik om hoofdstuktitel toe te voegen</a:t>
            </a:r>
          </a:p>
        </p:txBody>
      </p:sp>
      <p:sp>
        <p:nvSpPr>
          <p:cNvPr id="13" name="Text Placeholder 4">
            <a:extLst>
              <a:ext uri="{FF2B5EF4-FFF2-40B4-BE49-F238E27FC236}">
                <a16:creationId xmlns:a16="http://schemas.microsoft.com/office/drawing/2014/main" id="{58EA7D5F-7032-455F-979D-AF3928FCA8F0}"/>
              </a:ext>
            </a:extLst>
          </p:cNvPr>
          <p:cNvSpPr>
            <a:spLocks noGrp="1"/>
          </p:cNvSpPr>
          <p:nvPr>
            <p:ph type="body" sz="quarter" idx="33" hasCustomPrompt="1"/>
          </p:nvPr>
        </p:nvSpPr>
        <p:spPr>
          <a:xfrm>
            <a:off x="1617785" y="3741670"/>
            <a:ext cx="9878845" cy="576000"/>
          </a:xfrm>
        </p:spPr>
        <p:txBody>
          <a:bodyPr anchor="ctr"/>
          <a:lstStyle>
            <a:lvl1pPr marL="0" indent="0" rtl="0">
              <a:buNone/>
              <a:defRPr sz="1600"/>
            </a:lvl1pPr>
          </a:lstStyle>
          <a:p>
            <a:pPr lvl="0"/>
            <a:r>
              <a:rPr lang="nl-NL" dirty="0"/>
              <a:t>Klik om hoofdstuktitel toe te voegen</a:t>
            </a:r>
          </a:p>
        </p:txBody>
      </p:sp>
      <p:sp>
        <p:nvSpPr>
          <p:cNvPr id="14" name="Text Placeholder 4">
            <a:extLst>
              <a:ext uri="{FF2B5EF4-FFF2-40B4-BE49-F238E27FC236}">
                <a16:creationId xmlns:a16="http://schemas.microsoft.com/office/drawing/2014/main" id="{2EAD3ED9-BF9A-4E61-9E80-071FA1B4FE36}"/>
              </a:ext>
            </a:extLst>
          </p:cNvPr>
          <p:cNvSpPr>
            <a:spLocks noGrp="1"/>
          </p:cNvSpPr>
          <p:nvPr>
            <p:ph type="body" sz="quarter" idx="34" hasCustomPrompt="1"/>
          </p:nvPr>
        </p:nvSpPr>
        <p:spPr>
          <a:xfrm>
            <a:off x="1617785" y="4464652"/>
            <a:ext cx="9878845" cy="576000"/>
          </a:xfrm>
        </p:spPr>
        <p:txBody>
          <a:bodyPr anchor="ctr"/>
          <a:lstStyle>
            <a:lvl1pPr marL="0" indent="0" rtl="0">
              <a:buNone/>
              <a:defRPr sz="1600"/>
            </a:lvl1pPr>
          </a:lstStyle>
          <a:p>
            <a:pPr lvl="0"/>
            <a:r>
              <a:rPr lang="nl-NL" dirty="0"/>
              <a:t>Klik om hoofdstuktitel toe te voegen</a:t>
            </a:r>
          </a:p>
        </p:txBody>
      </p:sp>
      <p:sp>
        <p:nvSpPr>
          <p:cNvPr id="6" name="Graphic 28" descr="Arrow: Straight">
            <a:extLst>
              <a:ext uri="{FF2B5EF4-FFF2-40B4-BE49-F238E27FC236}">
                <a16:creationId xmlns:a16="http://schemas.microsoft.com/office/drawing/2014/main" id="{392F614C-6519-454A-AA95-F8B491B9921B}"/>
              </a:ext>
            </a:extLst>
          </p:cNvPr>
          <p:cNvSpPr/>
          <p:nvPr/>
        </p:nvSpPr>
        <p:spPr>
          <a:xfrm rot="10800000">
            <a:off x="919697" y="2484708"/>
            <a:ext cx="383180" cy="198000"/>
          </a:xfrm>
          <a:custGeom>
            <a:avLst/>
            <a:gdLst>
              <a:gd name="connsiteX0" fmla="*/ 104513 w 383180"/>
              <a:gd name="connsiteY0" fmla="*/ 49500 h 198000"/>
              <a:gd name="connsiteX1" fmla="*/ 104513 w 383180"/>
              <a:gd name="connsiteY1" fmla="*/ 0 h 198000"/>
              <a:gd name="connsiteX2" fmla="*/ 12 w 383180"/>
              <a:gd name="connsiteY2" fmla="*/ 99000 h 198000"/>
              <a:gd name="connsiteX3" fmla="*/ 104513 w 383180"/>
              <a:gd name="connsiteY3" fmla="*/ 198000 h 198000"/>
              <a:gd name="connsiteX4" fmla="*/ 104513 w 383180"/>
              <a:gd name="connsiteY4" fmla="*/ 148500 h 198000"/>
              <a:gd name="connsiteX5" fmla="*/ 383181 w 383180"/>
              <a:gd name="connsiteY5" fmla="*/ 99000 h 198000"/>
              <a:gd name="connsiteX6" fmla="*/ 104513 w 383180"/>
              <a:gd name="connsiteY6" fmla="*/ 49500 h 19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180" h="198000">
                <a:moveTo>
                  <a:pt x="104513" y="49500"/>
                </a:moveTo>
                <a:lnTo>
                  <a:pt x="104513" y="0"/>
                </a:lnTo>
                <a:lnTo>
                  <a:pt x="12" y="99000"/>
                </a:lnTo>
                <a:cubicBezTo>
                  <a:pt x="-1294" y="99000"/>
                  <a:pt x="104513" y="198000"/>
                  <a:pt x="104513" y="198000"/>
                </a:cubicBezTo>
                <a:lnTo>
                  <a:pt x="104513" y="148500"/>
                </a:lnTo>
                <a:lnTo>
                  <a:pt x="383181" y="99000"/>
                </a:lnTo>
                <a:lnTo>
                  <a:pt x="104513" y="49500"/>
                </a:lnTo>
                <a:close/>
              </a:path>
            </a:pathLst>
          </a:custGeom>
          <a:solidFill>
            <a:srgbClr val="22777B"/>
          </a:solidFill>
          <a:ln w="4266" cap="flat">
            <a:noFill/>
            <a:prstDash val="solid"/>
            <a:miter/>
          </a:ln>
        </p:spPr>
        <p:txBody>
          <a:bodyPr rtlCol="0" anchor="ctr"/>
          <a:lstStyle/>
          <a:p>
            <a:pPr rtl="0"/>
            <a:endParaRPr lang="nl-NL" dirty="0"/>
          </a:p>
        </p:txBody>
      </p:sp>
      <p:sp>
        <p:nvSpPr>
          <p:cNvPr id="7" name="TextBox 6">
            <a:extLst>
              <a:ext uri="{FF2B5EF4-FFF2-40B4-BE49-F238E27FC236}">
                <a16:creationId xmlns:a16="http://schemas.microsoft.com/office/drawing/2014/main" id="{7ACAFD05-2721-4552-9A2E-D86C28C26BAF}"/>
              </a:ext>
            </a:extLst>
          </p:cNvPr>
          <p:cNvSpPr txBox="1"/>
          <p:nvPr/>
        </p:nvSpPr>
        <p:spPr>
          <a:xfrm>
            <a:off x="919696" y="1726756"/>
            <a:ext cx="3695436" cy="360835"/>
          </a:xfrm>
          <a:prstGeom prst="wedgeRectCallout">
            <a:avLst>
              <a:gd name="adj1" fmla="val -42038"/>
              <a:gd name="adj2" fmla="val 125487"/>
            </a:avLst>
          </a:prstGeom>
          <a:solidFill>
            <a:schemeClr val="accent6">
              <a:lumMod val="95000"/>
            </a:schemeClr>
          </a:solidFill>
        </p:spPr>
        <p:txBody>
          <a:bodyPr vert="horz" wrap="none" lIns="72000" tIns="72000" rIns="72000" bIns="72000" rtlCol="0">
            <a:noAutofit/>
          </a:bodyPr>
          <a:lstStyle/>
          <a:p>
            <a:pPr marL="0" indent="0" algn="l" rtl="0">
              <a:buNone/>
            </a:pPr>
            <a:r>
              <a:rPr lang="nl-NL" noProof="0" dirty="0"/>
              <a:t>(knip pijltje uit master en haal deze </a:t>
            </a:r>
            <a:r>
              <a:rPr lang="nl-NL" noProof="0" dirty="0" err="1"/>
              <a:t>callout</a:t>
            </a:r>
            <a:r>
              <a:rPr lang="nl-NL" noProof="0" dirty="0"/>
              <a:t> weg)</a:t>
            </a:r>
          </a:p>
        </p:txBody>
      </p:sp>
      <p:sp>
        <p:nvSpPr>
          <p:cNvPr id="9" name="Slide Number Placeholder 8">
            <a:extLst>
              <a:ext uri="{FF2B5EF4-FFF2-40B4-BE49-F238E27FC236}">
                <a16:creationId xmlns:a16="http://schemas.microsoft.com/office/drawing/2014/main" id="{E0E12112-6F8D-49FF-BADE-DE6E274D5264}"/>
              </a:ext>
            </a:extLst>
          </p:cNvPr>
          <p:cNvSpPr>
            <a:spLocks noGrp="1"/>
          </p:cNvSpPr>
          <p:nvPr>
            <p:ph type="sldNum" sz="quarter" idx="36"/>
          </p:nvPr>
        </p:nvSpPr>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71763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ox (6) Charts (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43D46B5-8144-45DA-B0E2-A4DF010E58F6}"/>
              </a:ext>
            </a:extLst>
          </p:cNvPr>
          <p:cNvGraphicFramePr>
            <a:graphicFrameLocks noChangeAspect="1"/>
          </p:cNvGraphicFramePr>
          <p:nvPr>
            <p:custDataLst>
              <p:tags r:id="rId1"/>
            </p:custDataLst>
            <p:extLst>
              <p:ext uri="{D42A27DB-BD31-4B8C-83A1-F6EECF244321}">
                <p14:modId xmlns:p14="http://schemas.microsoft.com/office/powerpoint/2010/main" val="3286711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743D46B5-8144-45DA-B0E2-A4DF010E58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86086AF-1EAA-4D60-AB1A-E040AFB6483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8" name="Content 6">
            <a:extLst>
              <a:ext uri="{FF2B5EF4-FFF2-40B4-BE49-F238E27FC236}">
                <a16:creationId xmlns:a16="http://schemas.microsoft.com/office/drawing/2014/main" id="{750C4693-EF02-4FA5-92C7-07B2F87AEB10}"/>
              </a:ext>
            </a:extLst>
          </p:cNvPr>
          <p:cNvSpPr>
            <a:spLocks noGrp="1"/>
          </p:cNvSpPr>
          <p:nvPr>
            <p:ph sz="quarter" idx="41" hasCustomPrompt="1"/>
          </p:nvPr>
        </p:nvSpPr>
        <p:spPr>
          <a:xfrm>
            <a:off x="8094820" y="44971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Content 5">
            <a:extLst>
              <a:ext uri="{FF2B5EF4-FFF2-40B4-BE49-F238E27FC236}">
                <a16:creationId xmlns:a16="http://schemas.microsoft.com/office/drawing/2014/main" id="{0DCEDA5E-B933-4043-B079-DC5C2D0CDD68}"/>
              </a:ext>
            </a:extLst>
          </p:cNvPr>
          <p:cNvSpPr>
            <a:spLocks noGrp="1"/>
          </p:cNvSpPr>
          <p:nvPr>
            <p:ph sz="quarter" idx="37" hasCustomPrompt="1"/>
          </p:nvPr>
        </p:nvSpPr>
        <p:spPr>
          <a:xfrm>
            <a:off x="4378800" y="44971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4">
            <a:extLst>
              <a:ext uri="{FF2B5EF4-FFF2-40B4-BE49-F238E27FC236}">
                <a16:creationId xmlns:a16="http://schemas.microsoft.com/office/drawing/2014/main" id="{2CCF372A-A7F9-48E7-8AFF-10329CDF00F7}"/>
              </a:ext>
            </a:extLst>
          </p:cNvPr>
          <p:cNvSpPr>
            <a:spLocks noGrp="1"/>
          </p:cNvSpPr>
          <p:nvPr>
            <p:ph sz="quarter" idx="33" hasCustomPrompt="1"/>
          </p:nvPr>
        </p:nvSpPr>
        <p:spPr>
          <a:xfrm>
            <a:off x="662780" y="44971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6" name="Content 3">
            <a:extLst>
              <a:ext uri="{FF2B5EF4-FFF2-40B4-BE49-F238E27FC236}">
                <a16:creationId xmlns:a16="http://schemas.microsoft.com/office/drawing/2014/main" id="{483AEBA9-997C-4AF1-BC36-DF1EF59C4D8D}"/>
              </a:ext>
            </a:extLst>
          </p:cNvPr>
          <p:cNvSpPr>
            <a:spLocks noGrp="1"/>
          </p:cNvSpPr>
          <p:nvPr>
            <p:ph sz="quarter" idx="39" hasCustomPrompt="1"/>
          </p:nvPr>
        </p:nvSpPr>
        <p:spPr>
          <a:xfrm>
            <a:off x="8094820" y="20599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2">
            <a:extLst>
              <a:ext uri="{FF2B5EF4-FFF2-40B4-BE49-F238E27FC236}">
                <a16:creationId xmlns:a16="http://schemas.microsoft.com/office/drawing/2014/main" id="{84D03894-9220-4DF5-9EC9-D9EE17EDFE1F}"/>
              </a:ext>
            </a:extLst>
          </p:cNvPr>
          <p:cNvSpPr>
            <a:spLocks noGrp="1"/>
          </p:cNvSpPr>
          <p:nvPr>
            <p:ph sz="quarter" idx="35" hasCustomPrompt="1"/>
          </p:nvPr>
        </p:nvSpPr>
        <p:spPr>
          <a:xfrm>
            <a:off x="4378800" y="20599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3" name="Content 1">
            <a:extLst>
              <a:ext uri="{FF2B5EF4-FFF2-40B4-BE49-F238E27FC236}">
                <a16:creationId xmlns:a16="http://schemas.microsoft.com/office/drawing/2014/main" id="{CC93FFE7-17C1-40D7-8753-29B60E1C2EC3}"/>
              </a:ext>
            </a:extLst>
          </p:cNvPr>
          <p:cNvSpPr>
            <a:spLocks noGrp="1"/>
          </p:cNvSpPr>
          <p:nvPr>
            <p:ph sz="quarter" idx="31" hasCustomPrompt="1"/>
          </p:nvPr>
        </p:nvSpPr>
        <p:spPr>
          <a:xfrm>
            <a:off x="662780" y="2059963"/>
            <a:ext cx="3434400" cy="18468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7" name="Subheading 6">
            <a:extLst>
              <a:ext uri="{FF2B5EF4-FFF2-40B4-BE49-F238E27FC236}">
                <a16:creationId xmlns:a16="http://schemas.microsoft.com/office/drawing/2014/main" id="{C7EF2981-5FF1-4033-A2A3-998061440D9B}"/>
              </a:ext>
            </a:extLst>
          </p:cNvPr>
          <p:cNvSpPr>
            <a:spLocks noGrp="1"/>
          </p:cNvSpPr>
          <p:nvPr>
            <p:ph type="body" sz="quarter" idx="40" hasCustomPrompt="1"/>
          </p:nvPr>
        </p:nvSpPr>
        <p:spPr>
          <a:xfrm>
            <a:off x="8094820" y="41371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3" name="Subheading 5">
            <a:extLst>
              <a:ext uri="{FF2B5EF4-FFF2-40B4-BE49-F238E27FC236}">
                <a16:creationId xmlns:a16="http://schemas.microsoft.com/office/drawing/2014/main" id="{D721A6A4-9239-4ECB-9607-0D41A420D098}"/>
              </a:ext>
            </a:extLst>
          </p:cNvPr>
          <p:cNvSpPr>
            <a:spLocks noGrp="1"/>
          </p:cNvSpPr>
          <p:nvPr>
            <p:ph type="body" sz="quarter" idx="36" hasCustomPrompt="1"/>
          </p:nvPr>
        </p:nvSpPr>
        <p:spPr>
          <a:xfrm>
            <a:off x="4378800" y="41371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4" name="Subheading 4">
            <a:extLst>
              <a:ext uri="{FF2B5EF4-FFF2-40B4-BE49-F238E27FC236}">
                <a16:creationId xmlns:a16="http://schemas.microsoft.com/office/drawing/2014/main" id="{06268C5D-1962-4F8F-BA97-571C8EA03052}"/>
              </a:ext>
            </a:extLst>
          </p:cNvPr>
          <p:cNvSpPr>
            <a:spLocks noGrp="1"/>
          </p:cNvSpPr>
          <p:nvPr>
            <p:ph type="body" sz="quarter" idx="32" hasCustomPrompt="1"/>
          </p:nvPr>
        </p:nvSpPr>
        <p:spPr>
          <a:xfrm>
            <a:off x="662780" y="41371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5" name="Subheading 3">
            <a:extLst>
              <a:ext uri="{FF2B5EF4-FFF2-40B4-BE49-F238E27FC236}">
                <a16:creationId xmlns:a16="http://schemas.microsoft.com/office/drawing/2014/main" id="{6299602A-7A5C-4A18-B8F6-D684CACA9AE7}"/>
              </a:ext>
            </a:extLst>
          </p:cNvPr>
          <p:cNvSpPr>
            <a:spLocks noGrp="1"/>
          </p:cNvSpPr>
          <p:nvPr>
            <p:ph type="body" sz="quarter" idx="38" hasCustomPrompt="1"/>
          </p:nvPr>
        </p:nvSpPr>
        <p:spPr>
          <a:xfrm>
            <a:off x="809482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6" name="Subheading 2">
            <a:extLst>
              <a:ext uri="{FF2B5EF4-FFF2-40B4-BE49-F238E27FC236}">
                <a16:creationId xmlns:a16="http://schemas.microsoft.com/office/drawing/2014/main" id="{2BD10A58-CC1B-4290-B37D-91215855FFDB}"/>
              </a:ext>
            </a:extLst>
          </p:cNvPr>
          <p:cNvSpPr>
            <a:spLocks noGrp="1"/>
          </p:cNvSpPr>
          <p:nvPr>
            <p:ph type="body" sz="quarter" idx="34" hasCustomPrompt="1"/>
          </p:nvPr>
        </p:nvSpPr>
        <p:spPr>
          <a:xfrm>
            <a:off x="437880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2" name="Subheading 1">
            <a:extLst>
              <a:ext uri="{FF2B5EF4-FFF2-40B4-BE49-F238E27FC236}">
                <a16:creationId xmlns:a16="http://schemas.microsoft.com/office/drawing/2014/main" id="{E827CE0D-93C2-4914-AB12-C222AA680652}"/>
              </a:ext>
            </a:extLst>
          </p:cNvPr>
          <p:cNvSpPr>
            <a:spLocks noGrp="1"/>
          </p:cNvSpPr>
          <p:nvPr>
            <p:ph type="body" sz="quarter" idx="30" hasCustomPrompt="1"/>
          </p:nvPr>
        </p:nvSpPr>
        <p:spPr>
          <a:xfrm>
            <a:off x="662780" y="1699963"/>
            <a:ext cx="3434400"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0" name="Subtitle placeholder">
            <a:extLst>
              <a:ext uri="{FF2B5EF4-FFF2-40B4-BE49-F238E27FC236}">
                <a16:creationId xmlns:a16="http://schemas.microsoft.com/office/drawing/2014/main" id="{3E493B1D-2761-434D-BE2B-67924C7DA370}"/>
              </a:ext>
            </a:extLst>
          </p:cNvPr>
          <p:cNvSpPr>
            <a:spLocks noGrp="1"/>
          </p:cNvSpPr>
          <p:nvPr>
            <p:ph type="body" sz="quarter" idx="14" hasCustomPrompt="1"/>
          </p:nvPr>
        </p:nvSpPr>
        <p:spPr>
          <a:xfrm>
            <a:off x="662780" y="1203211"/>
            <a:ext cx="10866440" cy="388800"/>
          </a:xfrm>
          <a:noFill/>
          <a:ln w="19050">
            <a:noFill/>
          </a:ln>
        </p:spPr>
        <p:txBody>
          <a:bodyPr vert="horz" lIns="7200" tIns="0" rIns="0" bIns="0" rtlCol="0" anchor="t">
            <a:noAutofit/>
          </a:bodyPr>
          <a:lstStyle>
            <a:lvl1pPr rtl="0">
              <a:defRPr lang="nl-NL" b="1" noProof="0" dirty="0">
                <a:solidFill>
                  <a:schemeClr val="tx1"/>
                </a:solidFill>
              </a:defRPr>
            </a:lvl1pPr>
          </a:lstStyle>
          <a:p>
            <a:pPr marL="0" lvl="0" indent="0">
              <a:buNone/>
            </a:pPr>
            <a:r>
              <a:rPr lang="nl-NL" noProof="0" dirty="0"/>
              <a:t>Klik om subtitel toe te voegen</a:t>
            </a:r>
          </a:p>
        </p:txBody>
      </p:sp>
      <p:sp>
        <p:nvSpPr>
          <p:cNvPr id="31" name="Title Placeholder">
            <a:extLst>
              <a:ext uri="{FF2B5EF4-FFF2-40B4-BE49-F238E27FC236}">
                <a16:creationId xmlns:a16="http://schemas.microsoft.com/office/drawing/2014/main" id="{1B5D020D-8140-4C23-8C8E-6E122B5A1D11}"/>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21" name="Footnote">
            <a:extLst>
              <a:ext uri="{FF2B5EF4-FFF2-40B4-BE49-F238E27FC236}">
                <a16:creationId xmlns:a16="http://schemas.microsoft.com/office/drawing/2014/main" id="{20D419EE-88F1-4989-8836-3F7287A85483}"/>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9" name="Footer Placeholder">
            <a:extLst>
              <a:ext uri="{FF2B5EF4-FFF2-40B4-BE49-F238E27FC236}">
                <a16:creationId xmlns:a16="http://schemas.microsoft.com/office/drawing/2014/main" id="{496692EB-3EF7-4005-BB14-C4E4AE8A68F0}"/>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39" name="Slide Number Placeholder">
            <a:extLst>
              <a:ext uri="{FF2B5EF4-FFF2-40B4-BE49-F238E27FC236}">
                <a16:creationId xmlns:a16="http://schemas.microsoft.com/office/drawing/2014/main" id="{412FEEA4-3298-41B0-B0FC-060B542257E0}"/>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636758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nhoud_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p:custDataLst>
              <p:tags r:id="rId1"/>
            </p:custDataLst>
            <p:extLst>
              <p:ext uri="{D42A27DB-BD31-4B8C-83A1-F6EECF244321}">
                <p14:modId xmlns:p14="http://schemas.microsoft.com/office/powerpoint/2010/main" val="1000576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Content Placeholder 35">
            <a:extLst>
              <a:ext uri="{FF2B5EF4-FFF2-40B4-BE49-F238E27FC236}">
                <a16:creationId xmlns:a16="http://schemas.microsoft.com/office/drawing/2014/main" id="{34C151A4-AFB3-4015-9E39-840258F2FA94}"/>
              </a:ext>
            </a:extLst>
          </p:cNvPr>
          <p:cNvSpPr>
            <a:spLocks noGrp="1"/>
          </p:cNvSpPr>
          <p:nvPr>
            <p:ph sz="quarter" idx="36" hasCustomPrompt="1"/>
          </p:nvPr>
        </p:nvSpPr>
        <p:spPr>
          <a:xfrm>
            <a:off x="919697" y="2295577"/>
            <a:ext cx="576000" cy="576263"/>
          </a:xfrm>
          <a:prstGeom prst="ellipse">
            <a:avLst/>
          </a:prstGeom>
        </p:spPr>
        <p:txBody>
          <a:bodyPr/>
          <a:lstStyle>
            <a:lvl1pPr marL="0" indent="0" rtl="0">
              <a:buNone/>
              <a:defRPr>
                <a:noFill/>
              </a:defRPr>
            </a:lvl1pPr>
          </a:lstStyle>
          <a:p>
            <a:pPr lvl="0"/>
            <a:r>
              <a:rPr lang="nl-NL" dirty="0"/>
              <a:t>Kleur</a:t>
            </a:r>
          </a:p>
        </p:txBody>
      </p:sp>
      <p:sp>
        <p:nvSpPr>
          <p:cNvPr id="2" name="Rectangle 1" hidden="1">
            <a:extLst>
              <a:ext uri="{FF2B5EF4-FFF2-40B4-BE49-F238E27FC236}">
                <a16:creationId xmlns:a16="http://schemas.microsoft.com/office/drawing/2014/main" id="{05C4B829-4A4B-469C-B4EE-210A766FCE8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8" name="TextBox 7">
            <a:extLst>
              <a:ext uri="{FF2B5EF4-FFF2-40B4-BE49-F238E27FC236}">
                <a16:creationId xmlns:a16="http://schemas.microsoft.com/office/drawing/2014/main" id="{52146E83-4C14-47A3-B888-D33F15C317A7}"/>
              </a:ext>
            </a:extLst>
          </p:cNvPr>
          <p:cNvSpPr txBox="1"/>
          <p:nvPr/>
        </p:nvSpPr>
        <p:spPr>
          <a:xfrm>
            <a:off x="919697" y="1182602"/>
            <a:ext cx="6094602" cy="523220"/>
          </a:xfrm>
          <a:prstGeom prst="rect">
            <a:avLst/>
          </a:prstGeom>
          <a:noFill/>
        </p:spPr>
        <p:txBody>
          <a:bodyPr wrap="square" lIns="19440" rIns="19440">
            <a:spAutoFit/>
          </a:bodyPr>
          <a:lstStyle/>
          <a:p>
            <a:pPr marL="0" indent="0" rtl="0">
              <a:buNone/>
            </a:pPr>
            <a:r>
              <a:rPr lang="nl-NL" sz="2800" b="1" dirty="0">
                <a:solidFill>
                  <a:srgbClr val="22777B"/>
                </a:solidFill>
              </a:rPr>
              <a:t>Agenda</a:t>
            </a:r>
          </a:p>
        </p:txBody>
      </p:sp>
      <p:sp>
        <p:nvSpPr>
          <p:cNvPr id="5" name="Text Placeholder 4">
            <a:extLst>
              <a:ext uri="{FF2B5EF4-FFF2-40B4-BE49-F238E27FC236}">
                <a16:creationId xmlns:a16="http://schemas.microsoft.com/office/drawing/2014/main" id="{FDC33D46-2F7B-445F-85F2-EA6928F0CE89}"/>
              </a:ext>
            </a:extLst>
          </p:cNvPr>
          <p:cNvSpPr>
            <a:spLocks noGrp="1"/>
          </p:cNvSpPr>
          <p:nvPr>
            <p:ph type="body" sz="quarter" idx="31" hasCustomPrompt="1"/>
          </p:nvPr>
        </p:nvSpPr>
        <p:spPr>
          <a:xfrm>
            <a:off x="1617785" y="2295708"/>
            <a:ext cx="9878845" cy="576000"/>
          </a:xfrm>
        </p:spPr>
        <p:txBody>
          <a:bodyPr anchor="ctr"/>
          <a:lstStyle>
            <a:lvl1pPr marL="0" indent="0" rtl="0">
              <a:buNone/>
              <a:defRPr sz="1600"/>
            </a:lvl1pPr>
          </a:lstStyle>
          <a:p>
            <a:pPr lvl="0"/>
            <a:r>
              <a:rPr lang="nl-NL" dirty="0"/>
              <a:t>Klik om hoofdstuktitel toe te voegen</a:t>
            </a:r>
          </a:p>
        </p:txBody>
      </p:sp>
      <p:sp>
        <p:nvSpPr>
          <p:cNvPr id="30" name="Text Placeholder 4">
            <a:extLst>
              <a:ext uri="{FF2B5EF4-FFF2-40B4-BE49-F238E27FC236}">
                <a16:creationId xmlns:a16="http://schemas.microsoft.com/office/drawing/2014/main" id="{B1B9703B-FADB-4FA6-B8FB-E3BF076CBA2C}"/>
              </a:ext>
            </a:extLst>
          </p:cNvPr>
          <p:cNvSpPr>
            <a:spLocks noGrp="1"/>
          </p:cNvSpPr>
          <p:nvPr>
            <p:ph type="body" sz="quarter" idx="32" hasCustomPrompt="1"/>
          </p:nvPr>
        </p:nvSpPr>
        <p:spPr>
          <a:xfrm>
            <a:off x="1617785" y="3073102"/>
            <a:ext cx="9878845" cy="576000"/>
          </a:xfrm>
        </p:spPr>
        <p:txBody>
          <a:bodyPr anchor="ctr"/>
          <a:lstStyle>
            <a:lvl1pPr marL="0" indent="0" rtl="0">
              <a:buNone/>
              <a:defRPr sz="1600"/>
            </a:lvl1pPr>
          </a:lstStyle>
          <a:p>
            <a:pPr lvl="0"/>
            <a:r>
              <a:rPr lang="nl-NL" dirty="0"/>
              <a:t>Klik om hoofdstuktitel toe te voegen</a:t>
            </a:r>
          </a:p>
        </p:txBody>
      </p:sp>
      <p:sp>
        <p:nvSpPr>
          <p:cNvPr id="31" name="Text Placeholder 4">
            <a:extLst>
              <a:ext uri="{FF2B5EF4-FFF2-40B4-BE49-F238E27FC236}">
                <a16:creationId xmlns:a16="http://schemas.microsoft.com/office/drawing/2014/main" id="{6E23FF3B-3585-451E-B36D-95D91B1AD445}"/>
              </a:ext>
            </a:extLst>
          </p:cNvPr>
          <p:cNvSpPr>
            <a:spLocks noGrp="1"/>
          </p:cNvSpPr>
          <p:nvPr>
            <p:ph type="body" sz="quarter" idx="33" hasCustomPrompt="1"/>
          </p:nvPr>
        </p:nvSpPr>
        <p:spPr>
          <a:xfrm>
            <a:off x="1617785" y="3850181"/>
            <a:ext cx="9878845" cy="576000"/>
          </a:xfrm>
        </p:spPr>
        <p:txBody>
          <a:bodyPr anchor="ctr"/>
          <a:lstStyle>
            <a:lvl1pPr marL="0" indent="0" rtl="0">
              <a:buNone/>
              <a:defRPr sz="1600"/>
            </a:lvl1pPr>
          </a:lstStyle>
          <a:p>
            <a:pPr lvl="0"/>
            <a:r>
              <a:rPr lang="nl-NL" dirty="0"/>
              <a:t>Klik om hoofdstuktitel toe te voegen</a:t>
            </a:r>
          </a:p>
        </p:txBody>
      </p:sp>
      <p:sp>
        <p:nvSpPr>
          <p:cNvPr id="32" name="Text Placeholder 4">
            <a:extLst>
              <a:ext uri="{FF2B5EF4-FFF2-40B4-BE49-F238E27FC236}">
                <a16:creationId xmlns:a16="http://schemas.microsoft.com/office/drawing/2014/main" id="{B526D535-2FCB-4390-8380-2F13D7A4761C}"/>
              </a:ext>
            </a:extLst>
          </p:cNvPr>
          <p:cNvSpPr>
            <a:spLocks noGrp="1"/>
          </p:cNvSpPr>
          <p:nvPr>
            <p:ph type="body" sz="quarter" idx="34" hasCustomPrompt="1"/>
          </p:nvPr>
        </p:nvSpPr>
        <p:spPr>
          <a:xfrm>
            <a:off x="1617785" y="4627259"/>
            <a:ext cx="9878845" cy="576000"/>
          </a:xfrm>
        </p:spPr>
        <p:txBody>
          <a:bodyPr anchor="ctr"/>
          <a:lstStyle>
            <a:lvl1pPr marL="0" indent="0" rtl="0">
              <a:buNone/>
              <a:defRPr sz="1600"/>
            </a:lvl1pPr>
          </a:lstStyle>
          <a:p>
            <a:pPr lvl="0"/>
            <a:r>
              <a:rPr lang="nl-NL" dirty="0"/>
              <a:t>Klik om hoofdstuktitel toe te voegen</a:t>
            </a:r>
          </a:p>
        </p:txBody>
      </p:sp>
      <p:sp>
        <p:nvSpPr>
          <p:cNvPr id="34" name="Content Placeholder 33">
            <a:extLst>
              <a:ext uri="{FF2B5EF4-FFF2-40B4-BE49-F238E27FC236}">
                <a16:creationId xmlns:a16="http://schemas.microsoft.com/office/drawing/2014/main" id="{CB7EA44B-E1AE-4106-A865-656870EDF45E}"/>
              </a:ext>
            </a:extLst>
          </p:cNvPr>
          <p:cNvSpPr>
            <a:spLocks noGrp="1"/>
          </p:cNvSpPr>
          <p:nvPr>
            <p:ph sz="quarter" idx="35" hasCustomPrompt="1"/>
          </p:nvPr>
        </p:nvSpPr>
        <p:spPr>
          <a:xfrm>
            <a:off x="1020497" y="2396508"/>
            <a:ext cx="374400" cy="374400"/>
          </a:xfrm>
          <a:prstGeom prst="ellipse">
            <a:avLst/>
          </a:prstGeom>
        </p:spPr>
        <p:txBody>
          <a:bodyPr wrap="none"/>
          <a:lstStyle>
            <a:lvl1pPr marL="0" indent="0" algn="ctr" rtl="0">
              <a:buNone/>
              <a:defRPr sz="800" b="1"/>
            </a:lvl1pPr>
          </a:lstStyle>
          <a:p>
            <a:pPr lvl="0"/>
            <a:r>
              <a:rPr lang="nl-NL"/>
              <a:t>Icoon</a:t>
            </a:r>
            <a:endParaRPr lang="nl-NL" dirty="0"/>
          </a:p>
        </p:txBody>
      </p:sp>
      <p:sp>
        <p:nvSpPr>
          <p:cNvPr id="37" name="Content Placeholder 35">
            <a:extLst>
              <a:ext uri="{FF2B5EF4-FFF2-40B4-BE49-F238E27FC236}">
                <a16:creationId xmlns:a16="http://schemas.microsoft.com/office/drawing/2014/main" id="{F350D63D-035F-4B56-9C49-F8894DDB98C8}"/>
              </a:ext>
            </a:extLst>
          </p:cNvPr>
          <p:cNvSpPr>
            <a:spLocks noGrp="1"/>
          </p:cNvSpPr>
          <p:nvPr>
            <p:ph sz="quarter" idx="37" hasCustomPrompt="1"/>
          </p:nvPr>
        </p:nvSpPr>
        <p:spPr>
          <a:xfrm>
            <a:off x="919697" y="3072839"/>
            <a:ext cx="576000" cy="576263"/>
          </a:xfrm>
          <a:prstGeom prst="ellipse">
            <a:avLst/>
          </a:prstGeom>
        </p:spPr>
        <p:txBody>
          <a:bodyPr/>
          <a:lstStyle>
            <a:lvl1pPr marL="0" indent="0" rtl="0">
              <a:buNone/>
              <a:defRPr>
                <a:noFill/>
              </a:defRPr>
            </a:lvl1pPr>
          </a:lstStyle>
          <a:p>
            <a:pPr lvl="0"/>
            <a:r>
              <a:rPr lang="nl-NL" dirty="0"/>
              <a:t>Kleur</a:t>
            </a:r>
          </a:p>
        </p:txBody>
      </p:sp>
      <p:sp>
        <p:nvSpPr>
          <p:cNvPr id="38" name="Content Placeholder 33">
            <a:extLst>
              <a:ext uri="{FF2B5EF4-FFF2-40B4-BE49-F238E27FC236}">
                <a16:creationId xmlns:a16="http://schemas.microsoft.com/office/drawing/2014/main" id="{8D00E5AB-2194-4FC2-8650-AF31295D2099}"/>
              </a:ext>
            </a:extLst>
          </p:cNvPr>
          <p:cNvSpPr>
            <a:spLocks noGrp="1"/>
          </p:cNvSpPr>
          <p:nvPr>
            <p:ph sz="quarter" idx="38" hasCustomPrompt="1"/>
          </p:nvPr>
        </p:nvSpPr>
        <p:spPr>
          <a:xfrm>
            <a:off x="1020497" y="3173770"/>
            <a:ext cx="374400" cy="374400"/>
          </a:xfrm>
          <a:prstGeom prst="ellipse">
            <a:avLst/>
          </a:prstGeom>
        </p:spPr>
        <p:txBody>
          <a:bodyPr wrap="none"/>
          <a:lstStyle>
            <a:lvl1pPr marL="0" indent="0" algn="ctr" rtl="0">
              <a:buNone/>
              <a:defRPr sz="800" b="1"/>
            </a:lvl1pPr>
          </a:lstStyle>
          <a:p>
            <a:pPr lvl="0"/>
            <a:r>
              <a:rPr lang="nl-NL"/>
              <a:t>Icoon</a:t>
            </a:r>
            <a:endParaRPr lang="nl-NL" dirty="0"/>
          </a:p>
        </p:txBody>
      </p:sp>
      <p:sp>
        <p:nvSpPr>
          <p:cNvPr id="39" name="Content Placeholder 35">
            <a:extLst>
              <a:ext uri="{FF2B5EF4-FFF2-40B4-BE49-F238E27FC236}">
                <a16:creationId xmlns:a16="http://schemas.microsoft.com/office/drawing/2014/main" id="{156B25DE-A0D6-46DE-9D2C-868140B3D3AF}"/>
              </a:ext>
            </a:extLst>
          </p:cNvPr>
          <p:cNvSpPr>
            <a:spLocks noGrp="1"/>
          </p:cNvSpPr>
          <p:nvPr>
            <p:ph sz="quarter" idx="39" hasCustomPrompt="1"/>
          </p:nvPr>
        </p:nvSpPr>
        <p:spPr>
          <a:xfrm>
            <a:off x="919697" y="4627259"/>
            <a:ext cx="576000" cy="576263"/>
          </a:xfrm>
          <a:prstGeom prst="ellipse">
            <a:avLst/>
          </a:prstGeom>
        </p:spPr>
        <p:txBody>
          <a:bodyPr/>
          <a:lstStyle>
            <a:lvl1pPr marL="0" indent="0" rtl="0">
              <a:buNone/>
              <a:defRPr>
                <a:noFill/>
              </a:defRPr>
            </a:lvl1pPr>
          </a:lstStyle>
          <a:p>
            <a:pPr lvl="0"/>
            <a:r>
              <a:rPr lang="nl-NL" dirty="0"/>
              <a:t>Kleur</a:t>
            </a:r>
          </a:p>
        </p:txBody>
      </p:sp>
      <p:sp>
        <p:nvSpPr>
          <p:cNvPr id="40" name="Content Placeholder 33">
            <a:extLst>
              <a:ext uri="{FF2B5EF4-FFF2-40B4-BE49-F238E27FC236}">
                <a16:creationId xmlns:a16="http://schemas.microsoft.com/office/drawing/2014/main" id="{F9193A0D-3023-48D2-9562-A7C00B68F2B3}"/>
              </a:ext>
            </a:extLst>
          </p:cNvPr>
          <p:cNvSpPr>
            <a:spLocks noGrp="1"/>
          </p:cNvSpPr>
          <p:nvPr>
            <p:ph sz="quarter" idx="40" hasCustomPrompt="1"/>
          </p:nvPr>
        </p:nvSpPr>
        <p:spPr>
          <a:xfrm>
            <a:off x="1020497" y="4728190"/>
            <a:ext cx="374400" cy="374400"/>
          </a:xfrm>
          <a:prstGeom prst="ellipse">
            <a:avLst/>
          </a:prstGeom>
        </p:spPr>
        <p:txBody>
          <a:bodyPr wrap="none"/>
          <a:lstStyle>
            <a:lvl1pPr marL="0" indent="0" algn="ctr" rtl="0">
              <a:buNone/>
              <a:defRPr sz="800" b="1"/>
            </a:lvl1pPr>
          </a:lstStyle>
          <a:p>
            <a:pPr lvl="0"/>
            <a:r>
              <a:rPr lang="nl-NL"/>
              <a:t>Icoon</a:t>
            </a:r>
            <a:endParaRPr lang="nl-NL" dirty="0"/>
          </a:p>
        </p:txBody>
      </p:sp>
      <p:sp>
        <p:nvSpPr>
          <p:cNvPr id="41" name="Content Placeholder 35">
            <a:extLst>
              <a:ext uri="{FF2B5EF4-FFF2-40B4-BE49-F238E27FC236}">
                <a16:creationId xmlns:a16="http://schemas.microsoft.com/office/drawing/2014/main" id="{832AF622-7277-4D8A-8E59-D37829E543AF}"/>
              </a:ext>
            </a:extLst>
          </p:cNvPr>
          <p:cNvSpPr>
            <a:spLocks noGrp="1"/>
          </p:cNvSpPr>
          <p:nvPr>
            <p:ph sz="quarter" idx="41" hasCustomPrompt="1"/>
          </p:nvPr>
        </p:nvSpPr>
        <p:spPr>
          <a:xfrm>
            <a:off x="919697" y="3849918"/>
            <a:ext cx="576000" cy="576263"/>
          </a:xfrm>
          <a:prstGeom prst="ellipse">
            <a:avLst/>
          </a:prstGeom>
        </p:spPr>
        <p:txBody>
          <a:bodyPr/>
          <a:lstStyle>
            <a:lvl1pPr marL="0" indent="0" rtl="0">
              <a:buNone/>
              <a:defRPr>
                <a:noFill/>
              </a:defRPr>
            </a:lvl1pPr>
          </a:lstStyle>
          <a:p>
            <a:pPr lvl="0"/>
            <a:r>
              <a:rPr lang="nl-NL" dirty="0"/>
              <a:t>Kleur</a:t>
            </a:r>
          </a:p>
        </p:txBody>
      </p:sp>
      <p:sp>
        <p:nvSpPr>
          <p:cNvPr id="42" name="Content Placeholder 33">
            <a:extLst>
              <a:ext uri="{FF2B5EF4-FFF2-40B4-BE49-F238E27FC236}">
                <a16:creationId xmlns:a16="http://schemas.microsoft.com/office/drawing/2014/main" id="{C6633357-A625-4BAE-B7C2-AF4DADA78DA8}"/>
              </a:ext>
            </a:extLst>
          </p:cNvPr>
          <p:cNvSpPr>
            <a:spLocks noGrp="1"/>
          </p:cNvSpPr>
          <p:nvPr>
            <p:ph sz="quarter" idx="42" hasCustomPrompt="1"/>
          </p:nvPr>
        </p:nvSpPr>
        <p:spPr>
          <a:xfrm>
            <a:off x="1020497" y="3950849"/>
            <a:ext cx="374400" cy="374400"/>
          </a:xfrm>
          <a:prstGeom prst="ellipse">
            <a:avLst/>
          </a:prstGeom>
        </p:spPr>
        <p:txBody>
          <a:bodyPr wrap="none"/>
          <a:lstStyle>
            <a:lvl1pPr marL="0" indent="0" algn="ctr" rtl="0">
              <a:buNone/>
              <a:defRPr sz="800" b="1"/>
            </a:lvl1pPr>
          </a:lstStyle>
          <a:p>
            <a:pPr lvl="0"/>
            <a:r>
              <a:rPr lang="nl-NL"/>
              <a:t>Icoon</a:t>
            </a:r>
            <a:endParaRPr lang="nl-NL" dirty="0"/>
          </a:p>
        </p:txBody>
      </p:sp>
    </p:spTree>
    <p:extLst>
      <p:ext uri="{BB962C8B-B14F-4D97-AF65-F5344CB8AC3E}">
        <p14:creationId xmlns:p14="http://schemas.microsoft.com/office/powerpoint/2010/main" val="607224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Cover L Pic">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p:custDataLst>
              <p:tags r:id="rId1"/>
            </p:custDataLst>
            <p:extLst>
              <p:ext uri="{D42A27DB-BD31-4B8C-83A1-F6EECF244321}">
                <p14:modId xmlns:p14="http://schemas.microsoft.com/office/powerpoint/2010/main" val="3677795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TextBox 8">
            <a:extLst>
              <a:ext uri="{FF2B5EF4-FFF2-40B4-BE49-F238E27FC236}">
                <a16:creationId xmlns:a16="http://schemas.microsoft.com/office/drawing/2014/main" id="{3E408D0B-1C14-4E7B-8EB7-FDE06942DF52}"/>
              </a:ext>
            </a:extLst>
          </p:cNvPr>
          <p:cNvSpPr txBox="1"/>
          <p:nvPr/>
        </p:nvSpPr>
        <p:spPr>
          <a:xfrm>
            <a:off x="919697" y="1182602"/>
            <a:ext cx="6094602" cy="523220"/>
          </a:xfrm>
          <a:prstGeom prst="rect">
            <a:avLst/>
          </a:prstGeom>
          <a:noFill/>
        </p:spPr>
        <p:txBody>
          <a:bodyPr wrap="square" lIns="19440" rIns="19440">
            <a:spAutoFit/>
          </a:bodyPr>
          <a:lstStyle/>
          <a:p>
            <a:pPr marL="0" indent="0" rtl="0">
              <a:buNone/>
            </a:pPr>
            <a:r>
              <a:rPr lang="nl-NL" sz="2800" b="1" dirty="0">
                <a:solidFill>
                  <a:srgbClr val="22777B"/>
                </a:solidFill>
              </a:rPr>
              <a:t>Agenda</a:t>
            </a:r>
          </a:p>
        </p:txBody>
      </p:sp>
      <p:sp>
        <p:nvSpPr>
          <p:cNvPr id="14" name="Text Placeholder 4">
            <a:extLst>
              <a:ext uri="{FF2B5EF4-FFF2-40B4-BE49-F238E27FC236}">
                <a16:creationId xmlns:a16="http://schemas.microsoft.com/office/drawing/2014/main" id="{6E8D33AE-4BDF-4CC3-A20E-EE02C90CFC08}"/>
              </a:ext>
            </a:extLst>
          </p:cNvPr>
          <p:cNvSpPr>
            <a:spLocks noGrp="1"/>
          </p:cNvSpPr>
          <p:nvPr>
            <p:ph type="body" sz="quarter" idx="31" hasCustomPrompt="1"/>
          </p:nvPr>
        </p:nvSpPr>
        <p:spPr>
          <a:xfrm>
            <a:off x="919697" y="2295708"/>
            <a:ext cx="9878845" cy="576000"/>
          </a:xfrm>
          <a:solidFill>
            <a:srgbClr val="22777B"/>
          </a:solidFill>
        </p:spPr>
        <p:txBody>
          <a:bodyPr anchor="ctr"/>
          <a:lstStyle>
            <a:lvl1pPr marL="0" indent="0" rtl="0">
              <a:buNone/>
              <a:defRPr sz="1600" b="1">
                <a:solidFill>
                  <a:schemeClr val="bg1"/>
                </a:solidFill>
              </a:defRPr>
            </a:lvl1pPr>
          </a:lstStyle>
          <a:p>
            <a:pPr lvl="0"/>
            <a:r>
              <a:rPr lang="nl-NL" dirty="0"/>
              <a:t>Klik om hoofdstuktitel toe te voegen</a:t>
            </a:r>
          </a:p>
        </p:txBody>
      </p:sp>
      <p:sp>
        <p:nvSpPr>
          <p:cNvPr id="15" name="Text Placeholder 4">
            <a:extLst>
              <a:ext uri="{FF2B5EF4-FFF2-40B4-BE49-F238E27FC236}">
                <a16:creationId xmlns:a16="http://schemas.microsoft.com/office/drawing/2014/main" id="{1ABDBFFE-C3A3-4E71-B692-F286AE382B40}"/>
              </a:ext>
            </a:extLst>
          </p:cNvPr>
          <p:cNvSpPr>
            <a:spLocks noGrp="1"/>
          </p:cNvSpPr>
          <p:nvPr>
            <p:ph type="body" sz="quarter" idx="32" hasCustomPrompt="1"/>
          </p:nvPr>
        </p:nvSpPr>
        <p:spPr>
          <a:xfrm>
            <a:off x="919697" y="2922689"/>
            <a:ext cx="9878845" cy="576000"/>
          </a:xfrm>
          <a:solidFill>
            <a:schemeClr val="bg1">
              <a:lumMod val="95000"/>
            </a:schemeClr>
          </a:solidFill>
        </p:spPr>
        <p:txBody>
          <a:bodyPr anchor="ctr"/>
          <a:lstStyle>
            <a:lvl1pPr marL="0" indent="0" rtl="0">
              <a:buNone/>
              <a:defRPr sz="1600" b="0"/>
            </a:lvl1pPr>
          </a:lstStyle>
          <a:p>
            <a:pPr lvl="0"/>
            <a:r>
              <a:rPr lang="nl-NL" dirty="0"/>
              <a:t>Klik om hoofdstuktitel toe te voegen</a:t>
            </a:r>
          </a:p>
        </p:txBody>
      </p:sp>
      <p:sp>
        <p:nvSpPr>
          <p:cNvPr id="16" name="Text Placeholder 4">
            <a:extLst>
              <a:ext uri="{FF2B5EF4-FFF2-40B4-BE49-F238E27FC236}">
                <a16:creationId xmlns:a16="http://schemas.microsoft.com/office/drawing/2014/main" id="{AF144E65-6C21-437A-804A-75A9C5AD7BE0}"/>
              </a:ext>
            </a:extLst>
          </p:cNvPr>
          <p:cNvSpPr>
            <a:spLocks noGrp="1"/>
          </p:cNvSpPr>
          <p:nvPr>
            <p:ph type="body" sz="quarter" idx="33" hasCustomPrompt="1"/>
          </p:nvPr>
        </p:nvSpPr>
        <p:spPr>
          <a:xfrm>
            <a:off x="919697" y="3549670"/>
            <a:ext cx="9878845" cy="576000"/>
          </a:xfrm>
          <a:solidFill>
            <a:schemeClr val="bg1">
              <a:lumMod val="95000"/>
            </a:schemeClr>
          </a:solidFill>
        </p:spPr>
        <p:txBody>
          <a:bodyPr anchor="ctr"/>
          <a:lstStyle>
            <a:lvl1pPr marL="0" indent="0" rtl="0">
              <a:buNone/>
              <a:defRPr sz="1600"/>
            </a:lvl1pPr>
          </a:lstStyle>
          <a:p>
            <a:pPr lvl="0"/>
            <a:r>
              <a:rPr lang="nl-NL" dirty="0"/>
              <a:t>Klik om hoofdstuktitel toe te voegen</a:t>
            </a:r>
          </a:p>
        </p:txBody>
      </p:sp>
      <p:sp>
        <p:nvSpPr>
          <p:cNvPr id="17" name="Text Placeholder 4">
            <a:extLst>
              <a:ext uri="{FF2B5EF4-FFF2-40B4-BE49-F238E27FC236}">
                <a16:creationId xmlns:a16="http://schemas.microsoft.com/office/drawing/2014/main" id="{EA95A1DB-BF6E-4DDF-83B9-50B7096FB8F8}"/>
              </a:ext>
            </a:extLst>
          </p:cNvPr>
          <p:cNvSpPr>
            <a:spLocks noGrp="1"/>
          </p:cNvSpPr>
          <p:nvPr>
            <p:ph type="body" sz="quarter" idx="34" hasCustomPrompt="1"/>
          </p:nvPr>
        </p:nvSpPr>
        <p:spPr>
          <a:xfrm>
            <a:off x="919696" y="4176651"/>
            <a:ext cx="9878845" cy="576000"/>
          </a:xfrm>
          <a:solidFill>
            <a:schemeClr val="bg1">
              <a:lumMod val="95000"/>
            </a:schemeClr>
          </a:solidFill>
        </p:spPr>
        <p:txBody>
          <a:bodyPr anchor="ctr"/>
          <a:lstStyle>
            <a:lvl1pPr marL="0" indent="0" rtl="0">
              <a:buNone/>
              <a:defRPr sz="1600"/>
            </a:lvl1pPr>
          </a:lstStyle>
          <a:p>
            <a:pPr lvl="0"/>
            <a:r>
              <a:rPr lang="nl-NL" dirty="0"/>
              <a:t>Klik om hoofdstuktitel toe te voegen</a:t>
            </a:r>
          </a:p>
        </p:txBody>
      </p:sp>
    </p:spTree>
    <p:extLst>
      <p:ext uri="{BB962C8B-B14F-4D97-AF65-F5344CB8AC3E}">
        <p14:creationId xmlns:p14="http://schemas.microsoft.com/office/powerpoint/2010/main" val="3627534417"/>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ic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D08E275-5374-48A1-B7B0-B764AC7D4180}"/>
              </a:ext>
            </a:extLst>
          </p:cNvPr>
          <p:cNvGraphicFramePr>
            <a:graphicFrameLocks noChangeAspect="1"/>
          </p:cNvGraphicFramePr>
          <p:nvPr>
            <p:custDataLst>
              <p:tags r:id="rId1"/>
            </p:custDataLst>
            <p:extLst>
              <p:ext uri="{D42A27DB-BD31-4B8C-83A1-F6EECF244321}">
                <p14:modId xmlns:p14="http://schemas.microsoft.com/office/powerpoint/2010/main" val="2826619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ct 1" hidden="1">
                        <a:extLst>
                          <a:ext uri="{FF2B5EF4-FFF2-40B4-BE49-F238E27FC236}">
                            <a16:creationId xmlns:a16="http://schemas.microsoft.com/office/drawing/2014/main" id="{3D08E275-5374-48A1-B7B0-B764AC7D41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18EBDE96-AF72-4861-AF7E-C6F3C6661E5C}"/>
              </a:ext>
            </a:extLst>
          </p:cNvPr>
          <p:cNvSpPr>
            <a:spLocks noGrp="1"/>
          </p:cNvSpPr>
          <p:nvPr>
            <p:ph type="pic" sz="quarter" idx="13" hasCustomPrompt="1"/>
          </p:nvPr>
        </p:nvSpPr>
        <p:spPr>
          <a:xfrm>
            <a:off x="658813" y="0"/>
            <a:ext cx="11533187" cy="6858000"/>
          </a:xfrm>
        </p:spPr>
        <p:txBody>
          <a:bodyPr/>
          <a:lstStyle>
            <a:lvl1pPr marL="0" indent="0" rtl="0">
              <a:buNone/>
              <a:defRPr/>
            </a:lvl1pPr>
          </a:lstStyle>
          <a:p>
            <a:r>
              <a:rPr lang="nl-NL" noProof="0" dirty="0"/>
              <a:t>Klik om foto toe te voegen</a:t>
            </a:r>
          </a:p>
        </p:txBody>
      </p:sp>
      <p:sp>
        <p:nvSpPr>
          <p:cNvPr id="5" name="Slide Number Placeholder">
            <a:extLst>
              <a:ext uri="{FF2B5EF4-FFF2-40B4-BE49-F238E27FC236}">
                <a16:creationId xmlns:a16="http://schemas.microsoft.com/office/drawing/2014/main" id="{9A703952-2783-45EA-8607-36173E9E8597}"/>
              </a:ext>
            </a:extLst>
          </p:cNvPr>
          <p:cNvSpPr>
            <a:spLocks noGrp="1"/>
          </p:cNvSpPr>
          <p:nvPr>
            <p:ph type="sldNum" sz="quarter" idx="12"/>
          </p:nvPr>
        </p:nvSpPr>
        <p:spPr>
          <a:xfrm>
            <a:off x="10510048" y="6578762"/>
            <a:ext cx="1023140" cy="168275"/>
          </a:xfrm>
          <a:prstGeom prst="rect">
            <a:avLst/>
          </a:prstGeom>
        </p:spPr>
        <p:txBody>
          <a:bodyPr/>
          <a:lstStyle>
            <a:lvl1pPr rtl="0">
              <a:defRPr/>
            </a:lvl1pPr>
          </a:lstStyle>
          <a:p>
            <a:fld id="{EC9DDF9C-3C8D-4130-9E75-9F3A06DC72AD}" type="slidenum">
              <a:rPr lang="nl-NL" smtClean="0"/>
              <a:pPr/>
              <a:t>‹#›</a:t>
            </a:fld>
            <a:endParaRPr lang="nl-NL" dirty="0"/>
          </a:p>
        </p:txBody>
      </p:sp>
      <p:sp>
        <p:nvSpPr>
          <p:cNvPr id="9" name="Title Placeholder">
            <a:extLst>
              <a:ext uri="{FF2B5EF4-FFF2-40B4-BE49-F238E27FC236}">
                <a16:creationId xmlns:a16="http://schemas.microsoft.com/office/drawing/2014/main" id="{6CFD3AEA-A852-4211-8D44-63040BC5286B}"/>
              </a:ext>
            </a:extLst>
          </p:cNvPr>
          <p:cNvSpPr>
            <a:spLocks noGrp="1"/>
          </p:cNvSpPr>
          <p:nvPr>
            <p:ph type="body" sz="quarter" idx="14" hasCustomPrompt="1"/>
          </p:nvPr>
        </p:nvSpPr>
        <p:spPr>
          <a:xfrm>
            <a:off x="666750" y="5943600"/>
            <a:ext cx="10871998" cy="365125"/>
          </a:xfrm>
        </p:spPr>
        <p:txBody>
          <a:bodyPr/>
          <a:lstStyle>
            <a:lvl1pPr marL="0" indent="0" rtl="0">
              <a:buNone/>
              <a:defRPr sz="2000" b="1">
                <a:solidFill>
                  <a:srgbClr val="000000"/>
                </a:solidFill>
              </a:defRPr>
            </a:lvl1pPr>
          </a:lstStyle>
          <a:p>
            <a:pPr lvl="0"/>
            <a:r>
              <a:rPr lang="nl-NL" noProof="0" dirty="0"/>
              <a:t>Klik om titel toe te voegen</a:t>
            </a:r>
          </a:p>
        </p:txBody>
      </p:sp>
    </p:spTree>
    <p:extLst>
      <p:ext uri="{BB962C8B-B14F-4D97-AF65-F5344CB8AC3E}">
        <p14:creationId xmlns:p14="http://schemas.microsoft.com/office/powerpoint/2010/main" val="4860178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ic (1) - box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CD5CF4E-95A3-42D4-B698-15DD2FFA864C}"/>
              </a:ext>
            </a:extLst>
          </p:cNvPr>
          <p:cNvGraphicFramePr>
            <a:graphicFrameLocks noChangeAspect="1"/>
          </p:cNvGraphicFramePr>
          <p:nvPr>
            <p:custDataLst>
              <p:tags r:id="rId1"/>
            </p:custDataLst>
            <p:extLst>
              <p:ext uri="{D42A27DB-BD31-4B8C-83A1-F6EECF244321}">
                <p14:modId xmlns:p14="http://schemas.microsoft.com/office/powerpoint/2010/main" val="1797390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7" name="Object 6" hidden="1">
                        <a:extLst>
                          <a:ext uri="{FF2B5EF4-FFF2-40B4-BE49-F238E27FC236}">
                            <a16:creationId xmlns:a16="http://schemas.microsoft.com/office/drawing/2014/main" id="{3CD5CF4E-95A3-42D4-B698-15DD2FFA864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1">
            <a:extLst>
              <a:ext uri="{FF2B5EF4-FFF2-40B4-BE49-F238E27FC236}">
                <a16:creationId xmlns:a16="http://schemas.microsoft.com/office/drawing/2014/main" id="{18EBDE96-AF72-4861-AF7E-C6F3C6661E5C}"/>
              </a:ext>
            </a:extLst>
          </p:cNvPr>
          <p:cNvSpPr>
            <a:spLocks noGrp="1"/>
          </p:cNvSpPr>
          <p:nvPr>
            <p:ph type="pic" sz="quarter" idx="13" hasCustomPrompt="1"/>
          </p:nvPr>
        </p:nvSpPr>
        <p:spPr>
          <a:xfrm>
            <a:off x="658813" y="0"/>
            <a:ext cx="11533187" cy="6858000"/>
          </a:xfrm>
        </p:spPr>
        <p:txBody>
          <a:bodyPr/>
          <a:lstStyle>
            <a:lvl1pPr marL="0" indent="0" rtl="0">
              <a:buNone/>
              <a:defRPr/>
            </a:lvl1pPr>
          </a:lstStyle>
          <a:p>
            <a:r>
              <a:rPr lang="nl-NL" noProof="0" dirty="0"/>
              <a:t>Klik om foto toe te voegen</a:t>
            </a:r>
          </a:p>
        </p:txBody>
      </p:sp>
      <p:sp>
        <p:nvSpPr>
          <p:cNvPr id="4" name="Slide Number Placeholder">
            <a:extLst>
              <a:ext uri="{FF2B5EF4-FFF2-40B4-BE49-F238E27FC236}">
                <a16:creationId xmlns:a16="http://schemas.microsoft.com/office/drawing/2014/main" id="{5A938EB1-90F2-4846-8709-79721C7343C0}"/>
              </a:ext>
            </a:extLst>
          </p:cNvPr>
          <p:cNvSpPr>
            <a:spLocks noGrp="1"/>
          </p:cNvSpPr>
          <p:nvPr>
            <p:ph type="sldNum" sz="quarter" idx="16"/>
          </p:nvPr>
        </p:nvSpPr>
        <p:spPr>
          <a:xfrm>
            <a:off x="10989437" y="6688612"/>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
        <p:nvSpPr>
          <p:cNvPr id="9" name="Title Placeholder">
            <a:extLst>
              <a:ext uri="{FF2B5EF4-FFF2-40B4-BE49-F238E27FC236}">
                <a16:creationId xmlns:a16="http://schemas.microsoft.com/office/drawing/2014/main" id="{6CFD3AEA-A852-4211-8D44-63040BC5286B}"/>
              </a:ext>
            </a:extLst>
          </p:cNvPr>
          <p:cNvSpPr>
            <a:spLocks noGrp="1"/>
          </p:cNvSpPr>
          <p:nvPr>
            <p:ph type="body" sz="quarter" idx="14" hasCustomPrompt="1"/>
          </p:nvPr>
        </p:nvSpPr>
        <p:spPr>
          <a:xfrm>
            <a:off x="666750" y="5943600"/>
            <a:ext cx="4166507" cy="365125"/>
          </a:xfrm>
          <a:solidFill>
            <a:schemeClr val="tx2">
              <a:alpha val="70000"/>
            </a:schemeClr>
          </a:solidFill>
        </p:spPr>
        <p:txBody>
          <a:bodyPr/>
          <a:lstStyle>
            <a:lvl1pPr marL="0" indent="0" rtl="0">
              <a:buNone/>
              <a:defRPr sz="2000" b="1">
                <a:solidFill>
                  <a:schemeClr val="bg1"/>
                </a:solidFill>
              </a:defRPr>
            </a:lvl1pPr>
          </a:lstStyle>
          <a:p>
            <a:pPr lvl="0"/>
            <a:r>
              <a:rPr lang="nl-NL" noProof="0" dirty="0"/>
              <a:t>Klik om titel toe te voegen</a:t>
            </a:r>
          </a:p>
        </p:txBody>
      </p:sp>
    </p:spTree>
    <p:extLst>
      <p:ext uri="{BB962C8B-B14F-4D97-AF65-F5344CB8AC3E}">
        <p14:creationId xmlns:p14="http://schemas.microsoft.com/office/powerpoint/2010/main" val="3347476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am (1-3)">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0C119C0-2516-4C07-B053-445A9E0824C6}"/>
              </a:ext>
            </a:extLst>
          </p:cNvPr>
          <p:cNvGraphicFramePr>
            <a:graphicFrameLocks noChangeAspect="1"/>
          </p:cNvGraphicFramePr>
          <p:nvPr>
            <p:custDataLst>
              <p:tags r:id="rId1"/>
            </p:custDataLst>
            <p:extLst>
              <p:ext uri="{D42A27DB-BD31-4B8C-83A1-F6EECF244321}">
                <p14:modId xmlns:p14="http://schemas.microsoft.com/office/powerpoint/2010/main" val="286585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4" name="Object 3" hidden="1">
                        <a:extLst>
                          <a:ext uri="{FF2B5EF4-FFF2-40B4-BE49-F238E27FC236}">
                            <a16:creationId xmlns:a16="http://schemas.microsoft.com/office/drawing/2014/main" id="{B0C119C0-2516-4C07-B053-445A9E0824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CC13544-5794-48A6-AC8C-3A24C53DFB37}"/>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46" name="Picture Placeholder 3">
            <a:extLst>
              <a:ext uri="{FF2B5EF4-FFF2-40B4-BE49-F238E27FC236}">
                <a16:creationId xmlns:a16="http://schemas.microsoft.com/office/drawing/2014/main" id="{8D5DDCC3-CB9F-466D-8615-8FA2D1640E15}"/>
              </a:ext>
            </a:extLst>
          </p:cNvPr>
          <p:cNvSpPr>
            <a:spLocks noGrp="1"/>
          </p:cNvSpPr>
          <p:nvPr>
            <p:ph type="pic" sz="quarter" idx="23" hasCustomPrompt="1"/>
          </p:nvPr>
        </p:nvSpPr>
        <p:spPr>
          <a:xfrm>
            <a:off x="8822560" y="1751832"/>
            <a:ext cx="1978923" cy="1978923"/>
          </a:xfrm>
          <a:prstGeom prst="ellipse">
            <a:avLst/>
          </a:prstGeom>
          <a:ln w="76200">
            <a:noFill/>
          </a:ln>
        </p:spPr>
        <p:txBody>
          <a:bodyPr/>
          <a:lstStyle>
            <a:lvl1pPr marL="0" indent="0" rtl="0">
              <a:buNone/>
              <a:defRPr/>
            </a:lvl1pPr>
          </a:lstStyle>
          <a:p>
            <a:r>
              <a:rPr lang="nl-NL" noProof="0" dirty="0"/>
              <a:t>Klik om foto toe te voegen</a:t>
            </a:r>
          </a:p>
        </p:txBody>
      </p:sp>
      <p:sp>
        <p:nvSpPr>
          <p:cNvPr id="45" name="Picture Placeholder 2">
            <a:extLst>
              <a:ext uri="{FF2B5EF4-FFF2-40B4-BE49-F238E27FC236}">
                <a16:creationId xmlns:a16="http://schemas.microsoft.com/office/drawing/2014/main" id="{57C564DC-E097-46B6-8A86-3093C1C271FE}"/>
              </a:ext>
            </a:extLst>
          </p:cNvPr>
          <p:cNvSpPr>
            <a:spLocks noGrp="1"/>
          </p:cNvSpPr>
          <p:nvPr>
            <p:ph type="pic" sz="quarter" idx="22" hasCustomPrompt="1"/>
          </p:nvPr>
        </p:nvSpPr>
        <p:spPr>
          <a:xfrm>
            <a:off x="5106540" y="1751832"/>
            <a:ext cx="1978923" cy="1978923"/>
          </a:xfrm>
          <a:prstGeom prst="ellipse">
            <a:avLst/>
          </a:prstGeom>
          <a:ln w="76200">
            <a:noFill/>
          </a:ln>
        </p:spPr>
        <p:txBody>
          <a:bodyPr/>
          <a:lstStyle>
            <a:lvl1pPr marL="0" indent="0" rtl="0">
              <a:buNone/>
              <a:defRPr/>
            </a:lvl1pPr>
          </a:lstStyle>
          <a:p>
            <a:r>
              <a:rPr lang="nl-NL" noProof="0" dirty="0"/>
              <a:t>Klik om foto toe te voegen</a:t>
            </a:r>
          </a:p>
        </p:txBody>
      </p:sp>
      <p:sp>
        <p:nvSpPr>
          <p:cNvPr id="44" name="Picture Placeholder 1">
            <a:extLst>
              <a:ext uri="{FF2B5EF4-FFF2-40B4-BE49-F238E27FC236}">
                <a16:creationId xmlns:a16="http://schemas.microsoft.com/office/drawing/2014/main" id="{74449229-D861-4346-B01E-0CAD3A102B13}"/>
              </a:ext>
            </a:extLst>
          </p:cNvPr>
          <p:cNvSpPr>
            <a:spLocks noGrp="1"/>
          </p:cNvSpPr>
          <p:nvPr>
            <p:ph type="pic" sz="quarter" idx="21" hasCustomPrompt="1"/>
          </p:nvPr>
        </p:nvSpPr>
        <p:spPr>
          <a:xfrm>
            <a:off x="1390519" y="1751832"/>
            <a:ext cx="1978923" cy="1978923"/>
          </a:xfrm>
          <a:prstGeom prst="ellipse">
            <a:avLst/>
          </a:prstGeom>
          <a:ln w="76200">
            <a:noFill/>
          </a:ln>
        </p:spPr>
        <p:txBody>
          <a:bodyPr/>
          <a:lstStyle>
            <a:lvl1pPr marL="0" indent="0" rtl="0">
              <a:buNone/>
              <a:defRPr/>
            </a:lvl1pPr>
          </a:lstStyle>
          <a:p>
            <a:r>
              <a:rPr lang="nl-NL" noProof="0" dirty="0"/>
              <a:t>Klik om foto toe te voegen</a:t>
            </a:r>
          </a:p>
        </p:txBody>
      </p:sp>
      <p:sp>
        <p:nvSpPr>
          <p:cNvPr id="28" name="Content 3">
            <a:extLst>
              <a:ext uri="{FF2B5EF4-FFF2-40B4-BE49-F238E27FC236}">
                <a16:creationId xmlns:a16="http://schemas.microsoft.com/office/drawing/2014/main" id="{906CCEA2-5524-4D5D-98F4-5E68C62421E8}"/>
              </a:ext>
            </a:extLst>
          </p:cNvPr>
          <p:cNvSpPr>
            <a:spLocks noGrp="1"/>
          </p:cNvSpPr>
          <p:nvPr>
            <p:ph sz="quarter" idx="39" hasCustomPrompt="1"/>
          </p:nvPr>
        </p:nvSpPr>
        <p:spPr>
          <a:xfrm>
            <a:off x="809482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2">
            <a:extLst>
              <a:ext uri="{FF2B5EF4-FFF2-40B4-BE49-F238E27FC236}">
                <a16:creationId xmlns:a16="http://schemas.microsoft.com/office/drawing/2014/main" id="{E557F718-0A6F-48EA-A485-77BCC8E1B461}"/>
              </a:ext>
            </a:extLst>
          </p:cNvPr>
          <p:cNvSpPr>
            <a:spLocks noGrp="1"/>
          </p:cNvSpPr>
          <p:nvPr>
            <p:ph sz="quarter" idx="35" hasCustomPrompt="1"/>
          </p:nvPr>
        </p:nvSpPr>
        <p:spPr>
          <a:xfrm>
            <a:off x="437880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Content 1">
            <a:extLst>
              <a:ext uri="{FF2B5EF4-FFF2-40B4-BE49-F238E27FC236}">
                <a16:creationId xmlns:a16="http://schemas.microsoft.com/office/drawing/2014/main" id="{59D963B6-74C1-42B6-9D19-9022282A6691}"/>
              </a:ext>
            </a:extLst>
          </p:cNvPr>
          <p:cNvSpPr>
            <a:spLocks noGrp="1"/>
          </p:cNvSpPr>
          <p:nvPr>
            <p:ph sz="quarter" idx="31" hasCustomPrompt="1"/>
          </p:nvPr>
        </p:nvSpPr>
        <p:spPr>
          <a:xfrm>
            <a:off x="66278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Subtitle placeholder">
            <a:extLst>
              <a:ext uri="{FF2B5EF4-FFF2-40B4-BE49-F238E27FC236}">
                <a16:creationId xmlns:a16="http://schemas.microsoft.com/office/drawing/2014/main" id="{2DBE4B59-610C-4C9B-9108-07C1440111F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5" name="Title Placeholder">
            <a:extLst>
              <a:ext uri="{FF2B5EF4-FFF2-40B4-BE49-F238E27FC236}">
                <a16:creationId xmlns:a16="http://schemas.microsoft.com/office/drawing/2014/main" id="{279F2B18-D86D-4794-8631-F5C5BBADC2AF}"/>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5" name="Footnote">
            <a:extLst>
              <a:ext uri="{FF2B5EF4-FFF2-40B4-BE49-F238E27FC236}">
                <a16:creationId xmlns:a16="http://schemas.microsoft.com/office/drawing/2014/main" id="{A1CC6EC6-EC4A-4CCD-8E83-68494C8753BC}"/>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75DEDF61-D0AA-4104-A8D4-B0406C012C34}"/>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141D24E2-A013-4401-84FB-25D9F21F720D}"/>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2287930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am (4-10)">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AB3B2EB-77AE-47F8-B51E-68170E631A14}"/>
              </a:ext>
            </a:extLst>
          </p:cNvPr>
          <p:cNvGraphicFramePr>
            <a:graphicFrameLocks noChangeAspect="1"/>
          </p:cNvGraphicFramePr>
          <p:nvPr>
            <p:custDataLst>
              <p:tags r:id="rId1"/>
            </p:custDataLst>
            <p:extLst>
              <p:ext uri="{D42A27DB-BD31-4B8C-83A1-F6EECF244321}">
                <p14:modId xmlns:p14="http://schemas.microsoft.com/office/powerpoint/2010/main" val="3896888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4" name="Object 3" hidden="1">
                        <a:extLst>
                          <a:ext uri="{FF2B5EF4-FFF2-40B4-BE49-F238E27FC236}">
                            <a16:creationId xmlns:a16="http://schemas.microsoft.com/office/drawing/2014/main" id="{DAB3B2EB-77AE-47F8-B51E-68170E631A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EDAD665-BB66-4DCE-A810-6C4D6A82672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57" name="Picture Placeholder 10">
            <a:extLst>
              <a:ext uri="{FF2B5EF4-FFF2-40B4-BE49-F238E27FC236}">
                <a16:creationId xmlns:a16="http://schemas.microsoft.com/office/drawing/2014/main" id="{1B0A83F7-0FBF-473B-8525-B657C3091790}"/>
              </a:ext>
            </a:extLst>
          </p:cNvPr>
          <p:cNvSpPr>
            <a:spLocks noGrp="1"/>
          </p:cNvSpPr>
          <p:nvPr>
            <p:ph type="pic" sz="quarter" idx="52" hasCustomPrompt="1"/>
          </p:nvPr>
        </p:nvSpPr>
        <p:spPr>
          <a:xfrm>
            <a:off x="8094821" y="555239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6" name="Picture Placeholder 9">
            <a:extLst>
              <a:ext uri="{FF2B5EF4-FFF2-40B4-BE49-F238E27FC236}">
                <a16:creationId xmlns:a16="http://schemas.microsoft.com/office/drawing/2014/main" id="{5FF5A83C-2A01-4F34-B3EC-0BC697BFB6E4}"/>
              </a:ext>
            </a:extLst>
          </p:cNvPr>
          <p:cNvSpPr>
            <a:spLocks noGrp="1"/>
          </p:cNvSpPr>
          <p:nvPr>
            <p:ph type="pic" sz="quarter" idx="51" hasCustomPrompt="1"/>
          </p:nvPr>
        </p:nvSpPr>
        <p:spPr>
          <a:xfrm>
            <a:off x="8094821" y="4589287"/>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5" name="Picture Placeholder 8">
            <a:extLst>
              <a:ext uri="{FF2B5EF4-FFF2-40B4-BE49-F238E27FC236}">
                <a16:creationId xmlns:a16="http://schemas.microsoft.com/office/drawing/2014/main" id="{6B8BB9A6-5ED8-4605-ABBB-9D27CF22E777}"/>
              </a:ext>
            </a:extLst>
          </p:cNvPr>
          <p:cNvSpPr>
            <a:spLocks noGrp="1"/>
          </p:cNvSpPr>
          <p:nvPr>
            <p:ph type="pic" sz="quarter" idx="50" hasCustomPrompt="1"/>
          </p:nvPr>
        </p:nvSpPr>
        <p:spPr>
          <a:xfrm>
            <a:off x="8094821" y="3626179"/>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4" name="Picture Placeholder 7">
            <a:extLst>
              <a:ext uri="{FF2B5EF4-FFF2-40B4-BE49-F238E27FC236}">
                <a16:creationId xmlns:a16="http://schemas.microsoft.com/office/drawing/2014/main" id="{1390A995-4614-44A5-8AD7-C98F1A39F787}"/>
              </a:ext>
            </a:extLst>
          </p:cNvPr>
          <p:cNvSpPr>
            <a:spLocks noGrp="1"/>
          </p:cNvSpPr>
          <p:nvPr>
            <p:ph type="pic" sz="quarter" idx="49" hasCustomPrompt="1"/>
          </p:nvPr>
        </p:nvSpPr>
        <p:spPr>
          <a:xfrm>
            <a:off x="8094821" y="2663071"/>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3" name="Picture Placeholder 6">
            <a:extLst>
              <a:ext uri="{FF2B5EF4-FFF2-40B4-BE49-F238E27FC236}">
                <a16:creationId xmlns:a16="http://schemas.microsoft.com/office/drawing/2014/main" id="{E7A11857-E1A2-4091-8A20-58696750E83E}"/>
              </a:ext>
            </a:extLst>
          </p:cNvPr>
          <p:cNvSpPr>
            <a:spLocks noGrp="1"/>
          </p:cNvSpPr>
          <p:nvPr>
            <p:ph type="pic" sz="quarter" idx="48" hasCustomPrompt="1"/>
          </p:nvPr>
        </p:nvSpPr>
        <p:spPr>
          <a:xfrm>
            <a:off x="8094821" y="169996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9" name="Picture Placeholder 5">
            <a:extLst>
              <a:ext uri="{FF2B5EF4-FFF2-40B4-BE49-F238E27FC236}">
                <a16:creationId xmlns:a16="http://schemas.microsoft.com/office/drawing/2014/main" id="{6B442A08-8E3F-4440-B2B0-1DB59DDD4E19}"/>
              </a:ext>
            </a:extLst>
          </p:cNvPr>
          <p:cNvSpPr>
            <a:spLocks noGrp="1"/>
          </p:cNvSpPr>
          <p:nvPr>
            <p:ph type="pic" sz="quarter" idx="25" hasCustomPrompt="1"/>
          </p:nvPr>
        </p:nvSpPr>
        <p:spPr>
          <a:xfrm>
            <a:off x="4378800" y="555239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8" name="Picture Placeholder 4">
            <a:extLst>
              <a:ext uri="{FF2B5EF4-FFF2-40B4-BE49-F238E27FC236}">
                <a16:creationId xmlns:a16="http://schemas.microsoft.com/office/drawing/2014/main" id="{D7A5C90A-B47A-41E2-93FE-46F3A1634C2C}"/>
              </a:ext>
            </a:extLst>
          </p:cNvPr>
          <p:cNvSpPr>
            <a:spLocks noGrp="1"/>
          </p:cNvSpPr>
          <p:nvPr>
            <p:ph type="pic" sz="quarter" idx="24" hasCustomPrompt="1"/>
          </p:nvPr>
        </p:nvSpPr>
        <p:spPr>
          <a:xfrm>
            <a:off x="4378800" y="4589287"/>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7" name="Picture Placeholder 3">
            <a:extLst>
              <a:ext uri="{FF2B5EF4-FFF2-40B4-BE49-F238E27FC236}">
                <a16:creationId xmlns:a16="http://schemas.microsoft.com/office/drawing/2014/main" id="{838F0B6D-CC8D-46E2-97E2-233DFC1A829A}"/>
              </a:ext>
            </a:extLst>
          </p:cNvPr>
          <p:cNvSpPr>
            <a:spLocks noGrp="1"/>
          </p:cNvSpPr>
          <p:nvPr>
            <p:ph type="pic" sz="quarter" idx="23" hasCustomPrompt="1"/>
          </p:nvPr>
        </p:nvSpPr>
        <p:spPr>
          <a:xfrm>
            <a:off x="4378800" y="3626179"/>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6" name="Picture Placeholder 2">
            <a:extLst>
              <a:ext uri="{FF2B5EF4-FFF2-40B4-BE49-F238E27FC236}">
                <a16:creationId xmlns:a16="http://schemas.microsoft.com/office/drawing/2014/main" id="{74C971A1-9DEF-461D-80F8-5BC6DB178FAE}"/>
              </a:ext>
            </a:extLst>
          </p:cNvPr>
          <p:cNvSpPr>
            <a:spLocks noGrp="1"/>
          </p:cNvSpPr>
          <p:nvPr>
            <p:ph type="pic" sz="quarter" idx="22" hasCustomPrompt="1"/>
          </p:nvPr>
        </p:nvSpPr>
        <p:spPr>
          <a:xfrm>
            <a:off x="4378800" y="2663071"/>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5" name="Picture Placeholder 1">
            <a:extLst>
              <a:ext uri="{FF2B5EF4-FFF2-40B4-BE49-F238E27FC236}">
                <a16:creationId xmlns:a16="http://schemas.microsoft.com/office/drawing/2014/main" id="{6DC1A8B0-7995-4B06-BB1B-74A40785B7BC}"/>
              </a:ext>
            </a:extLst>
          </p:cNvPr>
          <p:cNvSpPr>
            <a:spLocks noGrp="1"/>
          </p:cNvSpPr>
          <p:nvPr>
            <p:ph type="pic" sz="quarter" idx="21" hasCustomPrompt="1"/>
          </p:nvPr>
        </p:nvSpPr>
        <p:spPr>
          <a:xfrm>
            <a:off x="4378800" y="169996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47" name="Content 11">
            <a:extLst>
              <a:ext uri="{FF2B5EF4-FFF2-40B4-BE49-F238E27FC236}">
                <a16:creationId xmlns:a16="http://schemas.microsoft.com/office/drawing/2014/main" id="{642BB68B-F978-45AD-A743-00EDC1082022}"/>
              </a:ext>
            </a:extLst>
          </p:cNvPr>
          <p:cNvSpPr>
            <a:spLocks noGrp="1"/>
          </p:cNvSpPr>
          <p:nvPr>
            <p:ph sz="quarter" idx="58" hasCustomPrompt="1"/>
          </p:nvPr>
        </p:nvSpPr>
        <p:spPr>
          <a:xfrm>
            <a:off x="662780" y="1699963"/>
            <a:ext cx="34344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62" name="Content 10">
            <a:extLst>
              <a:ext uri="{FF2B5EF4-FFF2-40B4-BE49-F238E27FC236}">
                <a16:creationId xmlns:a16="http://schemas.microsoft.com/office/drawing/2014/main" id="{C0617200-45DF-4ACF-9005-46360C2AF61E}"/>
              </a:ext>
            </a:extLst>
          </p:cNvPr>
          <p:cNvSpPr>
            <a:spLocks noGrp="1"/>
          </p:cNvSpPr>
          <p:nvPr>
            <p:ph type="body" sz="quarter" idx="57" hasCustomPrompt="1"/>
          </p:nvPr>
        </p:nvSpPr>
        <p:spPr>
          <a:xfrm>
            <a:off x="9037768" y="5552498"/>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61" name="Content 9">
            <a:extLst>
              <a:ext uri="{FF2B5EF4-FFF2-40B4-BE49-F238E27FC236}">
                <a16:creationId xmlns:a16="http://schemas.microsoft.com/office/drawing/2014/main" id="{B4EE4145-3994-4886-9B00-B9DD3A0FACEB}"/>
              </a:ext>
            </a:extLst>
          </p:cNvPr>
          <p:cNvSpPr>
            <a:spLocks noGrp="1"/>
          </p:cNvSpPr>
          <p:nvPr>
            <p:ph type="body" sz="quarter" idx="56" hasCustomPrompt="1"/>
          </p:nvPr>
        </p:nvSpPr>
        <p:spPr>
          <a:xfrm>
            <a:off x="9037768" y="4589365"/>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60" name="Content 8">
            <a:extLst>
              <a:ext uri="{FF2B5EF4-FFF2-40B4-BE49-F238E27FC236}">
                <a16:creationId xmlns:a16="http://schemas.microsoft.com/office/drawing/2014/main" id="{AD32C42B-FDB9-4CF3-9851-39C583478FFD}"/>
              </a:ext>
            </a:extLst>
          </p:cNvPr>
          <p:cNvSpPr>
            <a:spLocks noGrp="1"/>
          </p:cNvSpPr>
          <p:nvPr>
            <p:ph type="body" sz="quarter" idx="55" hasCustomPrompt="1"/>
          </p:nvPr>
        </p:nvSpPr>
        <p:spPr>
          <a:xfrm>
            <a:off x="9037768" y="3626231"/>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9" name="Content 7">
            <a:extLst>
              <a:ext uri="{FF2B5EF4-FFF2-40B4-BE49-F238E27FC236}">
                <a16:creationId xmlns:a16="http://schemas.microsoft.com/office/drawing/2014/main" id="{A4646BD5-8400-4DCF-BD67-0CE746A19711}"/>
              </a:ext>
            </a:extLst>
          </p:cNvPr>
          <p:cNvSpPr>
            <a:spLocks noGrp="1"/>
          </p:cNvSpPr>
          <p:nvPr>
            <p:ph type="body" sz="quarter" idx="54" hasCustomPrompt="1"/>
          </p:nvPr>
        </p:nvSpPr>
        <p:spPr>
          <a:xfrm>
            <a:off x="9037768" y="2663097"/>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8" name="Content 6">
            <a:extLst>
              <a:ext uri="{FF2B5EF4-FFF2-40B4-BE49-F238E27FC236}">
                <a16:creationId xmlns:a16="http://schemas.microsoft.com/office/drawing/2014/main" id="{A6007974-2FE5-4ED1-84BA-E4786FA3E7AA}"/>
              </a:ext>
            </a:extLst>
          </p:cNvPr>
          <p:cNvSpPr>
            <a:spLocks noGrp="1"/>
          </p:cNvSpPr>
          <p:nvPr>
            <p:ph type="body" sz="quarter" idx="53" hasCustomPrompt="1"/>
          </p:nvPr>
        </p:nvSpPr>
        <p:spPr>
          <a:xfrm>
            <a:off x="9037768" y="1699963"/>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2" name="Content 5">
            <a:extLst>
              <a:ext uri="{FF2B5EF4-FFF2-40B4-BE49-F238E27FC236}">
                <a16:creationId xmlns:a16="http://schemas.microsoft.com/office/drawing/2014/main" id="{2123757D-60AC-4FA9-A0CD-E8AF8F59E43C}"/>
              </a:ext>
            </a:extLst>
          </p:cNvPr>
          <p:cNvSpPr>
            <a:spLocks noGrp="1"/>
          </p:cNvSpPr>
          <p:nvPr>
            <p:ph type="body" sz="quarter" idx="47" hasCustomPrompt="1"/>
          </p:nvPr>
        </p:nvSpPr>
        <p:spPr>
          <a:xfrm>
            <a:off x="5321747" y="5552498"/>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1" name="Content 4">
            <a:extLst>
              <a:ext uri="{FF2B5EF4-FFF2-40B4-BE49-F238E27FC236}">
                <a16:creationId xmlns:a16="http://schemas.microsoft.com/office/drawing/2014/main" id="{A5665393-0E82-40E2-B63A-0E6618B0B8F7}"/>
              </a:ext>
            </a:extLst>
          </p:cNvPr>
          <p:cNvSpPr>
            <a:spLocks noGrp="1"/>
          </p:cNvSpPr>
          <p:nvPr>
            <p:ph type="body" sz="quarter" idx="46" hasCustomPrompt="1"/>
          </p:nvPr>
        </p:nvSpPr>
        <p:spPr>
          <a:xfrm>
            <a:off x="5321747" y="4589365"/>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0" name="Content 3">
            <a:extLst>
              <a:ext uri="{FF2B5EF4-FFF2-40B4-BE49-F238E27FC236}">
                <a16:creationId xmlns:a16="http://schemas.microsoft.com/office/drawing/2014/main" id="{3BB623C7-E995-475A-B240-1D6C8084DC61}"/>
              </a:ext>
            </a:extLst>
          </p:cNvPr>
          <p:cNvSpPr>
            <a:spLocks noGrp="1"/>
          </p:cNvSpPr>
          <p:nvPr>
            <p:ph type="body" sz="quarter" idx="45" hasCustomPrompt="1"/>
          </p:nvPr>
        </p:nvSpPr>
        <p:spPr>
          <a:xfrm>
            <a:off x="5321747" y="3626231"/>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49" name="Content 2">
            <a:extLst>
              <a:ext uri="{FF2B5EF4-FFF2-40B4-BE49-F238E27FC236}">
                <a16:creationId xmlns:a16="http://schemas.microsoft.com/office/drawing/2014/main" id="{FF6796C2-DA9C-45AB-8E1B-B25B23511E9B}"/>
              </a:ext>
            </a:extLst>
          </p:cNvPr>
          <p:cNvSpPr>
            <a:spLocks noGrp="1"/>
          </p:cNvSpPr>
          <p:nvPr>
            <p:ph type="body" sz="quarter" idx="44" hasCustomPrompt="1"/>
          </p:nvPr>
        </p:nvSpPr>
        <p:spPr>
          <a:xfrm>
            <a:off x="5321747" y="2663097"/>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8" name="Content 1">
            <a:extLst>
              <a:ext uri="{FF2B5EF4-FFF2-40B4-BE49-F238E27FC236}">
                <a16:creationId xmlns:a16="http://schemas.microsoft.com/office/drawing/2014/main" id="{3693F993-685E-4381-94CF-AD9F7AF00631}"/>
              </a:ext>
            </a:extLst>
          </p:cNvPr>
          <p:cNvSpPr>
            <a:spLocks noGrp="1"/>
          </p:cNvSpPr>
          <p:nvPr>
            <p:ph type="body" sz="quarter" idx="31" hasCustomPrompt="1"/>
          </p:nvPr>
        </p:nvSpPr>
        <p:spPr>
          <a:xfrm>
            <a:off x="5321747" y="1699963"/>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67" name="Subtitle placeholder">
            <a:extLst>
              <a:ext uri="{FF2B5EF4-FFF2-40B4-BE49-F238E27FC236}">
                <a16:creationId xmlns:a16="http://schemas.microsoft.com/office/drawing/2014/main" id="{827066EF-8012-4BD4-BB2E-2F30192765FA}"/>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68" name="Title Placeholder">
            <a:extLst>
              <a:ext uri="{FF2B5EF4-FFF2-40B4-BE49-F238E27FC236}">
                <a16:creationId xmlns:a16="http://schemas.microsoft.com/office/drawing/2014/main" id="{9685E4F9-E486-4350-B072-E278A6240BAA}"/>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30" name="Footnote">
            <a:extLst>
              <a:ext uri="{FF2B5EF4-FFF2-40B4-BE49-F238E27FC236}">
                <a16:creationId xmlns:a16="http://schemas.microsoft.com/office/drawing/2014/main" id="{BAE6918C-BA6B-443D-8DEA-7B54F5C7AAE1}"/>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1" name="Footer Placeholder">
            <a:extLst>
              <a:ext uri="{FF2B5EF4-FFF2-40B4-BE49-F238E27FC236}">
                <a16:creationId xmlns:a16="http://schemas.microsoft.com/office/drawing/2014/main" id="{B52750C4-AA32-44BB-9C80-10FCEB69B711}"/>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endParaRPr lang="nl-NL" dirty="0"/>
          </a:p>
        </p:txBody>
      </p:sp>
      <p:sp>
        <p:nvSpPr>
          <p:cNvPr id="32" name="Slide Number Placeholder">
            <a:extLst>
              <a:ext uri="{FF2B5EF4-FFF2-40B4-BE49-F238E27FC236}">
                <a16:creationId xmlns:a16="http://schemas.microsoft.com/office/drawing/2014/main" id="{90B24E08-7C33-4EE1-8E8A-8057549F0A12}"/>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18901338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accent1"/>
        </a:solidFill>
        <a:effectLst/>
      </p:bgPr>
    </p:bg>
    <p:spTree>
      <p:nvGrpSpPr>
        <p:cNvPr id="1" name=""/>
        <p:cNvGrpSpPr/>
        <p:nvPr/>
      </p:nvGrpSpPr>
      <p:grpSpPr>
        <a:xfrm>
          <a:off x="0" y="0"/>
          <a:ext cx="0" cy="0"/>
          <a:chOff x="0" y="0"/>
          <a:chExt cx="0" cy="0"/>
        </a:xfrm>
      </p:grpSpPr>
      <p:graphicFrame>
        <p:nvGraphicFramePr>
          <p:cNvPr id="44" name="Object 43" hidden="1">
            <a:extLst>
              <a:ext uri="{FF2B5EF4-FFF2-40B4-BE49-F238E27FC236}">
                <a16:creationId xmlns:a16="http://schemas.microsoft.com/office/drawing/2014/main" id="{DEC531DE-54F6-48F9-964B-478CD7093B1F}"/>
              </a:ext>
            </a:extLst>
          </p:cNvPr>
          <p:cNvGraphicFramePr>
            <a:graphicFrameLocks noChangeAspect="1"/>
          </p:cNvGraphicFramePr>
          <p:nvPr>
            <p:custDataLst>
              <p:tags r:id="rId1"/>
            </p:custDataLst>
            <p:extLst>
              <p:ext uri="{D42A27DB-BD31-4B8C-83A1-F6EECF244321}">
                <p14:modId xmlns:p14="http://schemas.microsoft.com/office/powerpoint/2010/main" val="1483404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44" name="Object 43" hidden="1">
                        <a:extLst>
                          <a:ext uri="{FF2B5EF4-FFF2-40B4-BE49-F238E27FC236}">
                            <a16:creationId xmlns:a16="http://schemas.microsoft.com/office/drawing/2014/main" id="{DEC531DE-54F6-48F9-964B-478CD7093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9F64274A-5B7B-445D-9054-503F9ABA43AC}"/>
              </a:ext>
            </a:extLst>
          </p:cNvPr>
          <p:cNvSpPr>
            <a:spLocks noGrp="1"/>
          </p:cNvSpPr>
          <p:nvPr>
            <p:ph type="sldNum" sz="quarter" idx="10"/>
          </p:nvPr>
        </p:nvSpPr>
        <p:spPr>
          <a:xfrm>
            <a:off x="10989437" y="6688612"/>
            <a:ext cx="1023140" cy="163513"/>
          </a:xfrm>
          <a:prstGeom prst="rect">
            <a:avLst/>
          </a:prstGeom>
        </p:spPr>
        <p:txBody>
          <a:bodyPr/>
          <a:lstStyle>
            <a:lvl1pPr rtl="0">
              <a:defRPr>
                <a:solidFill>
                  <a:schemeClr val="bg1"/>
                </a:solidFill>
              </a:defRPr>
            </a:lvl1pPr>
          </a:lstStyle>
          <a:p>
            <a:fld id="{EC9DDF9C-3C8D-4130-9E75-9F3A06DC72AD}" type="slidenum">
              <a:rPr lang="nl-NL" smtClean="0"/>
              <a:pPr/>
              <a:t>‹#›</a:t>
            </a:fld>
            <a:endParaRPr lang="nl-NL" dirty="0"/>
          </a:p>
        </p:txBody>
      </p:sp>
      <p:sp>
        <p:nvSpPr>
          <p:cNvPr id="19" name="Logo 14">
            <a:extLst>
              <a:ext uri="{FF2B5EF4-FFF2-40B4-BE49-F238E27FC236}">
                <a16:creationId xmlns:a16="http://schemas.microsoft.com/office/drawing/2014/main" id="{9CD50B4C-7136-431A-A5CC-F0B22E34E981}"/>
              </a:ext>
            </a:extLst>
          </p:cNvPr>
          <p:cNvSpPr/>
          <p:nvPr/>
        </p:nvSpPr>
        <p:spPr>
          <a:xfrm>
            <a:off x="0" y="6343962"/>
            <a:ext cx="664764" cy="514037"/>
          </a:xfrm>
          <a:prstGeom prst="rect">
            <a:avLst/>
          </a:prstGeom>
          <a:solidFill>
            <a:schemeClr val="accent1"/>
          </a:solidFill>
        </p:spPr>
        <p:txBody>
          <a:bodyPr lIns="72000" rIns="72000" rtlCol="0" anchor="t">
            <a:noAutofit/>
          </a:bodyPr>
          <a:lstStyle/>
          <a:p>
            <a:pPr marL="0" marR="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20" name="Logo 13">
            <a:extLst>
              <a:ext uri="{FF2B5EF4-FFF2-40B4-BE49-F238E27FC236}">
                <a16:creationId xmlns:a16="http://schemas.microsoft.com/office/drawing/2014/main" id="{CCDD2140-4B0B-4653-9440-316922F99CD4}"/>
              </a:ext>
            </a:extLst>
          </p:cNvPr>
          <p:cNvSpPr txBox="1"/>
          <p:nvPr/>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1" name="Logo 12">
            <a:extLst>
              <a:ext uri="{FF2B5EF4-FFF2-40B4-BE49-F238E27FC236}">
                <a16:creationId xmlns:a16="http://schemas.microsoft.com/office/drawing/2014/main" id="{EF3F1655-C16C-4FEF-877B-991607B96DEE}"/>
              </a:ext>
            </a:extLst>
          </p:cNvPr>
          <p:cNvSpPr txBox="1"/>
          <p:nvPr/>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2" name="Logo 11">
            <a:extLst>
              <a:ext uri="{FF2B5EF4-FFF2-40B4-BE49-F238E27FC236}">
                <a16:creationId xmlns:a16="http://schemas.microsoft.com/office/drawing/2014/main" id="{4238BE3C-8F6A-4BD4-B46B-61BE7283E8AF}"/>
              </a:ext>
            </a:extLst>
          </p:cNvPr>
          <p:cNvSpPr txBox="1"/>
          <p:nvPr/>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3" name="Logo 10">
            <a:extLst>
              <a:ext uri="{FF2B5EF4-FFF2-40B4-BE49-F238E27FC236}">
                <a16:creationId xmlns:a16="http://schemas.microsoft.com/office/drawing/2014/main" id="{F47BA2C2-C86C-4C44-9CFA-30988324C2BB}"/>
              </a:ext>
            </a:extLst>
          </p:cNvPr>
          <p:cNvSpPr txBox="1"/>
          <p:nvPr/>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4" name="Logo 9">
            <a:extLst>
              <a:ext uri="{FF2B5EF4-FFF2-40B4-BE49-F238E27FC236}">
                <a16:creationId xmlns:a16="http://schemas.microsoft.com/office/drawing/2014/main" id="{D88DD3FF-5194-485D-96BA-2ECD207FCA5E}"/>
              </a:ext>
            </a:extLst>
          </p:cNvPr>
          <p:cNvSpPr txBox="1"/>
          <p:nvPr/>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5" name="Logo 8">
            <a:extLst>
              <a:ext uri="{FF2B5EF4-FFF2-40B4-BE49-F238E27FC236}">
                <a16:creationId xmlns:a16="http://schemas.microsoft.com/office/drawing/2014/main" id="{E5B48CE0-D11D-432F-ABEA-96B36982A72C}"/>
              </a:ext>
            </a:extLst>
          </p:cNvPr>
          <p:cNvSpPr txBox="1"/>
          <p:nvPr/>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6" name="Logo 7">
            <a:extLst>
              <a:ext uri="{FF2B5EF4-FFF2-40B4-BE49-F238E27FC236}">
                <a16:creationId xmlns:a16="http://schemas.microsoft.com/office/drawing/2014/main" id="{895E4B0F-D3DD-451A-B071-F7D4E7EEAF63}"/>
              </a:ext>
            </a:extLst>
          </p:cNvPr>
          <p:cNvSpPr txBox="1"/>
          <p:nvPr/>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7" name="Logo 6">
            <a:extLst>
              <a:ext uri="{FF2B5EF4-FFF2-40B4-BE49-F238E27FC236}">
                <a16:creationId xmlns:a16="http://schemas.microsoft.com/office/drawing/2014/main" id="{EC77ED03-C093-4AC2-953B-4268CC7C2EAD}"/>
              </a:ext>
            </a:extLst>
          </p:cNvPr>
          <p:cNvSpPr txBox="1"/>
          <p:nvPr/>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8" name="Logo 5">
            <a:extLst>
              <a:ext uri="{FF2B5EF4-FFF2-40B4-BE49-F238E27FC236}">
                <a16:creationId xmlns:a16="http://schemas.microsoft.com/office/drawing/2014/main" id="{35A39001-F877-400B-9063-BBDAEF9C9D0C}"/>
              </a:ext>
            </a:extLst>
          </p:cNvPr>
          <p:cNvSpPr txBox="1"/>
          <p:nvPr/>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9" name="Logo 4">
            <a:extLst>
              <a:ext uri="{FF2B5EF4-FFF2-40B4-BE49-F238E27FC236}">
                <a16:creationId xmlns:a16="http://schemas.microsoft.com/office/drawing/2014/main" id="{9B1D721E-62C7-4792-9AA4-C8876D41A08A}"/>
              </a:ext>
            </a:extLst>
          </p:cNvPr>
          <p:cNvSpPr txBox="1"/>
          <p:nvPr/>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0" name="Logo 3">
            <a:extLst>
              <a:ext uri="{FF2B5EF4-FFF2-40B4-BE49-F238E27FC236}">
                <a16:creationId xmlns:a16="http://schemas.microsoft.com/office/drawing/2014/main" id="{D7BEF1AC-F795-491E-8999-EFD00EC74AA9}"/>
              </a:ext>
            </a:extLst>
          </p:cNvPr>
          <p:cNvSpPr txBox="1"/>
          <p:nvPr/>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1" name="Logo 2">
            <a:extLst>
              <a:ext uri="{FF2B5EF4-FFF2-40B4-BE49-F238E27FC236}">
                <a16:creationId xmlns:a16="http://schemas.microsoft.com/office/drawing/2014/main" id="{2786DD4C-1718-4BA0-BD01-BB1125DBAE5D}"/>
              </a:ext>
            </a:extLst>
          </p:cNvPr>
          <p:cNvSpPr txBox="1"/>
          <p:nvPr/>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2" name="Logo 1">
            <a:extLst>
              <a:ext uri="{FF2B5EF4-FFF2-40B4-BE49-F238E27FC236}">
                <a16:creationId xmlns:a16="http://schemas.microsoft.com/office/drawing/2014/main" id="{14840A3F-974A-48DE-BD46-B85DD5B64EC6}"/>
              </a:ext>
            </a:extLst>
          </p:cNvPr>
          <p:cNvSpPr txBox="1"/>
          <p:nvPr/>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7" name="its public">
            <a:extLst>
              <a:ext uri="{FF2B5EF4-FFF2-40B4-BE49-F238E27FC236}">
                <a16:creationId xmlns:a16="http://schemas.microsoft.com/office/drawing/2014/main" id="{4778F105-5090-4719-913B-B220CEB42A97}"/>
              </a:ext>
            </a:extLst>
          </p:cNvPr>
          <p:cNvSpPr txBox="1"/>
          <p:nvPr/>
        </p:nvSpPr>
        <p:spPr>
          <a:xfrm>
            <a:off x="662780" y="1699963"/>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2800" b="1"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it’s</a:t>
            </a:r>
            <a:r>
              <a:rPr kumimoji="0" lang="nl-NL" sz="2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public</a:t>
            </a:r>
            <a:br>
              <a:rPr kumimoji="0" lang="nl-NL" sz="3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b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Prins Hendrikkade 21, 1012 TL, Amsterdam</a:t>
            </a:r>
            <a:b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nl-NL" sz="14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hlinkClick r:id="rId5">
                  <a:extLst>
                    <a:ext uri="{A12FA001-AC4F-418D-AE19-62706E023703}">
                      <ahyp:hlinkClr xmlns:ahyp="http://schemas.microsoft.com/office/drawing/2018/hyperlinkcolor" val="tx"/>
                    </a:ext>
                  </a:extLst>
                </a:hlinkClick>
              </a:rPr>
              <a:t>www.itspublic.nl</a:t>
            </a:r>
            <a:br>
              <a:rPr kumimoji="0" lang="nl-NL" sz="14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rPr>
            </a:br>
            <a:endParaRPr kumimoji="0" lang="nl-NL" sz="14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Voor vragen over deze publicatie:</a:t>
            </a:r>
          </a:p>
        </p:txBody>
      </p:sp>
      <p:sp>
        <p:nvSpPr>
          <p:cNvPr id="39" name="Open source">
            <a:extLst>
              <a:ext uri="{FF2B5EF4-FFF2-40B4-BE49-F238E27FC236}">
                <a16:creationId xmlns:a16="http://schemas.microsoft.com/office/drawing/2014/main" id="{967C9798-1D2A-4DA1-B0F8-67AAEB91BA1F}"/>
              </a:ext>
            </a:extLst>
          </p:cNvPr>
          <p:cNvSpPr txBox="1"/>
          <p:nvPr/>
        </p:nvSpPr>
        <p:spPr>
          <a:xfrm>
            <a:off x="662780" y="4189901"/>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Open source beleid</a:t>
            </a: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 van dit document is vrij, open te delen voor en door iedereen, in lijn met de Creative </a:t>
            </a:r>
            <a:r>
              <a:rPr kumimoji="0" lang="nl-NL" sz="14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Commons</a:t>
            </a: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a:t>
            </a:r>
            <a:r>
              <a:rPr kumimoji="0" lang="nl-NL" sz="14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Attribution</a:t>
            </a: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4.0 International License. Een kopie van deze licentie is hier te vinden: http://creativecommons.org/licenses/by/4.0/</a:t>
            </a:r>
            <a:endParaRPr lang="nl-NL" sz="1400" b="0" noProof="0" dirty="0">
              <a:latin typeface="Corbel" panose="020B0503020204020204" pitchFamily="34" charset="0"/>
            </a:endParaRPr>
          </a:p>
        </p:txBody>
      </p:sp>
      <p:pic>
        <p:nvPicPr>
          <p:cNvPr id="41" name="BY">
            <a:extLst>
              <a:ext uri="{FF2B5EF4-FFF2-40B4-BE49-F238E27FC236}">
                <a16:creationId xmlns:a16="http://schemas.microsoft.com/office/drawing/2014/main" id="{B418F819-9336-4BD1-8DC2-5CE5CEB16B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0321" y="5570848"/>
            <a:ext cx="609600" cy="609600"/>
          </a:xfrm>
          <a:prstGeom prst="rect">
            <a:avLst/>
          </a:prstGeom>
        </p:spPr>
      </p:pic>
      <p:pic>
        <p:nvPicPr>
          <p:cNvPr id="43" name="CC">
            <a:extLst>
              <a:ext uri="{FF2B5EF4-FFF2-40B4-BE49-F238E27FC236}">
                <a16:creationId xmlns:a16="http://schemas.microsoft.com/office/drawing/2014/main" id="{A6A80A3D-952E-42D1-BE59-311A19F8FB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3043" y="5570848"/>
            <a:ext cx="609600" cy="609600"/>
          </a:xfrm>
          <a:prstGeom prst="rect">
            <a:avLst/>
          </a:prstGeom>
        </p:spPr>
      </p:pic>
      <p:sp>
        <p:nvSpPr>
          <p:cNvPr id="45" name="Gebruikt materiaal">
            <a:extLst>
              <a:ext uri="{FF2B5EF4-FFF2-40B4-BE49-F238E27FC236}">
                <a16:creationId xmlns:a16="http://schemas.microsoft.com/office/drawing/2014/main" id="{3ADAD100-3848-4E36-BF5D-30C2D79F7A7B}"/>
              </a:ext>
            </a:extLst>
          </p:cNvPr>
          <p:cNvSpPr txBox="1"/>
          <p:nvPr/>
        </p:nvSpPr>
        <p:spPr>
          <a:xfrm>
            <a:off x="6237221" y="4189901"/>
            <a:ext cx="5292000" cy="294591"/>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Gebruikt materiaal in deze publicatie</a:t>
            </a:r>
          </a:p>
        </p:txBody>
      </p:sp>
      <p:sp>
        <p:nvSpPr>
          <p:cNvPr id="50" name="Content 1">
            <a:extLst>
              <a:ext uri="{FF2B5EF4-FFF2-40B4-BE49-F238E27FC236}">
                <a16:creationId xmlns:a16="http://schemas.microsoft.com/office/drawing/2014/main" id="{D9FB368F-5C55-496C-91C8-A63094079E60}"/>
              </a:ext>
            </a:extLst>
          </p:cNvPr>
          <p:cNvSpPr>
            <a:spLocks noGrp="1"/>
          </p:cNvSpPr>
          <p:nvPr>
            <p:ph type="body" sz="quarter" idx="24" hasCustomPrompt="1"/>
          </p:nvPr>
        </p:nvSpPr>
        <p:spPr>
          <a:xfrm>
            <a:off x="6237221" y="4484492"/>
            <a:ext cx="5292000" cy="1703387"/>
          </a:xfrm>
        </p:spPr>
        <p:txBody>
          <a:bodyPr/>
          <a:lstStyle>
            <a:lvl1pPr rtl="0">
              <a:defRPr>
                <a:solidFill>
                  <a:schemeClr val="bg1"/>
                </a:solidFill>
              </a:defRPr>
            </a:lvl1p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Voorkant fotogroot: </a:t>
            </a:r>
            <a:r>
              <a:rPr kumimoji="0" lang="nl-NL" sz="14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rechtenvrij</a:t>
            </a:r>
            <a:endPar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48" name="Subtitle placeholder">
            <a:extLst>
              <a:ext uri="{FF2B5EF4-FFF2-40B4-BE49-F238E27FC236}">
                <a16:creationId xmlns:a16="http://schemas.microsoft.com/office/drawing/2014/main" id="{5007F875-73FC-48F0-BDC9-CDAAF40263BF}"/>
              </a:ext>
            </a:extLst>
          </p:cNvPr>
          <p:cNvSpPr>
            <a:spLocks noGrp="1"/>
          </p:cNvSpPr>
          <p:nvPr>
            <p:ph type="body" sz="quarter" idx="23" hasCustomPrompt="1"/>
          </p:nvPr>
        </p:nvSpPr>
        <p:spPr>
          <a:xfrm>
            <a:off x="662780" y="3246952"/>
            <a:ext cx="5292000" cy="727104"/>
          </a:xfrm>
        </p:spPr>
        <p:txBody>
          <a:bodyPr>
            <a:noAutofit/>
          </a:bodyPr>
          <a:lstStyle>
            <a:lvl1pPr marL="0" indent="0" rtl="0">
              <a:spcBef>
                <a:spcPts val="0"/>
              </a:spcBef>
              <a:buNone/>
              <a:defRPr>
                <a:solidFill>
                  <a:schemeClr val="bg1"/>
                </a:solidFill>
              </a:defRPr>
            </a:lvl1pPr>
          </a:lstStyle>
          <a:p>
            <a:pPr lvl="0"/>
            <a:r>
              <a:rPr lang="nl-NL" noProof="0" dirty="0"/>
              <a:t>Naam Achternaam (naam.achternaam@itspublic.nl)</a:t>
            </a:r>
          </a:p>
        </p:txBody>
      </p:sp>
    </p:spTree>
    <p:extLst>
      <p:ext uri="{BB962C8B-B14F-4D97-AF65-F5344CB8AC3E}">
        <p14:creationId xmlns:p14="http://schemas.microsoft.com/office/powerpoint/2010/main" val="1560632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Box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7361647-197C-7B7B-BE6D-F624EFB7D7B3}"/>
              </a:ext>
            </a:extLst>
          </p:cNvPr>
          <p:cNvGraphicFramePr>
            <a:graphicFrameLocks noChangeAspect="1"/>
          </p:cNvGraphicFramePr>
          <p:nvPr userDrawn="1">
            <p:custDataLst>
              <p:tags r:id="rId1"/>
            </p:custDataLst>
            <p:extLst>
              <p:ext uri="{D42A27DB-BD31-4B8C-83A1-F6EECF244321}">
                <p14:modId xmlns:p14="http://schemas.microsoft.com/office/powerpoint/2010/main" val="2927692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C7361647-197C-7B7B-BE6D-F624EFB7D7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ntent Placeholder 6">
            <a:extLst>
              <a:ext uri="{FF2B5EF4-FFF2-40B4-BE49-F238E27FC236}">
                <a16:creationId xmlns:a16="http://schemas.microsoft.com/office/drawing/2014/main" id="{CCB64B6D-912F-411E-B8EC-6E5A8C9A3276}"/>
              </a:ext>
            </a:extLst>
          </p:cNvPr>
          <p:cNvSpPr>
            <a:spLocks noGrp="1"/>
          </p:cNvSpPr>
          <p:nvPr>
            <p:ph sz="quarter" idx="18" hasCustomPrompt="1"/>
          </p:nvPr>
        </p:nvSpPr>
        <p:spPr>
          <a:xfrm>
            <a:off x="666748" y="1592263"/>
            <a:ext cx="10866440" cy="4716462"/>
          </a:xfrm>
        </p:spPr>
        <p:txBody>
          <a:bodyPr/>
          <a:lstStyle>
            <a:lvl1pPr rtl="0">
              <a:defRPr/>
            </a:lvl1pPr>
            <a:lvl2pPr rtl="0">
              <a:defRPr/>
            </a:lvl2pPr>
            <a:lvl3pPr rtl="0">
              <a:defRPr/>
            </a:lvl3pPr>
            <a:lvl4pPr rtl="0">
              <a:defRPr/>
            </a:lvl4pPr>
            <a:lvl5pPr rtl="0">
              <a:defRPr/>
            </a:lvl5pPr>
          </a:lstStyle>
          <a:p>
            <a:pPr lvl="0"/>
            <a:r>
              <a:rPr lang="nl-NL"/>
              <a:t>Dummy text</a:t>
            </a:r>
          </a:p>
          <a:p>
            <a:pPr lvl="1"/>
            <a:r>
              <a:rPr lang="nl-NL"/>
              <a:t>Text</a:t>
            </a:r>
          </a:p>
          <a:p>
            <a:pPr lvl="2"/>
            <a:r>
              <a:rPr lang="nl-NL"/>
              <a:t>Text</a:t>
            </a:r>
          </a:p>
          <a:p>
            <a:pPr lvl="3"/>
            <a:r>
              <a:rPr lang="nl-NL"/>
              <a:t>Text</a:t>
            </a:r>
          </a:p>
          <a:p>
            <a:pPr lvl="4"/>
            <a:r>
              <a:rPr lang="nl-NL"/>
              <a:t>Text</a:t>
            </a:r>
            <a:endParaRPr lang="nl-NL" dirty="0"/>
          </a:p>
        </p:txBody>
      </p:sp>
      <p:sp>
        <p:nvSpPr>
          <p:cNvPr id="10" name="Title Placeholder 4">
            <a:extLst>
              <a:ext uri="{FF2B5EF4-FFF2-40B4-BE49-F238E27FC236}">
                <a16:creationId xmlns:a16="http://schemas.microsoft.com/office/drawing/2014/main" id="{8F280C3E-E496-440B-91A5-8A19326EF1C0}"/>
              </a:ext>
            </a:extLst>
          </p:cNvPr>
          <p:cNvSpPr>
            <a:spLocks noGrp="1"/>
          </p:cNvSpPr>
          <p:nvPr>
            <p:ph type="title"/>
          </p:nvPr>
        </p:nvSpPr>
        <p:spPr>
          <a:xfrm>
            <a:off x="666747" y="266699"/>
            <a:ext cx="10866441" cy="930276"/>
          </a:xfrm>
          <a:prstGeom prst="rect">
            <a:avLst/>
          </a:prstGeom>
        </p:spPr>
        <p:txBody>
          <a:bodyPr vert="horz" lIns="36000" tIns="36000" rIns="36000" bIns="36000" rtlCol="0" anchor="b">
            <a:noAutofit/>
          </a:bodyPr>
          <a:lstStyle>
            <a:lvl1pPr rtl="0">
              <a:defRPr lang="nl-NL" dirty="0"/>
            </a:lvl1pPr>
          </a:lstStyle>
          <a:p>
            <a:pPr lvl="0"/>
            <a:r>
              <a:rPr lang="nl-NL"/>
              <a:t>Click to edit Master title style</a:t>
            </a:r>
            <a:endParaRPr lang="nl-NL" dirty="0"/>
          </a:p>
        </p:txBody>
      </p:sp>
      <p:sp>
        <p:nvSpPr>
          <p:cNvPr id="7" name="Slide Number Placeholder 4">
            <a:extLst>
              <a:ext uri="{FF2B5EF4-FFF2-40B4-BE49-F238E27FC236}">
                <a16:creationId xmlns:a16="http://schemas.microsoft.com/office/drawing/2014/main" id="{7D9C214A-7EA5-4612-A2E3-664014CDBA49}"/>
              </a:ext>
            </a:extLst>
          </p:cNvPr>
          <p:cNvSpPr>
            <a:spLocks noGrp="1"/>
          </p:cNvSpPr>
          <p:nvPr>
            <p:ph type="sldNum" sz="quarter" idx="12"/>
          </p:nvPr>
        </p:nvSpPr>
        <p:spPr>
          <a:xfrm>
            <a:off x="10510048" y="6619875"/>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8" name="Footer Placeholder 12">
            <a:extLst>
              <a:ext uri="{FF2B5EF4-FFF2-40B4-BE49-F238E27FC236}">
                <a16:creationId xmlns:a16="http://schemas.microsoft.com/office/drawing/2014/main" id="{52BCD1DD-C3E1-4EFB-AFD0-83492A579CC2}"/>
              </a:ext>
            </a:extLst>
          </p:cNvPr>
          <p:cNvSpPr>
            <a:spLocks noGrp="1"/>
          </p:cNvSpPr>
          <p:nvPr>
            <p:ph type="ftr" sz="quarter" idx="3"/>
          </p:nvPr>
        </p:nvSpPr>
        <p:spPr>
          <a:xfrm>
            <a:off x="658813" y="6619875"/>
            <a:ext cx="9799639" cy="163512"/>
          </a:xfrm>
          <a:prstGeom prst="rect">
            <a:avLst/>
          </a:prstGeom>
        </p:spPr>
        <p:txBody>
          <a:bodyPr vert="horz" lIns="91440" tIns="45720" rIns="91440" bIns="45720" rtlCol="0" anchor="ctr"/>
          <a:lstStyle>
            <a:lvl1pPr algn="l" rtl="0">
              <a:defRPr sz="800">
                <a:solidFill>
                  <a:srgbClr val="000000"/>
                </a:solidFill>
                <a:latin typeface="+mn-lt"/>
              </a:defRPr>
            </a:lvl1pPr>
          </a:lstStyle>
          <a:p>
            <a:r>
              <a:rPr lang="nl-NL"/>
              <a:t>Bron: </a:t>
            </a:r>
            <a:endParaRPr lang="nl-NL" dirty="0"/>
          </a:p>
        </p:txBody>
      </p:sp>
      <p:sp>
        <p:nvSpPr>
          <p:cNvPr id="11" name="Text Placeholder 5">
            <a:extLst>
              <a:ext uri="{FF2B5EF4-FFF2-40B4-BE49-F238E27FC236}">
                <a16:creationId xmlns:a16="http://schemas.microsoft.com/office/drawing/2014/main" id="{832A5894-62E0-4A39-84CD-1A70C138AAA6}"/>
              </a:ext>
            </a:extLst>
          </p:cNvPr>
          <p:cNvSpPr>
            <a:spLocks noGrp="1"/>
          </p:cNvSpPr>
          <p:nvPr>
            <p:ph type="body" sz="quarter" idx="20" hasCustomPrompt="1"/>
          </p:nvPr>
        </p:nvSpPr>
        <p:spPr>
          <a:xfrm>
            <a:off x="658812" y="6426470"/>
            <a:ext cx="9799637" cy="163512"/>
          </a:xfrm>
        </p:spPr>
        <p:txBody>
          <a:bodyPr/>
          <a:lstStyle>
            <a:lvl1pPr rtl="0">
              <a:defRPr sz="800"/>
            </a:lvl1pPr>
          </a:lstStyle>
          <a:p>
            <a:pPr lvl="0"/>
            <a:r>
              <a:rPr lang="nl-NL"/>
              <a:t>Footnote</a:t>
            </a:r>
            <a:endParaRPr lang="nl-NL" dirty="0"/>
          </a:p>
        </p:txBody>
      </p:sp>
      <p:sp>
        <p:nvSpPr>
          <p:cNvPr id="13" name="Text Placeholder 8">
            <a:extLst>
              <a:ext uri="{FF2B5EF4-FFF2-40B4-BE49-F238E27FC236}">
                <a16:creationId xmlns:a16="http://schemas.microsoft.com/office/drawing/2014/main" id="{8ACC3935-612B-4819-AB44-5D2E92BD9AC5}"/>
              </a:ext>
            </a:extLst>
          </p:cNvPr>
          <p:cNvSpPr>
            <a:spLocks noGrp="1"/>
          </p:cNvSpPr>
          <p:nvPr>
            <p:ph type="body" sz="quarter" idx="14" hasCustomPrompt="1"/>
          </p:nvPr>
        </p:nvSpPr>
        <p:spPr>
          <a:xfrm>
            <a:off x="666750" y="1228725"/>
            <a:ext cx="10872000" cy="247650"/>
          </a:xfrm>
        </p:spPr>
        <p:txBody>
          <a:bodyPr/>
          <a:lstStyle>
            <a:lvl1pPr rtl="0">
              <a:defRPr b="1"/>
            </a:lvl1pPr>
          </a:lstStyle>
          <a:p>
            <a:pPr lvl="0"/>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p:txBody>
      </p:sp>
    </p:spTree>
    <p:extLst>
      <p:ext uri="{BB962C8B-B14F-4D97-AF65-F5344CB8AC3E}">
        <p14:creationId xmlns:p14="http://schemas.microsoft.com/office/powerpoint/2010/main" val="34818746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1"/>
        </a:solidFill>
        <a:effectLst/>
      </p:bgPr>
    </p:bg>
    <p:spTree>
      <p:nvGrpSpPr>
        <p:cNvPr id="1" name=""/>
        <p:cNvGrpSpPr/>
        <p:nvPr/>
      </p:nvGrpSpPr>
      <p:grpSpPr>
        <a:xfrm>
          <a:off x="0" y="0"/>
          <a:ext cx="0" cy="0"/>
          <a:chOff x="0" y="0"/>
          <a:chExt cx="0" cy="0"/>
        </a:xfrm>
      </p:grpSpPr>
      <p:graphicFrame>
        <p:nvGraphicFramePr>
          <p:cNvPr id="44" name="Object 43" hidden="1">
            <a:extLst>
              <a:ext uri="{FF2B5EF4-FFF2-40B4-BE49-F238E27FC236}">
                <a16:creationId xmlns:a16="http://schemas.microsoft.com/office/drawing/2014/main" id="{DEC531DE-54F6-48F9-964B-478CD7093B1F}"/>
              </a:ext>
            </a:extLst>
          </p:cNvPr>
          <p:cNvGraphicFramePr>
            <a:graphicFrameLocks noChangeAspect="1"/>
          </p:cNvGraphicFramePr>
          <p:nvPr userDrawn="1">
            <p:custDataLst>
              <p:tags r:id="rId1"/>
            </p:custDataLst>
            <p:extLst>
              <p:ext uri="{D42A27DB-BD31-4B8C-83A1-F6EECF244321}">
                <p14:modId xmlns:p14="http://schemas.microsoft.com/office/powerpoint/2010/main" val="28814743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44" name="Object 43" hidden="1">
                        <a:extLst>
                          <a:ext uri="{FF2B5EF4-FFF2-40B4-BE49-F238E27FC236}">
                            <a16:creationId xmlns:a16="http://schemas.microsoft.com/office/drawing/2014/main" id="{DEC531DE-54F6-48F9-964B-478CD7093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9F64274A-5B7B-445D-9054-503F9ABA43AC}"/>
              </a:ext>
            </a:extLst>
          </p:cNvPr>
          <p:cNvSpPr>
            <a:spLocks noGrp="1"/>
          </p:cNvSpPr>
          <p:nvPr>
            <p:ph type="sldNum" sz="quarter" idx="10"/>
          </p:nvPr>
        </p:nvSpPr>
        <p:spPr>
          <a:xfrm>
            <a:off x="10989437" y="6688612"/>
            <a:ext cx="1023140" cy="163513"/>
          </a:xfrm>
          <a:prstGeom prst="rect">
            <a:avLst/>
          </a:prstGeom>
        </p:spPr>
        <p:txBody>
          <a:bodyPr/>
          <a:lstStyle>
            <a:lvl1pPr>
              <a:defRPr>
                <a:solidFill>
                  <a:schemeClr val="bg1"/>
                </a:solidFill>
              </a:defRPr>
            </a:lvl1pPr>
          </a:lstStyle>
          <a:p>
            <a:fld id="{992CD0B2-8AB2-4C6C-8876-E15753662C9B}" type="slidenum">
              <a:rPr lang="nl-NL" noProof="0" smtClean="0"/>
              <a:pPr/>
              <a:t>‹#›</a:t>
            </a:fld>
            <a:endParaRPr lang="nl-NL" noProof="0"/>
          </a:p>
        </p:txBody>
      </p:sp>
      <p:sp>
        <p:nvSpPr>
          <p:cNvPr id="19" name="Logo 14">
            <a:extLst>
              <a:ext uri="{FF2B5EF4-FFF2-40B4-BE49-F238E27FC236}">
                <a16:creationId xmlns:a16="http://schemas.microsoft.com/office/drawing/2014/main" id="{9CD50B4C-7136-431A-A5CC-F0B22E34E981}"/>
              </a:ext>
            </a:extLst>
          </p:cNvPr>
          <p:cNvSpPr/>
          <p:nvPr userDrawn="1"/>
        </p:nvSpPr>
        <p:spPr>
          <a:xfrm>
            <a:off x="0" y="6343962"/>
            <a:ext cx="664764" cy="514037"/>
          </a:xfrm>
          <a:prstGeom prst="rect">
            <a:avLst/>
          </a:prstGeom>
          <a:solidFill>
            <a:schemeClr val="accent1"/>
          </a:solidFill>
        </p:spPr>
        <p:txBody>
          <a:bodyPr lIns="72000" rIns="72000" rtlCol="0" anchor="t">
            <a:noAutofit/>
          </a:bodyPr>
          <a:lstStyle/>
          <a:p>
            <a:pPr marL="0" marR="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20" name="Logo 13">
            <a:extLst>
              <a:ext uri="{FF2B5EF4-FFF2-40B4-BE49-F238E27FC236}">
                <a16:creationId xmlns:a16="http://schemas.microsoft.com/office/drawing/2014/main" id="{CCDD2140-4B0B-4653-9440-316922F99CD4}"/>
              </a:ext>
            </a:extLst>
          </p:cNvPr>
          <p:cNvSpPr txBox="1"/>
          <p:nvPr userDrawn="1"/>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dirty="0">
              <a:solidFill>
                <a:schemeClr val="bg1"/>
              </a:solidFill>
            </a:endParaRPr>
          </a:p>
        </p:txBody>
      </p:sp>
      <p:sp>
        <p:nvSpPr>
          <p:cNvPr id="21" name="Logo 12">
            <a:extLst>
              <a:ext uri="{FF2B5EF4-FFF2-40B4-BE49-F238E27FC236}">
                <a16:creationId xmlns:a16="http://schemas.microsoft.com/office/drawing/2014/main" id="{EF3F1655-C16C-4FEF-877B-991607B96DEE}"/>
              </a:ext>
            </a:extLst>
          </p:cNvPr>
          <p:cNvSpPr txBox="1"/>
          <p:nvPr userDrawn="1"/>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2" name="Logo 11">
            <a:extLst>
              <a:ext uri="{FF2B5EF4-FFF2-40B4-BE49-F238E27FC236}">
                <a16:creationId xmlns:a16="http://schemas.microsoft.com/office/drawing/2014/main" id="{4238BE3C-8F6A-4BD4-B46B-61BE7283E8AF}"/>
              </a:ext>
            </a:extLst>
          </p:cNvPr>
          <p:cNvSpPr txBox="1"/>
          <p:nvPr userDrawn="1"/>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3" name="Logo 10">
            <a:extLst>
              <a:ext uri="{FF2B5EF4-FFF2-40B4-BE49-F238E27FC236}">
                <a16:creationId xmlns:a16="http://schemas.microsoft.com/office/drawing/2014/main" id="{F47BA2C2-C86C-4C44-9CFA-30988324C2BB}"/>
              </a:ext>
            </a:extLst>
          </p:cNvPr>
          <p:cNvSpPr txBox="1"/>
          <p:nvPr userDrawn="1"/>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4" name="Logo 9">
            <a:extLst>
              <a:ext uri="{FF2B5EF4-FFF2-40B4-BE49-F238E27FC236}">
                <a16:creationId xmlns:a16="http://schemas.microsoft.com/office/drawing/2014/main" id="{D88DD3FF-5194-485D-96BA-2ECD207FCA5E}"/>
              </a:ext>
            </a:extLst>
          </p:cNvPr>
          <p:cNvSpPr txBox="1"/>
          <p:nvPr userDrawn="1"/>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dirty="0">
              <a:solidFill>
                <a:schemeClr val="bg1"/>
              </a:solidFill>
            </a:endParaRPr>
          </a:p>
        </p:txBody>
      </p:sp>
      <p:sp>
        <p:nvSpPr>
          <p:cNvPr id="25" name="Logo 8">
            <a:extLst>
              <a:ext uri="{FF2B5EF4-FFF2-40B4-BE49-F238E27FC236}">
                <a16:creationId xmlns:a16="http://schemas.microsoft.com/office/drawing/2014/main" id="{E5B48CE0-D11D-432F-ABEA-96B36982A72C}"/>
              </a:ext>
            </a:extLst>
          </p:cNvPr>
          <p:cNvSpPr txBox="1"/>
          <p:nvPr userDrawn="1"/>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6" name="Logo 7">
            <a:extLst>
              <a:ext uri="{FF2B5EF4-FFF2-40B4-BE49-F238E27FC236}">
                <a16:creationId xmlns:a16="http://schemas.microsoft.com/office/drawing/2014/main" id="{895E4B0F-D3DD-451A-B071-F7D4E7EEAF63}"/>
              </a:ext>
            </a:extLst>
          </p:cNvPr>
          <p:cNvSpPr txBox="1"/>
          <p:nvPr userDrawn="1"/>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7" name="Logo 6">
            <a:extLst>
              <a:ext uri="{FF2B5EF4-FFF2-40B4-BE49-F238E27FC236}">
                <a16:creationId xmlns:a16="http://schemas.microsoft.com/office/drawing/2014/main" id="{EC77ED03-C093-4AC2-953B-4268CC7C2EAD}"/>
              </a:ext>
            </a:extLst>
          </p:cNvPr>
          <p:cNvSpPr txBox="1"/>
          <p:nvPr userDrawn="1"/>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8" name="Logo 5">
            <a:extLst>
              <a:ext uri="{FF2B5EF4-FFF2-40B4-BE49-F238E27FC236}">
                <a16:creationId xmlns:a16="http://schemas.microsoft.com/office/drawing/2014/main" id="{35A39001-F877-400B-9063-BBDAEF9C9D0C}"/>
              </a:ext>
            </a:extLst>
          </p:cNvPr>
          <p:cNvSpPr txBox="1"/>
          <p:nvPr userDrawn="1"/>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29" name="Logo 4">
            <a:extLst>
              <a:ext uri="{FF2B5EF4-FFF2-40B4-BE49-F238E27FC236}">
                <a16:creationId xmlns:a16="http://schemas.microsoft.com/office/drawing/2014/main" id="{9B1D721E-62C7-4792-9AA4-C8876D41A08A}"/>
              </a:ext>
            </a:extLst>
          </p:cNvPr>
          <p:cNvSpPr txBox="1"/>
          <p:nvPr userDrawn="1"/>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30" name="Logo 3">
            <a:extLst>
              <a:ext uri="{FF2B5EF4-FFF2-40B4-BE49-F238E27FC236}">
                <a16:creationId xmlns:a16="http://schemas.microsoft.com/office/drawing/2014/main" id="{D7BEF1AC-F795-491E-8999-EFD00EC74AA9}"/>
              </a:ext>
            </a:extLst>
          </p:cNvPr>
          <p:cNvSpPr txBox="1"/>
          <p:nvPr userDrawn="1"/>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31" name="Logo 2">
            <a:extLst>
              <a:ext uri="{FF2B5EF4-FFF2-40B4-BE49-F238E27FC236}">
                <a16:creationId xmlns:a16="http://schemas.microsoft.com/office/drawing/2014/main" id="{2786DD4C-1718-4BA0-BD01-BB1125DBAE5D}"/>
              </a:ext>
            </a:extLst>
          </p:cNvPr>
          <p:cNvSpPr txBox="1"/>
          <p:nvPr userDrawn="1"/>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32" name="Logo 1">
            <a:extLst>
              <a:ext uri="{FF2B5EF4-FFF2-40B4-BE49-F238E27FC236}">
                <a16:creationId xmlns:a16="http://schemas.microsoft.com/office/drawing/2014/main" id="{14840A3F-974A-48DE-BD46-B85DD5B64EC6}"/>
              </a:ext>
            </a:extLst>
          </p:cNvPr>
          <p:cNvSpPr txBox="1"/>
          <p:nvPr userDrawn="1"/>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8000" noProof="0">
              <a:solidFill>
                <a:schemeClr val="bg1"/>
              </a:solidFill>
            </a:endParaRPr>
          </a:p>
        </p:txBody>
      </p:sp>
      <p:sp>
        <p:nvSpPr>
          <p:cNvPr id="37" name="its public">
            <a:extLst>
              <a:ext uri="{FF2B5EF4-FFF2-40B4-BE49-F238E27FC236}">
                <a16:creationId xmlns:a16="http://schemas.microsoft.com/office/drawing/2014/main" id="{4778F105-5090-4719-913B-B220CEB42A97}"/>
              </a:ext>
            </a:extLst>
          </p:cNvPr>
          <p:cNvSpPr txBox="1"/>
          <p:nvPr userDrawn="1"/>
        </p:nvSpPr>
        <p:spPr>
          <a:xfrm>
            <a:off x="662780" y="466930"/>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2400" b="1"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it’s</a:t>
            </a:r>
            <a:r>
              <a:rPr kumimoji="0" lang="nl-NL" sz="2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public</a:t>
            </a:r>
            <a:br>
              <a:rPr kumimoji="0" lang="nl-NL" sz="3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b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Plantage </a:t>
            </a:r>
            <a:r>
              <a:rPr kumimoji="0" lang="nl-NL" sz="12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Middenlaan</a:t>
            </a:r>
            <a: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62, 1018 DH, Amsterdam</a:t>
            </a:r>
            <a:b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nl-NL" sz="12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hlinkClick r:id="rId5">
                  <a:extLst>
                    <a:ext uri="{A12FA001-AC4F-418D-AE19-62706E023703}">
                      <ahyp:hlinkClr xmlns:ahyp="http://schemas.microsoft.com/office/drawing/2018/hyperlinkcolor" val="tx"/>
                    </a:ext>
                  </a:extLst>
                </a:hlinkClick>
              </a:rPr>
              <a:t>www.itspublic.nl</a:t>
            </a:r>
            <a:br>
              <a:rPr kumimoji="0" lang="nl-NL" sz="12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rPr>
            </a:br>
            <a:endParaRPr kumimoji="0" lang="nl-NL" sz="1200" b="0" i="0" u="sng"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Auteurs</a:t>
            </a:r>
          </a:p>
        </p:txBody>
      </p:sp>
      <p:sp>
        <p:nvSpPr>
          <p:cNvPr id="39" name="Open source">
            <a:extLst>
              <a:ext uri="{FF2B5EF4-FFF2-40B4-BE49-F238E27FC236}">
                <a16:creationId xmlns:a16="http://schemas.microsoft.com/office/drawing/2014/main" id="{967C9798-1D2A-4DA1-B0F8-67AAEB91BA1F}"/>
              </a:ext>
            </a:extLst>
          </p:cNvPr>
          <p:cNvSpPr txBox="1"/>
          <p:nvPr userDrawn="1"/>
        </p:nvSpPr>
        <p:spPr>
          <a:xfrm>
            <a:off x="662780" y="4189901"/>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Open source beleid</a:t>
            </a: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 van dit document is vrij, open te delen voor en door iedereen, in lijn met de Creative </a:t>
            </a:r>
            <a:r>
              <a:rPr kumimoji="0" lang="nl-NL" sz="12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Commons</a:t>
            </a:r>
            <a: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a:t>
            </a:r>
            <a:r>
              <a:rPr kumimoji="0" lang="nl-NL" sz="12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Attribution</a:t>
            </a:r>
            <a:r>
              <a:rPr kumimoji="0" lang="nl-NL" sz="1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 4.0 International License. Een kopie van deze licentie is hier te vinden: http://creativecommons.org/licenses/by/4.0/</a:t>
            </a:r>
            <a:endParaRPr lang="nl-NL" sz="1200" b="0" noProof="0" dirty="0">
              <a:latin typeface="Corbel" panose="020B0503020204020204" pitchFamily="34" charset="0"/>
            </a:endParaRPr>
          </a:p>
        </p:txBody>
      </p:sp>
      <p:pic>
        <p:nvPicPr>
          <p:cNvPr id="41" name="BY">
            <a:extLst>
              <a:ext uri="{FF2B5EF4-FFF2-40B4-BE49-F238E27FC236}">
                <a16:creationId xmlns:a16="http://schemas.microsoft.com/office/drawing/2014/main" id="{B418F819-9336-4BD1-8DC2-5CE5CEB16B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20321" y="5570848"/>
            <a:ext cx="609600" cy="609600"/>
          </a:xfrm>
          <a:prstGeom prst="rect">
            <a:avLst/>
          </a:prstGeom>
        </p:spPr>
      </p:pic>
      <p:pic>
        <p:nvPicPr>
          <p:cNvPr id="43" name="CC">
            <a:extLst>
              <a:ext uri="{FF2B5EF4-FFF2-40B4-BE49-F238E27FC236}">
                <a16:creationId xmlns:a16="http://schemas.microsoft.com/office/drawing/2014/main" id="{A6A80A3D-952E-42D1-BE59-311A19F8FB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23043" y="5570848"/>
            <a:ext cx="609600" cy="609600"/>
          </a:xfrm>
          <a:prstGeom prst="rect">
            <a:avLst/>
          </a:prstGeom>
        </p:spPr>
      </p:pic>
      <p:sp>
        <p:nvSpPr>
          <p:cNvPr id="45" name="Gebruikt materiaal">
            <a:extLst>
              <a:ext uri="{FF2B5EF4-FFF2-40B4-BE49-F238E27FC236}">
                <a16:creationId xmlns:a16="http://schemas.microsoft.com/office/drawing/2014/main" id="{3ADAD100-3848-4E36-BF5D-30C2D79F7A7B}"/>
              </a:ext>
            </a:extLst>
          </p:cNvPr>
          <p:cNvSpPr txBox="1"/>
          <p:nvPr userDrawn="1"/>
        </p:nvSpPr>
        <p:spPr>
          <a:xfrm>
            <a:off x="6237221" y="4189901"/>
            <a:ext cx="5292000" cy="294591"/>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Gebruikt materiaal in deze publicatie</a:t>
            </a:r>
          </a:p>
        </p:txBody>
      </p:sp>
      <p:sp>
        <p:nvSpPr>
          <p:cNvPr id="50" name="Content 1">
            <a:extLst>
              <a:ext uri="{FF2B5EF4-FFF2-40B4-BE49-F238E27FC236}">
                <a16:creationId xmlns:a16="http://schemas.microsoft.com/office/drawing/2014/main" id="{D9FB368F-5C55-496C-91C8-A63094079E60}"/>
              </a:ext>
            </a:extLst>
          </p:cNvPr>
          <p:cNvSpPr>
            <a:spLocks noGrp="1"/>
          </p:cNvSpPr>
          <p:nvPr>
            <p:ph type="body" sz="quarter" idx="24" hasCustomPrompt="1"/>
          </p:nvPr>
        </p:nvSpPr>
        <p:spPr>
          <a:xfrm>
            <a:off x="6237221" y="4484492"/>
            <a:ext cx="5292000" cy="1703387"/>
          </a:xfrm>
        </p:spPr>
        <p:txBody>
          <a:bodyPr/>
          <a:lstStyle>
            <a:lvl1pPr>
              <a:defRPr sz="1200">
                <a:solidFill>
                  <a:schemeClr val="bg1"/>
                </a:solidFill>
              </a:defRPr>
            </a:lvl1p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Voorkant fotogroot: </a:t>
            </a:r>
            <a:r>
              <a:rPr kumimoji="0" lang="nl-NL" sz="1400" b="0" i="0" u="none" strike="noStrike" kern="1200" cap="none" spc="0" normalizeH="0" baseline="0" noProof="0" dirty="0" err="1">
                <a:ln>
                  <a:noFill/>
                </a:ln>
                <a:solidFill>
                  <a:srgbClr val="FFFFFF"/>
                </a:solidFill>
                <a:effectLst/>
                <a:uLnTx/>
                <a:uFillTx/>
                <a:latin typeface="Corbel" panose="020B0503020204020204" pitchFamily="34" charset="0"/>
                <a:ea typeface="+mn-ea"/>
                <a:cs typeface="+mn-cs"/>
              </a:rPr>
              <a:t>rechtenvrij</a:t>
            </a:r>
            <a:endPar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3" name="Picture Placeholder 1">
            <a:extLst>
              <a:ext uri="{FF2B5EF4-FFF2-40B4-BE49-F238E27FC236}">
                <a16:creationId xmlns:a16="http://schemas.microsoft.com/office/drawing/2014/main" id="{34B469A5-63FD-4BF3-B7BE-9AEE127A3839}"/>
              </a:ext>
            </a:extLst>
          </p:cNvPr>
          <p:cNvSpPr>
            <a:spLocks noGrp="1"/>
          </p:cNvSpPr>
          <p:nvPr>
            <p:ph type="pic" sz="quarter" idx="21" hasCustomPrompt="1"/>
          </p:nvPr>
        </p:nvSpPr>
        <p:spPr>
          <a:xfrm>
            <a:off x="662780" y="2130555"/>
            <a:ext cx="791570" cy="791570"/>
          </a:xfrm>
          <a:prstGeom prst="ellipse">
            <a:avLst/>
          </a:prstGeom>
          <a:ln w="76200">
            <a:noFill/>
          </a:ln>
        </p:spPr>
        <p:txBody>
          <a:bodyPr lIns="72000" tIns="72000" rIns="72000" bIns="72000" anchor="ctr"/>
          <a:lstStyle>
            <a:lvl1pPr marL="0" indent="0" algn="ctr">
              <a:buNone/>
              <a:defRPr sz="1000"/>
            </a:lvl1pPr>
          </a:lstStyle>
          <a:p>
            <a:r>
              <a:rPr lang="nl-NL" noProof="0" dirty="0"/>
              <a:t>Klik om foto toe te voegen</a:t>
            </a:r>
          </a:p>
        </p:txBody>
      </p:sp>
      <p:sp>
        <p:nvSpPr>
          <p:cNvPr id="34" name="Content 1">
            <a:extLst>
              <a:ext uri="{FF2B5EF4-FFF2-40B4-BE49-F238E27FC236}">
                <a16:creationId xmlns:a16="http://schemas.microsoft.com/office/drawing/2014/main" id="{1B691F1D-9B44-40EA-88DE-05CA83ABAAD0}"/>
              </a:ext>
            </a:extLst>
          </p:cNvPr>
          <p:cNvSpPr>
            <a:spLocks noGrp="1"/>
          </p:cNvSpPr>
          <p:nvPr>
            <p:ph type="body" sz="quarter" idx="31" hasCustomPrompt="1"/>
          </p:nvPr>
        </p:nvSpPr>
        <p:spPr>
          <a:xfrm>
            <a:off x="1605727" y="2130555"/>
            <a:ext cx="7677421" cy="791465"/>
          </a:xfrm>
        </p:spPr>
        <p:txBody>
          <a:bodyPr vert="horz" lIns="72000" tIns="72000" rIns="72000" bIns="72000" rtlCol="0">
            <a:noAutofit/>
          </a:bodyPr>
          <a:lstStyle>
            <a:lvl1pPr marL="0" indent="0">
              <a:buNone/>
              <a:defRPr lang="en-US" dirty="0"/>
            </a:lvl1pPr>
          </a:lstStyle>
          <a:p>
            <a:pPr lvl="0"/>
            <a:r>
              <a:rPr lang="nl-NL" noProof="0"/>
              <a:t>Klik om beschrijving toe te voegen</a:t>
            </a:r>
          </a:p>
        </p:txBody>
      </p:sp>
      <p:sp>
        <p:nvSpPr>
          <p:cNvPr id="35" name="Picture Placeholder 1">
            <a:extLst>
              <a:ext uri="{FF2B5EF4-FFF2-40B4-BE49-F238E27FC236}">
                <a16:creationId xmlns:a16="http://schemas.microsoft.com/office/drawing/2014/main" id="{A84859F6-DC6B-40D0-A00E-B600EFE1BDBE}"/>
              </a:ext>
            </a:extLst>
          </p:cNvPr>
          <p:cNvSpPr>
            <a:spLocks noGrp="1"/>
          </p:cNvSpPr>
          <p:nvPr>
            <p:ph type="pic" sz="quarter" idx="32" hasCustomPrompt="1"/>
          </p:nvPr>
        </p:nvSpPr>
        <p:spPr>
          <a:xfrm>
            <a:off x="662780" y="3082983"/>
            <a:ext cx="791570" cy="791570"/>
          </a:xfrm>
          <a:prstGeom prst="ellipse">
            <a:avLst/>
          </a:prstGeom>
          <a:ln w="76200">
            <a:noFill/>
          </a:ln>
        </p:spPr>
        <p:txBody>
          <a:bodyPr lIns="72000" tIns="72000" rIns="72000" bIns="72000" anchor="ctr"/>
          <a:lstStyle>
            <a:lvl1pPr marL="0" indent="0" algn="ctr">
              <a:buNone/>
              <a:defRPr sz="1000"/>
            </a:lvl1pPr>
          </a:lstStyle>
          <a:p>
            <a:r>
              <a:rPr lang="nl-NL" noProof="0" dirty="0"/>
              <a:t>Klik om foto toe te voegen</a:t>
            </a:r>
          </a:p>
        </p:txBody>
      </p:sp>
      <p:sp>
        <p:nvSpPr>
          <p:cNvPr id="36" name="Content 1">
            <a:extLst>
              <a:ext uri="{FF2B5EF4-FFF2-40B4-BE49-F238E27FC236}">
                <a16:creationId xmlns:a16="http://schemas.microsoft.com/office/drawing/2014/main" id="{F5CA9C91-8133-464A-A0B8-98D0A1B59ABD}"/>
              </a:ext>
            </a:extLst>
          </p:cNvPr>
          <p:cNvSpPr>
            <a:spLocks noGrp="1"/>
          </p:cNvSpPr>
          <p:nvPr>
            <p:ph type="body" sz="quarter" idx="33" hasCustomPrompt="1"/>
          </p:nvPr>
        </p:nvSpPr>
        <p:spPr>
          <a:xfrm>
            <a:off x="1605727" y="3082983"/>
            <a:ext cx="7677421" cy="791465"/>
          </a:xfrm>
        </p:spPr>
        <p:txBody>
          <a:bodyPr vert="horz" lIns="72000" tIns="72000" rIns="72000" bIns="72000" rtlCol="0">
            <a:noAutofit/>
          </a:bodyPr>
          <a:lstStyle>
            <a:lvl1pPr marL="0" indent="0">
              <a:buNone/>
              <a:defRPr lang="en-US" dirty="0"/>
            </a:lvl1pPr>
          </a:lstStyle>
          <a:p>
            <a:pPr lvl="0"/>
            <a:r>
              <a:rPr lang="nl-NL" noProof="0"/>
              <a:t>Klik om beschrijving toe te voegen</a:t>
            </a:r>
          </a:p>
        </p:txBody>
      </p:sp>
    </p:spTree>
    <p:extLst>
      <p:ext uri="{BB962C8B-B14F-4D97-AF65-F5344CB8AC3E}">
        <p14:creationId xmlns:p14="http://schemas.microsoft.com/office/powerpoint/2010/main" val="753241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ox (2) Charts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B1CC6C-5089-47D0-AFB6-3049DD02C805}"/>
              </a:ext>
            </a:extLst>
          </p:cNvPr>
          <p:cNvGraphicFramePr>
            <a:graphicFrameLocks noChangeAspect="1"/>
          </p:cNvGraphicFramePr>
          <p:nvPr>
            <p:custDataLst>
              <p:tags r:id="rId1"/>
            </p:custDataLst>
            <p:extLst>
              <p:ext uri="{D42A27DB-BD31-4B8C-83A1-F6EECF244321}">
                <p14:modId xmlns:p14="http://schemas.microsoft.com/office/powerpoint/2010/main" val="1490071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CB1CC6C-5089-47D0-AFB6-3049DD02C8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87EA2A-364C-4AAA-A0B1-F5111F5804BD}"/>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2">
            <a:extLst>
              <a:ext uri="{FF2B5EF4-FFF2-40B4-BE49-F238E27FC236}">
                <a16:creationId xmlns:a16="http://schemas.microsoft.com/office/drawing/2014/main" id="{D63EA2D7-1687-4E20-BA48-BA0E6FE79E1F}"/>
              </a:ext>
            </a:extLst>
          </p:cNvPr>
          <p:cNvSpPr>
            <a:spLocks noGrp="1"/>
          </p:cNvSpPr>
          <p:nvPr>
            <p:ph sz="quarter" idx="35" hasCustomPrompt="1"/>
          </p:nvPr>
        </p:nvSpPr>
        <p:spPr>
          <a:xfrm>
            <a:off x="660819" y="4487276"/>
            <a:ext cx="10866439" cy="195509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1">
            <a:extLst>
              <a:ext uri="{FF2B5EF4-FFF2-40B4-BE49-F238E27FC236}">
                <a16:creationId xmlns:a16="http://schemas.microsoft.com/office/drawing/2014/main" id="{1648C9D8-A20B-413F-BA37-B63A1ADF4505}"/>
              </a:ext>
            </a:extLst>
          </p:cNvPr>
          <p:cNvSpPr>
            <a:spLocks noGrp="1"/>
          </p:cNvSpPr>
          <p:nvPr>
            <p:ph sz="quarter" idx="31" hasCustomPrompt="1"/>
          </p:nvPr>
        </p:nvSpPr>
        <p:spPr>
          <a:xfrm>
            <a:off x="662779" y="2059963"/>
            <a:ext cx="10866439" cy="1955090"/>
          </a:xfrm>
          <a:noFill/>
          <a:ln w="19050">
            <a:noFill/>
          </a:ln>
        </p:spPr>
        <p:txBody>
          <a:bodyPr vert="horz" lIns="72000" tIns="72000" rIns="72000" bIns="72000" rtlCol="0">
            <a:noAutofit/>
          </a:bodyPr>
          <a:lstStyle>
            <a:lvl2pPr rtl="0">
              <a:defRPr lang="nl-NL" noProof="0" dirty="0">
                <a:solidFill>
                  <a:schemeClr val="tx1"/>
                </a:solidFill>
              </a:defRPr>
            </a:lvl2pPr>
            <a:lvl3pPr rtl="0">
              <a:defRPr lang="nl-NL" noProof="0" dirty="0">
                <a:solidFill>
                  <a:schemeClr val="tx1"/>
                </a:solidFill>
              </a:defRPr>
            </a:lvl3pPr>
            <a:lvl4pPr rtl="0">
              <a:defRPr lang="nl-NL" noProof="0" dirty="0">
                <a:solidFill>
                  <a:schemeClr val="tx1"/>
                </a:solidFill>
              </a:defRPr>
            </a:lvl4pPr>
            <a:lvl5pPr rtl="0">
              <a:defRPr lang="nl-NL" noProof="0" dirty="0"/>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Subheading 2">
            <a:extLst>
              <a:ext uri="{FF2B5EF4-FFF2-40B4-BE49-F238E27FC236}">
                <a16:creationId xmlns:a16="http://schemas.microsoft.com/office/drawing/2014/main" id="{0C45DC1A-717B-4052-96C1-981BBB4DADFE}"/>
              </a:ext>
            </a:extLst>
          </p:cNvPr>
          <p:cNvSpPr>
            <a:spLocks noGrp="1"/>
          </p:cNvSpPr>
          <p:nvPr>
            <p:ph type="body" sz="quarter" idx="34" hasCustomPrompt="1"/>
          </p:nvPr>
        </p:nvSpPr>
        <p:spPr>
          <a:xfrm>
            <a:off x="660819" y="4127276"/>
            <a:ext cx="10866439"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24" name="Subheading 1">
            <a:extLst>
              <a:ext uri="{FF2B5EF4-FFF2-40B4-BE49-F238E27FC236}">
                <a16:creationId xmlns:a16="http://schemas.microsoft.com/office/drawing/2014/main" id="{625CD9AE-08B9-4CCC-BCDB-1371EAB8A536}"/>
              </a:ext>
            </a:extLst>
          </p:cNvPr>
          <p:cNvSpPr>
            <a:spLocks noGrp="1"/>
          </p:cNvSpPr>
          <p:nvPr>
            <p:ph type="body" sz="quarter" idx="30" hasCustomPrompt="1"/>
          </p:nvPr>
        </p:nvSpPr>
        <p:spPr>
          <a:xfrm>
            <a:off x="662779" y="1699963"/>
            <a:ext cx="10866439" cy="360000"/>
          </a:xfrm>
          <a:noFill/>
          <a:ln w="19050">
            <a:noFill/>
          </a:ln>
        </p:spPr>
        <p:txBody>
          <a:bodyPr vert="horz" lIns="7200" tIns="0" rIns="0" bIns="0" rtlCol="0" anchor="t">
            <a:noAutofit/>
          </a:bodyPr>
          <a:lstStyle>
            <a:lvl1pPr marL="0" indent="0" rtl="0">
              <a:buNone/>
              <a:defRPr lang="nl-NL" b="1" noProof="0" dirty="0">
                <a:solidFill>
                  <a:schemeClr val="tx1"/>
                </a:solidFill>
              </a:defRPr>
            </a:lvl1pPr>
          </a:lstStyle>
          <a:p>
            <a:pPr marL="180000" lvl="0" indent="-180000"/>
            <a:r>
              <a:rPr lang="nl-NL" noProof="0" dirty="0"/>
              <a:t>Klik om kopje toe te voegen</a:t>
            </a:r>
          </a:p>
        </p:txBody>
      </p:sp>
      <p:sp>
        <p:nvSpPr>
          <p:cNvPr id="30" name="Subtitle placeholder">
            <a:extLst>
              <a:ext uri="{FF2B5EF4-FFF2-40B4-BE49-F238E27FC236}">
                <a16:creationId xmlns:a16="http://schemas.microsoft.com/office/drawing/2014/main" id="{4BF2AFDE-51CD-4E2B-9192-1E0F3E69C96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3D912D83-081A-4BED-ACB4-7382E7E42CCB}"/>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87E234B1-35EA-4936-9152-E21159D94F70}"/>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6" name="Footer Placeholder">
            <a:extLst>
              <a:ext uri="{FF2B5EF4-FFF2-40B4-BE49-F238E27FC236}">
                <a16:creationId xmlns:a16="http://schemas.microsoft.com/office/drawing/2014/main" id="{B864D357-6599-4CCE-8380-26D3C7BF250C}"/>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7" name="Slide Number Placeholder">
            <a:extLst>
              <a:ext uri="{FF2B5EF4-FFF2-40B4-BE49-F238E27FC236}">
                <a16:creationId xmlns:a16="http://schemas.microsoft.com/office/drawing/2014/main" id="{DA258018-3ADC-468E-BF1D-C7FE111A8EA3}"/>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307900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ox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D445CAE-DD21-4975-8FDB-DF3F82808A71}"/>
              </a:ext>
            </a:extLst>
          </p:cNvPr>
          <p:cNvGraphicFramePr>
            <a:graphicFrameLocks noChangeAspect="1"/>
          </p:cNvGraphicFramePr>
          <p:nvPr>
            <p:custDataLst>
              <p:tags r:id="rId1"/>
            </p:custDataLst>
            <p:extLst>
              <p:ext uri="{D42A27DB-BD31-4B8C-83A1-F6EECF244321}">
                <p14:modId xmlns:p14="http://schemas.microsoft.com/office/powerpoint/2010/main" val="3902739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0D445CAE-DD21-4975-8FDB-DF3F82808A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7A436DF-061F-42B0-B05F-B86C950C261A}"/>
              </a:ext>
            </a:extLst>
          </p:cNvPr>
          <p:cNvSpPr/>
          <p:nvPr>
            <p:custDataLst>
              <p:tags r:id="rId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1" name="Content 2">
            <a:extLst>
              <a:ext uri="{FF2B5EF4-FFF2-40B4-BE49-F238E27FC236}">
                <a16:creationId xmlns:a16="http://schemas.microsoft.com/office/drawing/2014/main" id="{4E116794-B773-434D-9A97-3F328095E576}"/>
              </a:ext>
            </a:extLst>
          </p:cNvPr>
          <p:cNvSpPr>
            <a:spLocks noGrp="1"/>
          </p:cNvSpPr>
          <p:nvPr>
            <p:ph sz="quarter" idx="35" hasCustomPrompt="1"/>
          </p:nvPr>
        </p:nvSpPr>
        <p:spPr>
          <a:xfrm>
            <a:off x="6237221"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2" name="Content 1">
            <a:extLst>
              <a:ext uri="{FF2B5EF4-FFF2-40B4-BE49-F238E27FC236}">
                <a16:creationId xmlns:a16="http://schemas.microsoft.com/office/drawing/2014/main" id="{5687B720-82F0-4A0F-88BA-6494AE9EE32F}"/>
              </a:ext>
            </a:extLst>
          </p:cNvPr>
          <p:cNvSpPr>
            <a:spLocks noGrp="1"/>
          </p:cNvSpPr>
          <p:nvPr>
            <p:ph sz="quarter" idx="31" hasCustomPrompt="1"/>
          </p:nvPr>
        </p:nvSpPr>
        <p:spPr>
          <a:xfrm>
            <a:off x="662780" y="1699963"/>
            <a:ext cx="5292000" cy="4644000"/>
          </a:xfrm>
          <a:noFill/>
          <a:ln w="19050">
            <a:noFill/>
          </a:ln>
        </p:spPr>
        <p:txBody>
          <a:bodyPr vert="horz" lIns="72000" tIns="72000" rIns="72000" bIns="72000" rtlCol="0">
            <a:no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Subtitle placeholder">
            <a:extLst>
              <a:ext uri="{FF2B5EF4-FFF2-40B4-BE49-F238E27FC236}">
                <a16:creationId xmlns:a16="http://schemas.microsoft.com/office/drawing/2014/main" id="{C07FED8B-0726-4093-AA65-013CF2AB86FE}"/>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6" name="Title Placeholder">
            <a:extLst>
              <a:ext uri="{FF2B5EF4-FFF2-40B4-BE49-F238E27FC236}">
                <a16:creationId xmlns:a16="http://schemas.microsoft.com/office/drawing/2014/main" id="{61605780-F52F-4D96-B791-47362B41F539}"/>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
        <p:nvSpPr>
          <p:cNvPr id="13" name="Footnote">
            <a:extLst>
              <a:ext uri="{FF2B5EF4-FFF2-40B4-BE49-F238E27FC236}">
                <a16:creationId xmlns:a16="http://schemas.microsoft.com/office/drawing/2014/main" id="{901CC59E-FC60-4C86-9DA5-AC4FAE7D62CF}"/>
              </a:ext>
            </a:extLst>
          </p:cNvPr>
          <p:cNvSpPr>
            <a:spLocks noGrp="1"/>
          </p:cNvSpPr>
          <p:nvPr>
            <p:ph type="body" sz="quarter" idx="20" hasCustomPrompt="1"/>
          </p:nvPr>
        </p:nvSpPr>
        <p:spPr>
          <a:xfrm>
            <a:off x="662780" y="6549444"/>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4" name="Footer Placeholder">
            <a:extLst>
              <a:ext uri="{FF2B5EF4-FFF2-40B4-BE49-F238E27FC236}">
                <a16:creationId xmlns:a16="http://schemas.microsoft.com/office/drawing/2014/main" id="{F1EF4ABE-D938-4EF6-89F7-C7DD4C65A05B}"/>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
        <p:nvSpPr>
          <p:cNvPr id="15" name="Slide Number Placeholder">
            <a:extLst>
              <a:ext uri="{FF2B5EF4-FFF2-40B4-BE49-F238E27FC236}">
                <a16:creationId xmlns:a16="http://schemas.microsoft.com/office/drawing/2014/main" id="{F558ECA9-B2A7-4D71-83E2-6BCC7C0B11A3}"/>
              </a:ext>
            </a:extLst>
          </p:cNvPr>
          <p:cNvSpPr>
            <a:spLocks noGrp="1"/>
          </p:cNvSpPr>
          <p:nvPr>
            <p:ph type="sldNum" sz="quarter" idx="12"/>
          </p:nvPr>
        </p:nvSpPr>
        <p:spPr>
          <a:xfrm>
            <a:off x="10989444" y="6684903"/>
            <a:ext cx="1023140" cy="163513"/>
          </a:xfrm>
          <a:prstGeom prst="rect">
            <a:avLst/>
          </a:prstGeom>
        </p:spPr>
        <p:txBody>
          <a:bodyPr/>
          <a:lstStyle>
            <a:lvl1pPr rtl="0">
              <a:defRPr/>
            </a:lvl1pPr>
          </a:lstStyle>
          <a:p>
            <a:fld id="{EC9DDF9C-3C8D-4130-9E75-9F3A06DC72AD}" type="slidenum">
              <a:rPr lang="nl-NL" smtClean="0"/>
              <a:pPr/>
              <a:t>‹#›</a:t>
            </a:fld>
            <a:endParaRPr lang="nl-NL" dirty="0"/>
          </a:p>
        </p:txBody>
      </p:sp>
    </p:spTree>
    <p:extLst>
      <p:ext uri="{BB962C8B-B14F-4D97-AF65-F5344CB8AC3E}">
        <p14:creationId xmlns:p14="http://schemas.microsoft.com/office/powerpoint/2010/main" val="2974139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tags" Target="../tags/tag74.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tags" Target="../tags/tag7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image" Target="../media/image1.emf"/><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oleObject" Target="../embeddings/oleObject41.bin"/><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1"/>
            </p:custDataLst>
            <p:extLst>
              <p:ext uri="{D42A27DB-BD31-4B8C-83A1-F6EECF244321}">
                <p14:modId xmlns:p14="http://schemas.microsoft.com/office/powerpoint/2010/main" val="124244480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3" imgW="470" imgH="469" progId="TCLayout.ActiveDocument.1">
                  <p:embed/>
                </p:oleObj>
              </mc:Choice>
              <mc:Fallback>
                <p:oleObj name="think-cell Slide" r:id="rId43" imgW="470" imgH="469" progId="TCLayout.ActiveDocument.1">
                  <p:embed/>
                  <p:pic>
                    <p:nvPicPr>
                      <p:cNvPr id="4" name="Object 3" hidden="1"/>
                      <p:cNvPicPr/>
                      <p:nvPr/>
                    </p:nvPicPr>
                    <p:blipFill>
                      <a:blip r:embed="rId44"/>
                      <a:stretch>
                        <a:fillRect/>
                      </a:stretch>
                    </p:blipFill>
                    <p:spPr>
                      <a:xfrm>
                        <a:off x="2118" y="1589"/>
                        <a:ext cx="211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31C9EA2-1A83-4756-8719-C849FD511CB4}"/>
              </a:ext>
            </a:extLst>
          </p:cNvPr>
          <p:cNvSpPr/>
          <p:nvPr>
            <p:custDataLst>
              <p:tags r:id="rId4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FF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Logo 15">
            <a:extLst>
              <a:ext uri="{FF2B5EF4-FFF2-40B4-BE49-F238E27FC236}">
                <a16:creationId xmlns:a16="http://schemas.microsoft.com/office/drawing/2014/main" id="{6497299B-2F82-4131-87CA-00B86C3DE808}"/>
              </a:ext>
            </a:extLst>
          </p:cNvPr>
          <p:cNvSpPr/>
          <p:nvPr/>
        </p:nvSpPr>
        <p:spPr>
          <a:xfrm>
            <a:off x="26100" y="6630741"/>
            <a:ext cx="579726" cy="15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26" name="Logo 14">
            <a:extLst>
              <a:ext uri="{FF2B5EF4-FFF2-40B4-BE49-F238E27FC236}">
                <a16:creationId xmlns:a16="http://schemas.microsoft.com/office/drawing/2014/main" id="{90B4F34B-2003-4AA1-8D3D-ED2C69CC3061}"/>
              </a:ext>
            </a:extLst>
          </p:cNvPr>
          <p:cNvSpPr txBox="1"/>
          <p:nvPr/>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rgbClr val="22777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3" name="Logo 13">
            <a:extLst>
              <a:ext uri="{FF2B5EF4-FFF2-40B4-BE49-F238E27FC236}">
                <a16:creationId xmlns:a16="http://schemas.microsoft.com/office/drawing/2014/main" id="{5A6601A9-BD6A-491B-AA9B-4118F84EA631}"/>
              </a:ext>
            </a:extLst>
          </p:cNvPr>
          <p:cNvSpPr/>
          <p:nvPr/>
        </p:nvSpPr>
        <p:spPr>
          <a:xfrm>
            <a:off x="29883" y="6672264"/>
            <a:ext cx="617997" cy="162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45" name="Logo 12">
            <a:extLst>
              <a:ext uri="{FF2B5EF4-FFF2-40B4-BE49-F238E27FC236}">
                <a16:creationId xmlns:a16="http://schemas.microsoft.com/office/drawing/2014/main" id="{115862BD-83F2-449E-93A4-A599C13765F1}"/>
              </a:ext>
            </a:extLst>
          </p:cNvPr>
          <p:cNvSpPr txBox="1"/>
          <p:nvPr/>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rgbClr val="22777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6" name="Logo 11">
            <a:extLst>
              <a:ext uri="{FF2B5EF4-FFF2-40B4-BE49-F238E27FC236}">
                <a16:creationId xmlns:a16="http://schemas.microsoft.com/office/drawing/2014/main" id="{CC912687-ADE9-4B11-9EDB-437C2F6FA209}"/>
              </a:ext>
            </a:extLst>
          </p:cNvPr>
          <p:cNvSpPr txBox="1"/>
          <p:nvPr/>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7" name="Logo 10">
            <a:extLst>
              <a:ext uri="{FF2B5EF4-FFF2-40B4-BE49-F238E27FC236}">
                <a16:creationId xmlns:a16="http://schemas.microsoft.com/office/drawing/2014/main" id="{C867EDE4-D91C-4425-86ED-1DC968737FB2}"/>
              </a:ext>
            </a:extLst>
          </p:cNvPr>
          <p:cNvSpPr txBox="1"/>
          <p:nvPr/>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8" name="Logo 9">
            <a:extLst>
              <a:ext uri="{FF2B5EF4-FFF2-40B4-BE49-F238E27FC236}">
                <a16:creationId xmlns:a16="http://schemas.microsoft.com/office/drawing/2014/main" id="{A8BD4392-AE99-483A-87C0-0C5E7C68B767}"/>
              </a:ext>
            </a:extLst>
          </p:cNvPr>
          <p:cNvSpPr txBox="1"/>
          <p:nvPr/>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9" name="Logo 8">
            <a:extLst>
              <a:ext uri="{FF2B5EF4-FFF2-40B4-BE49-F238E27FC236}">
                <a16:creationId xmlns:a16="http://schemas.microsoft.com/office/drawing/2014/main" id="{6C361CA2-149C-4646-BC37-8E87F87B0C03}"/>
              </a:ext>
            </a:extLst>
          </p:cNvPr>
          <p:cNvSpPr txBox="1"/>
          <p:nvPr/>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0" name="Logo 7">
            <a:extLst>
              <a:ext uri="{FF2B5EF4-FFF2-40B4-BE49-F238E27FC236}">
                <a16:creationId xmlns:a16="http://schemas.microsoft.com/office/drawing/2014/main" id="{85E6EED7-DAAB-48CD-A0A2-567C5D30A956}"/>
              </a:ext>
            </a:extLst>
          </p:cNvPr>
          <p:cNvSpPr txBox="1"/>
          <p:nvPr/>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1" name="Logo 6">
            <a:extLst>
              <a:ext uri="{FF2B5EF4-FFF2-40B4-BE49-F238E27FC236}">
                <a16:creationId xmlns:a16="http://schemas.microsoft.com/office/drawing/2014/main" id="{4FBAE128-65F0-4630-93A6-69C7939A4E59}"/>
              </a:ext>
            </a:extLst>
          </p:cNvPr>
          <p:cNvSpPr txBox="1"/>
          <p:nvPr/>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2" name="Logo 5">
            <a:extLst>
              <a:ext uri="{FF2B5EF4-FFF2-40B4-BE49-F238E27FC236}">
                <a16:creationId xmlns:a16="http://schemas.microsoft.com/office/drawing/2014/main" id="{C8422C00-4DBC-46B0-B01E-89DED88D1336}"/>
              </a:ext>
            </a:extLst>
          </p:cNvPr>
          <p:cNvSpPr txBox="1"/>
          <p:nvPr/>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3" name="Logo 4">
            <a:extLst>
              <a:ext uri="{FF2B5EF4-FFF2-40B4-BE49-F238E27FC236}">
                <a16:creationId xmlns:a16="http://schemas.microsoft.com/office/drawing/2014/main" id="{4192A432-A0B3-452A-89A4-D7A9DD9E3419}"/>
              </a:ext>
            </a:extLst>
          </p:cNvPr>
          <p:cNvSpPr txBox="1"/>
          <p:nvPr/>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4" name="Logo 3">
            <a:extLst>
              <a:ext uri="{FF2B5EF4-FFF2-40B4-BE49-F238E27FC236}">
                <a16:creationId xmlns:a16="http://schemas.microsoft.com/office/drawing/2014/main" id="{8B2D47DC-42C1-4914-A391-0AF199DBBFB2}"/>
              </a:ext>
            </a:extLst>
          </p:cNvPr>
          <p:cNvSpPr txBox="1"/>
          <p:nvPr/>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5" name="Logo 2">
            <a:extLst>
              <a:ext uri="{FF2B5EF4-FFF2-40B4-BE49-F238E27FC236}">
                <a16:creationId xmlns:a16="http://schemas.microsoft.com/office/drawing/2014/main" id="{87595776-AA1D-4FF3-88C2-60D75E2B43F3}"/>
              </a:ext>
            </a:extLst>
          </p:cNvPr>
          <p:cNvSpPr txBox="1"/>
          <p:nvPr/>
        </p:nvSpPr>
        <p:spPr>
          <a:xfrm>
            <a:off x="346122" y="6722455"/>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6" name="Logo 1">
            <a:extLst>
              <a:ext uri="{FF2B5EF4-FFF2-40B4-BE49-F238E27FC236}">
                <a16:creationId xmlns:a16="http://schemas.microsoft.com/office/drawing/2014/main" id="{29527F06-77EE-4E39-B511-8BDF4271AF83}"/>
              </a:ext>
            </a:extLst>
          </p:cNvPr>
          <p:cNvSpPr txBox="1"/>
          <p:nvPr/>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6" name="Content 1">
            <a:extLst>
              <a:ext uri="{FF2B5EF4-FFF2-40B4-BE49-F238E27FC236}">
                <a16:creationId xmlns:a16="http://schemas.microsoft.com/office/drawing/2014/main" id="{4B9982FA-94CE-476E-98B9-AED20350F85D}"/>
              </a:ext>
            </a:extLst>
          </p:cNvPr>
          <p:cNvSpPr>
            <a:spLocks noGrp="1"/>
          </p:cNvSpPr>
          <p:nvPr>
            <p:ph type="body" idx="1"/>
          </p:nvPr>
        </p:nvSpPr>
        <p:spPr>
          <a:xfrm>
            <a:off x="662780" y="1699963"/>
            <a:ext cx="10866440" cy="4646068"/>
          </a:xfrm>
          <a:prstGeom prst="rect">
            <a:avLst/>
          </a:prstGeom>
        </p:spPr>
        <p:txBody>
          <a:bodyPr vert="horz" lIns="72000" tIns="72000" rIns="72000" bIns="72000" rtlCol="0">
            <a:noAutofit/>
          </a:body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Slide Number Placeholder">
            <a:extLst>
              <a:ext uri="{FF2B5EF4-FFF2-40B4-BE49-F238E27FC236}">
                <a16:creationId xmlns:a16="http://schemas.microsoft.com/office/drawing/2014/main" id="{C29954D6-5947-4302-93C0-0633755B2109}"/>
              </a:ext>
            </a:extLst>
          </p:cNvPr>
          <p:cNvSpPr>
            <a:spLocks noGrp="1"/>
          </p:cNvSpPr>
          <p:nvPr>
            <p:ph type="sldNum" sz="quarter" idx="4"/>
          </p:nvPr>
        </p:nvSpPr>
        <p:spPr>
          <a:xfrm>
            <a:off x="10989437" y="6688612"/>
            <a:ext cx="1023140" cy="163513"/>
          </a:xfrm>
          <a:prstGeom prst="rect">
            <a:avLst/>
          </a:prstGeom>
        </p:spPr>
        <p:txBody>
          <a:bodyPr lIns="0" tIns="0" rIns="72000" bIns="0"/>
          <a:lstStyle>
            <a:lvl1pPr marL="0" indent="0" algn="r" rtl="0">
              <a:buNone/>
              <a:defRPr sz="1000">
                <a:latin typeface="+mj-lt"/>
              </a:defRPr>
            </a:lvl1pPr>
          </a:lstStyle>
          <a:p>
            <a:fld id="{EC9DDF9C-3C8D-4130-9E75-9F3A06DC72AD}" type="slidenum">
              <a:rPr lang="nl-NL" smtClean="0"/>
              <a:pPr/>
              <a:t>‹#›</a:t>
            </a:fld>
            <a:endParaRPr lang="nl-NL" dirty="0"/>
          </a:p>
        </p:txBody>
      </p:sp>
      <p:sp>
        <p:nvSpPr>
          <p:cNvPr id="5" name="Title Placeholder">
            <a:extLst>
              <a:ext uri="{FF2B5EF4-FFF2-40B4-BE49-F238E27FC236}">
                <a16:creationId xmlns:a16="http://schemas.microsoft.com/office/drawing/2014/main" id="{E47AA617-8B1D-41AC-B98B-87D8DF9993E4}"/>
              </a:ext>
            </a:extLst>
          </p:cNvPr>
          <p:cNvSpPr>
            <a:spLocks noGrp="1"/>
          </p:cNvSpPr>
          <p:nvPr>
            <p:ph type="title"/>
          </p:nvPr>
        </p:nvSpPr>
        <p:spPr>
          <a:xfrm>
            <a:off x="664764" y="384876"/>
            <a:ext cx="10866441" cy="774000"/>
          </a:xfrm>
          <a:prstGeom prst="rect">
            <a:avLst/>
          </a:prstGeom>
        </p:spPr>
        <p:txBody>
          <a:bodyPr vert="horz" lIns="0" tIns="0" rIns="0" bIns="0" rtlCol="0" anchor="b">
            <a:noAutofit/>
          </a:bodyPr>
          <a:lstStyle/>
          <a:p>
            <a:pPr lvl="0"/>
            <a:r>
              <a:rPr lang="nl-NL" noProof="0" dirty="0"/>
              <a:t>Klik om titel toe te voegen</a:t>
            </a:r>
          </a:p>
        </p:txBody>
      </p:sp>
      <p:sp>
        <p:nvSpPr>
          <p:cNvPr id="23" name="Footer Placeholder">
            <a:extLst>
              <a:ext uri="{FF2B5EF4-FFF2-40B4-BE49-F238E27FC236}">
                <a16:creationId xmlns:a16="http://schemas.microsoft.com/office/drawing/2014/main" id="{7D08E99E-5D00-4CC1-8F6F-091AC26BC389}"/>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Tree>
    <p:extLst>
      <p:ext uri="{BB962C8B-B14F-4D97-AF65-F5344CB8AC3E}">
        <p14:creationId xmlns:p14="http://schemas.microsoft.com/office/powerpoint/2010/main" val="13494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703" r:id="rId39"/>
  </p:sldLayoutIdLst>
  <p:txStyles>
    <p:titleStyle>
      <a:lvl1pPr algn="l" defTabSz="685800" rtl="0" eaLnBrk="1" latinLnBrk="0" hangingPunct="1">
        <a:lnSpc>
          <a:spcPct val="90000"/>
        </a:lnSpc>
        <a:spcBef>
          <a:spcPct val="0"/>
        </a:spcBef>
        <a:buNone/>
        <a:defRPr lang="nl-NL" sz="2800" b="1" kern="1200" noProof="0" dirty="0">
          <a:solidFill>
            <a:schemeClr val="tx2"/>
          </a:solidFill>
          <a:latin typeface="Corbel" panose="020B0503020204020204" pitchFamily="34" charset="0"/>
          <a:ea typeface="+mj-ea"/>
          <a:cs typeface="+mj-cs"/>
        </a:defRPr>
      </a:lvl1pPr>
    </p:titleStyle>
    <p:body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415">
          <p15:clr>
            <a:srgbClr val="F26B43"/>
          </p15:clr>
        </p15:guide>
        <p15:guide id="3" pos="3840">
          <p15:clr>
            <a:srgbClr val="F26B43"/>
          </p15:clr>
        </p15:guide>
        <p15:guide id="4" orient="horz" pos="3974">
          <p15:clr>
            <a:srgbClr val="F26B43"/>
          </p15:clr>
        </p15:guide>
        <p15:guide id="5" orient="horz" pos="754">
          <p15:clr>
            <a:srgbClr val="F26B43"/>
          </p15:clr>
        </p15:guide>
        <p15:guide id="6" orient="horz" pos="1003">
          <p15:clr>
            <a:srgbClr val="F26B43"/>
          </p15:clr>
        </p15:guide>
        <p15:guide id="7" pos="726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1"/>
            </p:custDataLst>
            <p:extLst>
              <p:ext uri="{D42A27DB-BD31-4B8C-83A1-F6EECF244321}">
                <p14:modId xmlns:p14="http://schemas.microsoft.com/office/powerpoint/2010/main" val="124244480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3" imgW="470" imgH="469" progId="TCLayout.ActiveDocument.1">
                  <p:embed/>
                </p:oleObj>
              </mc:Choice>
              <mc:Fallback>
                <p:oleObj name="think-cell Slide" r:id="rId43" imgW="470" imgH="469" progId="TCLayout.ActiveDocument.1">
                  <p:embed/>
                  <p:pic>
                    <p:nvPicPr>
                      <p:cNvPr id="4" name="Object 3" hidden="1"/>
                      <p:cNvPicPr/>
                      <p:nvPr/>
                    </p:nvPicPr>
                    <p:blipFill>
                      <a:blip r:embed="rId44"/>
                      <a:stretch>
                        <a:fillRect/>
                      </a:stretch>
                    </p:blipFill>
                    <p:spPr>
                      <a:xfrm>
                        <a:off x="2118" y="1589"/>
                        <a:ext cx="211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31C9EA2-1A83-4756-8719-C849FD511CB4}"/>
              </a:ext>
            </a:extLst>
          </p:cNvPr>
          <p:cNvSpPr/>
          <p:nvPr>
            <p:custDataLst>
              <p:tags r:id="rId42"/>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FF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Logo 15">
            <a:extLst>
              <a:ext uri="{FF2B5EF4-FFF2-40B4-BE49-F238E27FC236}">
                <a16:creationId xmlns:a16="http://schemas.microsoft.com/office/drawing/2014/main" id="{6497299B-2F82-4131-87CA-00B86C3DE808}"/>
              </a:ext>
            </a:extLst>
          </p:cNvPr>
          <p:cNvSpPr/>
          <p:nvPr/>
        </p:nvSpPr>
        <p:spPr>
          <a:xfrm>
            <a:off x="26100" y="6630741"/>
            <a:ext cx="579726" cy="15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26" name="Logo 14">
            <a:extLst>
              <a:ext uri="{FF2B5EF4-FFF2-40B4-BE49-F238E27FC236}">
                <a16:creationId xmlns:a16="http://schemas.microsoft.com/office/drawing/2014/main" id="{90B4F34B-2003-4AA1-8D3D-ED2C69CC3061}"/>
              </a:ext>
            </a:extLst>
          </p:cNvPr>
          <p:cNvSpPr txBox="1"/>
          <p:nvPr/>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rgbClr val="22777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3" name="Logo 13">
            <a:extLst>
              <a:ext uri="{FF2B5EF4-FFF2-40B4-BE49-F238E27FC236}">
                <a16:creationId xmlns:a16="http://schemas.microsoft.com/office/drawing/2014/main" id="{5A6601A9-BD6A-491B-AA9B-4118F84EA631}"/>
              </a:ext>
            </a:extLst>
          </p:cNvPr>
          <p:cNvSpPr/>
          <p:nvPr/>
        </p:nvSpPr>
        <p:spPr>
          <a:xfrm>
            <a:off x="29883" y="6672264"/>
            <a:ext cx="617997" cy="162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45" name="Logo 12">
            <a:extLst>
              <a:ext uri="{FF2B5EF4-FFF2-40B4-BE49-F238E27FC236}">
                <a16:creationId xmlns:a16="http://schemas.microsoft.com/office/drawing/2014/main" id="{115862BD-83F2-449E-93A4-A599C13765F1}"/>
              </a:ext>
            </a:extLst>
          </p:cNvPr>
          <p:cNvSpPr txBox="1"/>
          <p:nvPr/>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rgbClr val="22777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6" name="Logo 11">
            <a:extLst>
              <a:ext uri="{FF2B5EF4-FFF2-40B4-BE49-F238E27FC236}">
                <a16:creationId xmlns:a16="http://schemas.microsoft.com/office/drawing/2014/main" id="{CC912687-ADE9-4B11-9EDB-437C2F6FA209}"/>
              </a:ext>
            </a:extLst>
          </p:cNvPr>
          <p:cNvSpPr txBox="1"/>
          <p:nvPr/>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7" name="Logo 10">
            <a:extLst>
              <a:ext uri="{FF2B5EF4-FFF2-40B4-BE49-F238E27FC236}">
                <a16:creationId xmlns:a16="http://schemas.microsoft.com/office/drawing/2014/main" id="{C867EDE4-D91C-4425-86ED-1DC968737FB2}"/>
              </a:ext>
            </a:extLst>
          </p:cNvPr>
          <p:cNvSpPr txBox="1"/>
          <p:nvPr/>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8" name="Logo 9">
            <a:extLst>
              <a:ext uri="{FF2B5EF4-FFF2-40B4-BE49-F238E27FC236}">
                <a16:creationId xmlns:a16="http://schemas.microsoft.com/office/drawing/2014/main" id="{A8BD4392-AE99-483A-87C0-0C5E7C68B767}"/>
              </a:ext>
            </a:extLst>
          </p:cNvPr>
          <p:cNvSpPr txBox="1"/>
          <p:nvPr/>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9" name="Logo 8">
            <a:extLst>
              <a:ext uri="{FF2B5EF4-FFF2-40B4-BE49-F238E27FC236}">
                <a16:creationId xmlns:a16="http://schemas.microsoft.com/office/drawing/2014/main" id="{6C361CA2-149C-4646-BC37-8E87F87B0C03}"/>
              </a:ext>
            </a:extLst>
          </p:cNvPr>
          <p:cNvSpPr txBox="1"/>
          <p:nvPr/>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0" name="Logo 7">
            <a:extLst>
              <a:ext uri="{FF2B5EF4-FFF2-40B4-BE49-F238E27FC236}">
                <a16:creationId xmlns:a16="http://schemas.microsoft.com/office/drawing/2014/main" id="{85E6EED7-DAAB-48CD-A0A2-567C5D30A956}"/>
              </a:ext>
            </a:extLst>
          </p:cNvPr>
          <p:cNvSpPr txBox="1"/>
          <p:nvPr/>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1" name="Logo 6">
            <a:extLst>
              <a:ext uri="{FF2B5EF4-FFF2-40B4-BE49-F238E27FC236}">
                <a16:creationId xmlns:a16="http://schemas.microsoft.com/office/drawing/2014/main" id="{4FBAE128-65F0-4630-93A6-69C7939A4E59}"/>
              </a:ext>
            </a:extLst>
          </p:cNvPr>
          <p:cNvSpPr txBox="1"/>
          <p:nvPr/>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2" name="Logo 5">
            <a:extLst>
              <a:ext uri="{FF2B5EF4-FFF2-40B4-BE49-F238E27FC236}">
                <a16:creationId xmlns:a16="http://schemas.microsoft.com/office/drawing/2014/main" id="{C8422C00-4DBC-46B0-B01E-89DED88D1336}"/>
              </a:ext>
            </a:extLst>
          </p:cNvPr>
          <p:cNvSpPr txBox="1"/>
          <p:nvPr/>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3" name="Logo 4">
            <a:extLst>
              <a:ext uri="{FF2B5EF4-FFF2-40B4-BE49-F238E27FC236}">
                <a16:creationId xmlns:a16="http://schemas.microsoft.com/office/drawing/2014/main" id="{4192A432-A0B3-452A-89A4-D7A9DD9E3419}"/>
              </a:ext>
            </a:extLst>
          </p:cNvPr>
          <p:cNvSpPr txBox="1"/>
          <p:nvPr/>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4" name="Logo 3">
            <a:extLst>
              <a:ext uri="{FF2B5EF4-FFF2-40B4-BE49-F238E27FC236}">
                <a16:creationId xmlns:a16="http://schemas.microsoft.com/office/drawing/2014/main" id="{8B2D47DC-42C1-4914-A391-0AF199DBBFB2}"/>
              </a:ext>
            </a:extLst>
          </p:cNvPr>
          <p:cNvSpPr txBox="1"/>
          <p:nvPr/>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5" name="Logo 2">
            <a:extLst>
              <a:ext uri="{FF2B5EF4-FFF2-40B4-BE49-F238E27FC236}">
                <a16:creationId xmlns:a16="http://schemas.microsoft.com/office/drawing/2014/main" id="{87595776-AA1D-4FF3-88C2-60D75E2B43F3}"/>
              </a:ext>
            </a:extLst>
          </p:cNvPr>
          <p:cNvSpPr txBox="1"/>
          <p:nvPr/>
        </p:nvSpPr>
        <p:spPr>
          <a:xfrm>
            <a:off x="346122" y="6722455"/>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6" name="Logo 1">
            <a:extLst>
              <a:ext uri="{FF2B5EF4-FFF2-40B4-BE49-F238E27FC236}">
                <a16:creationId xmlns:a16="http://schemas.microsoft.com/office/drawing/2014/main" id="{29527F06-77EE-4E39-B511-8BDF4271AF83}"/>
              </a:ext>
            </a:extLst>
          </p:cNvPr>
          <p:cNvSpPr txBox="1"/>
          <p:nvPr/>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6" name="Content 1">
            <a:extLst>
              <a:ext uri="{FF2B5EF4-FFF2-40B4-BE49-F238E27FC236}">
                <a16:creationId xmlns:a16="http://schemas.microsoft.com/office/drawing/2014/main" id="{4B9982FA-94CE-476E-98B9-AED20350F85D}"/>
              </a:ext>
            </a:extLst>
          </p:cNvPr>
          <p:cNvSpPr>
            <a:spLocks noGrp="1"/>
          </p:cNvSpPr>
          <p:nvPr>
            <p:ph type="body" idx="1"/>
          </p:nvPr>
        </p:nvSpPr>
        <p:spPr>
          <a:xfrm>
            <a:off x="662780" y="1699963"/>
            <a:ext cx="10866440" cy="4646068"/>
          </a:xfrm>
          <a:prstGeom prst="rect">
            <a:avLst/>
          </a:prstGeom>
        </p:spPr>
        <p:txBody>
          <a:bodyPr vert="horz" lIns="72000" tIns="72000" rIns="72000" bIns="72000" rtlCol="0">
            <a:noAutofit/>
          </a:body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Slide Number Placeholder">
            <a:extLst>
              <a:ext uri="{FF2B5EF4-FFF2-40B4-BE49-F238E27FC236}">
                <a16:creationId xmlns:a16="http://schemas.microsoft.com/office/drawing/2014/main" id="{C29954D6-5947-4302-93C0-0633755B2109}"/>
              </a:ext>
            </a:extLst>
          </p:cNvPr>
          <p:cNvSpPr>
            <a:spLocks noGrp="1"/>
          </p:cNvSpPr>
          <p:nvPr>
            <p:ph type="sldNum" sz="quarter" idx="4"/>
          </p:nvPr>
        </p:nvSpPr>
        <p:spPr>
          <a:xfrm>
            <a:off x="10989437" y="6688612"/>
            <a:ext cx="1023140" cy="163513"/>
          </a:xfrm>
          <a:prstGeom prst="rect">
            <a:avLst/>
          </a:prstGeom>
        </p:spPr>
        <p:txBody>
          <a:bodyPr lIns="0" tIns="0" rIns="72000" bIns="0"/>
          <a:lstStyle>
            <a:lvl1pPr marL="0" indent="0" algn="r" rtl="0">
              <a:buNone/>
              <a:defRPr sz="1000">
                <a:latin typeface="+mj-lt"/>
              </a:defRPr>
            </a:lvl1pPr>
          </a:lstStyle>
          <a:p>
            <a:fld id="{EC9DDF9C-3C8D-4130-9E75-9F3A06DC72AD}" type="slidenum">
              <a:rPr lang="nl-NL" smtClean="0"/>
              <a:pPr/>
              <a:t>‹#›</a:t>
            </a:fld>
            <a:endParaRPr lang="nl-NL" dirty="0"/>
          </a:p>
        </p:txBody>
      </p:sp>
      <p:sp>
        <p:nvSpPr>
          <p:cNvPr id="5" name="Title Placeholder">
            <a:extLst>
              <a:ext uri="{FF2B5EF4-FFF2-40B4-BE49-F238E27FC236}">
                <a16:creationId xmlns:a16="http://schemas.microsoft.com/office/drawing/2014/main" id="{E47AA617-8B1D-41AC-B98B-87D8DF9993E4}"/>
              </a:ext>
            </a:extLst>
          </p:cNvPr>
          <p:cNvSpPr>
            <a:spLocks noGrp="1"/>
          </p:cNvSpPr>
          <p:nvPr>
            <p:ph type="title"/>
          </p:nvPr>
        </p:nvSpPr>
        <p:spPr>
          <a:xfrm>
            <a:off x="664764" y="384876"/>
            <a:ext cx="10866441" cy="774000"/>
          </a:xfrm>
          <a:prstGeom prst="rect">
            <a:avLst/>
          </a:prstGeom>
        </p:spPr>
        <p:txBody>
          <a:bodyPr vert="horz" lIns="0" tIns="0" rIns="0" bIns="0" rtlCol="0" anchor="b">
            <a:noAutofit/>
          </a:bodyPr>
          <a:lstStyle/>
          <a:p>
            <a:pPr lvl="0"/>
            <a:r>
              <a:rPr lang="nl-NL" noProof="0" dirty="0"/>
              <a:t>Klik om titel toe te voegen</a:t>
            </a:r>
          </a:p>
        </p:txBody>
      </p:sp>
      <p:sp>
        <p:nvSpPr>
          <p:cNvPr id="23" name="Footer Placeholder">
            <a:extLst>
              <a:ext uri="{FF2B5EF4-FFF2-40B4-BE49-F238E27FC236}">
                <a16:creationId xmlns:a16="http://schemas.microsoft.com/office/drawing/2014/main" id="{7D08E99E-5D00-4CC1-8F6F-091AC26BC389}"/>
              </a:ext>
            </a:extLst>
          </p:cNvPr>
          <p:cNvSpPr>
            <a:spLocks noGrp="1"/>
          </p:cNvSpPr>
          <p:nvPr>
            <p:ph type="ftr" sz="quarter" idx="3"/>
          </p:nvPr>
        </p:nvSpPr>
        <p:spPr>
          <a:xfrm>
            <a:off x="661800" y="6686783"/>
            <a:ext cx="10868400" cy="122400"/>
          </a:xfrm>
          <a:prstGeom prst="rect">
            <a:avLst/>
          </a:prstGeom>
        </p:spPr>
        <p:txBody>
          <a:bodyPr vert="horz" lIns="36000" tIns="0" rIns="36000" bIns="0" rtlCol="0" anchor="b"/>
          <a:lstStyle>
            <a:lvl1pPr marL="0" indent="0" algn="l" rtl="0">
              <a:lnSpc>
                <a:spcPct val="90000"/>
              </a:lnSpc>
              <a:buNone/>
              <a:defRPr sz="800">
                <a:solidFill>
                  <a:srgbClr val="000000"/>
                </a:solidFill>
                <a:latin typeface="+mn-lt"/>
              </a:defRPr>
            </a:lvl1pPr>
          </a:lstStyle>
          <a:p>
            <a:endParaRPr lang="nl-NL" dirty="0"/>
          </a:p>
        </p:txBody>
      </p:sp>
    </p:spTree>
    <p:extLst>
      <p:ext uri="{BB962C8B-B14F-4D97-AF65-F5344CB8AC3E}">
        <p14:creationId xmlns:p14="http://schemas.microsoft.com/office/powerpoint/2010/main" val="10737818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Lst>
  <p:txStyles>
    <p:titleStyle>
      <a:lvl1pPr algn="l" defTabSz="685800" rtl="0" eaLnBrk="1" latinLnBrk="0" hangingPunct="1">
        <a:lnSpc>
          <a:spcPct val="90000"/>
        </a:lnSpc>
        <a:spcBef>
          <a:spcPct val="0"/>
        </a:spcBef>
        <a:buNone/>
        <a:defRPr lang="nl-NL" sz="2800" b="1" kern="1200" noProof="0" dirty="0">
          <a:solidFill>
            <a:schemeClr val="tx2"/>
          </a:solidFill>
          <a:latin typeface="Corbel" panose="020B0503020204020204" pitchFamily="34" charset="0"/>
          <a:ea typeface="+mj-ea"/>
          <a:cs typeface="+mj-cs"/>
        </a:defRPr>
      </a:lvl1pPr>
    </p:titleStyle>
    <p:body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415">
          <p15:clr>
            <a:srgbClr val="F26B43"/>
          </p15:clr>
        </p15:guide>
        <p15:guide id="3" pos="3840">
          <p15:clr>
            <a:srgbClr val="F26B43"/>
          </p15:clr>
        </p15:guide>
        <p15:guide id="4" orient="horz" pos="3974">
          <p15:clr>
            <a:srgbClr val="F26B43"/>
          </p15:clr>
        </p15:guide>
        <p15:guide id="5" orient="horz" pos="754">
          <p15:clr>
            <a:srgbClr val="F26B43"/>
          </p15:clr>
        </p15:guide>
        <p15:guide id="6" orient="horz" pos="1003">
          <p15:clr>
            <a:srgbClr val="F26B43"/>
          </p15:clr>
        </p15:guide>
        <p15:guide id="7" pos="72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25.xml"/><Relationship Id="rId1" Type="http://schemas.openxmlformats.org/officeDocument/2006/relationships/tags" Target="../tags/tag14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3" Type="http://schemas.openxmlformats.org/officeDocument/2006/relationships/tags" Target="../tags/tag213.xml"/><Relationship Id="rId18" Type="http://schemas.openxmlformats.org/officeDocument/2006/relationships/tags" Target="../tags/tag218.xml"/><Relationship Id="rId26" Type="http://schemas.openxmlformats.org/officeDocument/2006/relationships/tags" Target="../tags/tag226.xml"/><Relationship Id="rId39" Type="http://schemas.openxmlformats.org/officeDocument/2006/relationships/tags" Target="../tags/tag239.xml"/><Relationship Id="rId21" Type="http://schemas.openxmlformats.org/officeDocument/2006/relationships/tags" Target="../tags/tag221.xml"/><Relationship Id="rId34" Type="http://schemas.openxmlformats.org/officeDocument/2006/relationships/tags" Target="../tags/tag234.xml"/><Relationship Id="rId42" Type="http://schemas.openxmlformats.org/officeDocument/2006/relationships/slideLayout" Target="../slideLayouts/slideLayout3.xml"/><Relationship Id="rId7" Type="http://schemas.openxmlformats.org/officeDocument/2006/relationships/tags" Target="../tags/tag207.xml"/><Relationship Id="rId2" Type="http://schemas.openxmlformats.org/officeDocument/2006/relationships/tags" Target="../tags/tag202.xml"/><Relationship Id="rId16" Type="http://schemas.openxmlformats.org/officeDocument/2006/relationships/tags" Target="../tags/tag216.xml"/><Relationship Id="rId29" Type="http://schemas.openxmlformats.org/officeDocument/2006/relationships/tags" Target="../tags/tag229.xml"/><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tags" Target="../tags/tag211.xml"/><Relationship Id="rId24" Type="http://schemas.openxmlformats.org/officeDocument/2006/relationships/tags" Target="../tags/tag224.xml"/><Relationship Id="rId32" Type="http://schemas.openxmlformats.org/officeDocument/2006/relationships/tags" Target="../tags/tag232.xml"/><Relationship Id="rId37" Type="http://schemas.openxmlformats.org/officeDocument/2006/relationships/tags" Target="../tags/tag237.xml"/><Relationship Id="rId40" Type="http://schemas.openxmlformats.org/officeDocument/2006/relationships/tags" Target="../tags/tag240.xml"/><Relationship Id="rId45" Type="http://schemas.openxmlformats.org/officeDocument/2006/relationships/chart" Target="../charts/chart4.xml"/><Relationship Id="rId5" Type="http://schemas.openxmlformats.org/officeDocument/2006/relationships/tags" Target="../tags/tag205.xml"/><Relationship Id="rId15" Type="http://schemas.openxmlformats.org/officeDocument/2006/relationships/tags" Target="../tags/tag215.xml"/><Relationship Id="rId23" Type="http://schemas.openxmlformats.org/officeDocument/2006/relationships/tags" Target="../tags/tag223.xml"/><Relationship Id="rId28" Type="http://schemas.openxmlformats.org/officeDocument/2006/relationships/tags" Target="../tags/tag228.xml"/><Relationship Id="rId36" Type="http://schemas.openxmlformats.org/officeDocument/2006/relationships/tags" Target="../tags/tag236.xml"/><Relationship Id="rId10" Type="http://schemas.openxmlformats.org/officeDocument/2006/relationships/tags" Target="../tags/tag210.xml"/><Relationship Id="rId19" Type="http://schemas.openxmlformats.org/officeDocument/2006/relationships/tags" Target="../tags/tag219.xml"/><Relationship Id="rId31" Type="http://schemas.openxmlformats.org/officeDocument/2006/relationships/tags" Target="../tags/tag231.xml"/><Relationship Id="rId44" Type="http://schemas.openxmlformats.org/officeDocument/2006/relationships/image" Target="../media/image9.emf"/><Relationship Id="rId4" Type="http://schemas.openxmlformats.org/officeDocument/2006/relationships/tags" Target="../tags/tag204.xml"/><Relationship Id="rId9" Type="http://schemas.openxmlformats.org/officeDocument/2006/relationships/tags" Target="../tags/tag209.xml"/><Relationship Id="rId14" Type="http://schemas.openxmlformats.org/officeDocument/2006/relationships/tags" Target="../tags/tag214.xml"/><Relationship Id="rId22" Type="http://schemas.openxmlformats.org/officeDocument/2006/relationships/tags" Target="../tags/tag222.xml"/><Relationship Id="rId27" Type="http://schemas.openxmlformats.org/officeDocument/2006/relationships/tags" Target="../tags/tag227.xml"/><Relationship Id="rId30" Type="http://schemas.openxmlformats.org/officeDocument/2006/relationships/tags" Target="../tags/tag230.xml"/><Relationship Id="rId35" Type="http://schemas.openxmlformats.org/officeDocument/2006/relationships/tags" Target="../tags/tag235.xml"/><Relationship Id="rId43" Type="http://schemas.openxmlformats.org/officeDocument/2006/relationships/oleObject" Target="../embeddings/oleObject90.bin"/><Relationship Id="rId8" Type="http://schemas.openxmlformats.org/officeDocument/2006/relationships/tags" Target="../tags/tag208.xml"/><Relationship Id="rId3" Type="http://schemas.openxmlformats.org/officeDocument/2006/relationships/tags" Target="../tags/tag203.xml"/><Relationship Id="rId12" Type="http://schemas.openxmlformats.org/officeDocument/2006/relationships/tags" Target="../tags/tag212.xml"/><Relationship Id="rId17" Type="http://schemas.openxmlformats.org/officeDocument/2006/relationships/tags" Target="../tags/tag217.xml"/><Relationship Id="rId25" Type="http://schemas.openxmlformats.org/officeDocument/2006/relationships/tags" Target="../tags/tag225.xml"/><Relationship Id="rId33" Type="http://schemas.openxmlformats.org/officeDocument/2006/relationships/tags" Target="../tags/tag233.xml"/><Relationship Id="rId38" Type="http://schemas.openxmlformats.org/officeDocument/2006/relationships/tags" Target="../tags/tag238.xml"/><Relationship Id="rId46" Type="http://schemas.openxmlformats.org/officeDocument/2006/relationships/chart" Target="../charts/chart5.xml"/><Relationship Id="rId20" Type="http://schemas.openxmlformats.org/officeDocument/2006/relationships/tags" Target="../tags/tag220.xml"/><Relationship Id="rId41" Type="http://schemas.openxmlformats.org/officeDocument/2006/relationships/tags" Target="../tags/tag241.xml"/></Relationships>
</file>

<file path=ppt/slides/_rels/slide11.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41.xml"/><Relationship Id="rId1" Type="http://schemas.openxmlformats.org/officeDocument/2006/relationships/tags" Target="../tags/tag242.xml"/><Relationship Id="rId6" Type="http://schemas.openxmlformats.org/officeDocument/2006/relationships/image" Target="../media/image36.png"/><Relationship Id="rId5" Type="http://schemas.openxmlformats.org/officeDocument/2006/relationships/image" Target="../media/image7.emf"/><Relationship Id="rId4" Type="http://schemas.openxmlformats.org/officeDocument/2006/relationships/oleObject" Target="../embeddings/oleObject91.bin"/></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oleObject" Target="../embeddings/oleObject92.bin"/><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4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7.emf"/><Relationship Id="rId9" Type="http://schemas.openxmlformats.org/officeDocument/2006/relationships/slide" Target="slide24.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slide" Target="slide24.xml"/><Relationship Id="rId3" Type="http://schemas.openxmlformats.org/officeDocument/2006/relationships/notesSlide" Target="../notesSlides/notesSlide7.xml"/><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slideLayout" Target="../slideLayouts/slideLayout13.xml"/><Relationship Id="rId16" Type="http://schemas.openxmlformats.org/officeDocument/2006/relationships/image" Target="../media/image51.png"/><Relationship Id="rId1" Type="http://schemas.openxmlformats.org/officeDocument/2006/relationships/tags" Target="../tags/tag244.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9.emf"/><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oleObject" Target="../embeddings/oleObject93.bin"/><Relationship Id="rId9" Type="http://schemas.openxmlformats.org/officeDocument/2006/relationships/image" Target="../media/image44.sv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tags" Target="../tags/tag257.xml"/><Relationship Id="rId18" Type="http://schemas.openxmlformats.org/officeDocument/2006/relationships/tags" Target="../tags/tag262.xml"/><Relationship Id="rId26" Type="http://schemas.openxmlformats.org/officeDocument/2006/relationships/image" Target="../media/image55.png"/><Relationship Id="rId3" Type="http://schemas.openxmlformats.org/officeDocument/2006/relationships/tags" Target="../tags/tag247.xml"/><Relationship Id="rId21" Type="http://schemas.openxmlformats.org/officeDocument/2006/relationships/oleObject" Target="../embeddings/oleObject94.bin"/><Relationship Id="rId7" Type="http://schemas.openxmlformats.org/officeDocument/2006/relationships/tags" Target="../tags/tag251.xml"/><Relationship Id="rId12" Type="http://schemas.openxmlformats.org/officeDocument/2006/relationships/tags" Target="../tags/tag256.xml"/><Relationship Id="rId17" Type="http://schemas.openxmlformats.org/officeDocument/2006/relationships/tags" Target="../tags/tag261.xml"/><Relationship Id="rId25" Type="http://schemas.openxmlformats.org/officeDocument/2006/relationships/image" Target="../media/image54.svg"/><Relationship Id="rId2" Type="http://schemas.openxmlformats.org/officeDocument/2006/relationships/tags" Target="../tags/tag246.xml"/><Relationship Id="rId16" Type="http://schemas.openxmlformats.org/officeDocument/2006/relationships/tags" Target="../tags/tag260.xml"/><Relationship Id="rId20" Type="http://schemas.openxmlformats.org/officeDocument/2006/relationships/slideLayout" Target="../slideLayouts/slideLayout38.xml"/><Relationship Id="rId29" Type="http://schemas.openxmlformats.org/officeDocument/2006/relationships/image" Target="../media/image58.svg"/><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tags" Target="../tags/tag255.xml"/><Relationship Id="rId24" Type="http://schemas.openxmlformats.org/officeDocument/2006/relationships/image" Target="../media/image53.png"/><Relationship Id="rId5" Type="http://schemas.openxmlformats.org/officeDocument/2006/relationships/tags" Target="../tags/tag249.xml"/><Relationship Id="rId15" Type="http://schemas.openxmlformats.org/officeDocument/2006/relationships/tags" Target="../tags/tag259.xml"/><Relationship Id="rId23" Type="http://schemas.openxmlformats.org/officeDocument/2006/relationships/chart" Target="../charts/chart6.xml"/><Relationship Id="rId28" Type="http://schemas.openxmlformats.org/officeDocument/2006/relationships/image" Target="../media/image57.png"/><Relationship Id="rId10" Type="http://schemas.openxmlformats.org/officeDocument/2006/relationships/tags" Target="../tags/tag254.xml"/><Relationship Id="rId19" Type="http://schemas.openxmlformats.org/officeDocument/2006/relationships/tags" Target="../tags/tag263.xml"/><Relationship Id="rId31" Type="http://schemas.openxmlformats.org/officeDocument/2006/relationships/image" Target="../media/image60.svg"/><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tags" Target="../tags/tag258.xml"/><Relationship Id="rId22" Type="http://schemas.openxmlformats.org/officeDocument/2006/relationships/image" Target="../media/image9.emf"/><Relationship Id="rId27" Type="http://schemas.openxmlformats.org/officeDocument/2006/relationships/image" Target="../media/image56.svg"/><Relationship Id="rId30"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oleObject" Target="../embeddings/oleObject95.bin"/><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slideLayout" Target="../slideLayouts/slideLayout2.xml"/><Relationship Id="rId16" Type="http://schemas.openxmlformats.org/officeDocument/2006/relationships/image" Target="../media/image72.svg"/><Relationship Id="rId1" Type="http://schemas.openxmlformats.org/officeDocument/2006/relationships/tags" Target="../tags/tag264.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9.emf"/><Relationship Id="rId9" Type="http://schemas.openxmlformats.org/officeDocument/2006/relationships/image" Target="../media/image65.png"/><Relationship Id="rId14" Type="http://schemas.openxmlformats.org/officeDocument/2006/relationships/image" Target="../media/image70.svg"/></Relationships>
</file>

<file path=ppt/slides/_rels/slide1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8.xml"/><Relationship Id="rId7" Type="http://schemas.openxmlformats.org/officeDocument/2006/relationships/image" Target="../media/image11.jpg"/><Relationship Id="rId2" Type="http://schemas.openxmlformats.org/officeDocument/2006/relationships/slideLayout" Target="../slideLayouts/slideLayout38.xml"/><Relationship Id="rId1" Type="http://schemas.openxmlformats.org/officeDocument/2006/relationships/tags" Target="../tags/tag265.xml"/><Relationship Id="rId6" Type="http://schemas.openxmlformats.org/officeDocument/2006/relationships/image" Target="../media/image10.jpeg"/><Relationship Id="rId5" Type="http://schemas.openxmlformats.org/officeDocument/2006/relationships/image" Target="../media/image7.emf"/><Relationship Id="rId4" Type="http://schemas.openxmlformats.org/officeDocument/2006/relationships/oleObject" Target="../embeddings/oleObject96.bin"/><Relationship Id="rId9" Type="http://schemas.openxmlformats.org/officeDocument/2006/relationships/image" Target="../media/image13.jp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oleObject" Target="../embeddings/oleObject97.bin"/><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slideLayout" Target="../slideLayouts/slideLayout38.xml"/><Relationship Id="rId16" Type="http://schemas.openxmlformats.org/officeDocument/2006/relationships/image" Target="../media/image84.svg"/><Relationship Id="rId1" Type="http://schemas.openxmlformats.org/officeDocument/2006/relationships/tags" Target="../tags/tag266.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svg"/><Relationship Id="rId4" Type="http://schemas.openxmlformats.org/officeDocument/2006/relationships/image" Target="../media/image7.emf"/><Relationship Id="rId9" Type="http://schemas.openxmlformats.org/officeDocument/2006/relationships/image" Target="../media/image77.png"/><Relationship Id="rId14" Type="http://schemas.openxmlformats.org/officeDocument/2006/relationships/image" Target="../media/image82.sv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9.png"/><Relationship Id="rId3" Type="http://schemas.openxmlformats.org/officeDocument/2006/relationships/oleObject" Target="../embeddings/oleObject98.bin"/><Relationship Id="rId7" Type="http://schemas.openxmlformats.org/officeDocument/2006/relationships/image" Target="../media/image23.png"/><Relationship Id="rId12" Type="http://schemas.openxmlformats.org/officeDocument/2006/relationships/image" Target="../media/image88.svg"/><Relationship Id="rId2" Type="http://schemas.openxmlformats.org/officeDocument/2006/relationships/slideLayout" Target="../slideLayouts/slideLayout38.xml"/><Relationship Id="rId16" Type="http://schemas.openxmlformats.org/officeDocument/2006/relationships/image" Target="../media/image92.svg"/><Relationship Id="rId1" Type="http://schemas.openxmlformats.org/officeDocument/2006/relationships/tags" Target="../tags/tag267.xml"/><Relationship Id="rId6" Type="http://schemas.openxmlformats.org/officeDocument/2006/relationships/image" Target="../media/image86.svg"/><Relationship Id="rId11" Type="http://schemas.openxmlformats.org/officeDocument/2006/relationships/image" Target="../media/image87.png"/><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22.svg"/><Relationship Id="rId4" Type="http://schemas.openxmlformats.org/officeDocument/2006/relationships/image" Target="../media/image9.emf"/><Relationship Id="rId9" Type="http://schemas.openxmlformats.org/officeDocument/2006/relationships/image" Target="../media/image21.png"/><Relationship Id="rId14" Type="http://schemas.openxmlformats.org/officeDocument/2006/relationships/image" Target="../media/image90.svg"/></Relationships>
</file>

<file path=ppt/slides/_rels/slide1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9.xml"/><Relationship Id="rId7" Type="http://schemas.openxmlformats.org/officeDocument/2006/relationships/image" Target="../media/image11.jpg"/><Relationship Id="rId2" Type="http://schemas.openxmlformats.org/officeDocument/2006/relationships/slideLayout" Target="../slideLayouts/slideLayout38.xml"/><Relationship Id="rId1" Type="http://schemas.openxmlformats.org/officeDocument/2006/relationships/tags" Target="../tags/tag268.xml"/><Relationship Id="rId6" Type="http://schemas.openxmlformats.org/officeDocument/2006/relationships/image" Target="../media/image10.jpeg"/><Relationship Id="rId5" Type="http://schemas.openxmlformats.org/officeDocument/2006/relationships/image" Target="../media/image7.emf"/><Relationship Id="rId4" Type="http://schemas.openxmlformats.org/officeDocument/2006/relationships/oleObject" Target="../embeddings/oleObject99.bin"/><Relationship Id="rId9" Type="http://schemas.openxmlformats.org/officeDocument/2006/relationships/image" Target="../media/image13.jpg"/></Relationships>
</file>

<file path=ppt/slides/_rels/slide2.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slideLayout" Target="../slideLayouts/slideLayout3.xml"/><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tags" Target="../tags/tag156.xml"/><Relationship Id="rId2" Type="http://schemas.openxmlformats.org/officeDocument/2006/relationships/tags" Target="../tags/tag146.xml"/><Relationship Id="rId16" Type="http://schemas.openxmlformats.org/officeDocument/2006/relationships/chart" Target="../charts/chart1.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5" Type="http://schemas.openxmlformats.org/officeDocument/2006/relationships/tags" Target="../tags/tag149.xml"/><Relationship Id="rId15" Type="http://schemas.openxmlformats.org/officeDocument/2006/relationships/image" Target="../media/image9.emf"/><Relationship Id="rId10" Type="http://schemas.openxmlformats.org/officeDocument/2006/relationships/tags" Target="../tags/tag154.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oleObject" Target="../embeddings/oleObject82.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3.xml"/><Relationship Id="rId1" Type="http://schemas.openxmlformats.org/officeDocument/2006/relationships/tags" Target="../tags/tag269.xml"/><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9.xml"/><Relationship Id="rId1" Type="http://schemas.openxmlformats.org/officeDocument/2006/relationships/tags" Target="../tags/tag270.xml"/><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3.xml"/><Relationship Id="rId1" Type="http://schemas.openxmlformats.org/officeDocument/2006/relationships/tags" Target="../tags/tag271.xml"/><Relationship Id="rId4" Type="http://schemas.openxmlformats.org/officeDocument/2006/relationships/image" Target="../media/image9.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9.xml"/><Relationship Id="rId1" Type="http://schemas.openxmlformats.org/officeDocument/2006/relationships/tags" Target="../tags/tag272.xml"/><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oleObject" Target="../embeddings/oleObject104.bin"/><Relationship Id="rId7" Type="http://schemas.openxmlformats.org/officeDocument/2006/relationships/hyperlink" Target="mailto:jerien.denblanken@itspublic.nl?subject=Gemeentelijk%20armoedebeleid" TargetMode="External"/><Relationship Id="rId2" Type="http://schemas.openxmlformats.org/officeDocument/2006/relationships/slideLayout" Target="../slideLayouts/slideLayout38.xml"/><Relationship Id="rId1" Type="http://schemas.openxmlformats.org/officeDocument/2006/relationships/tags" Target="../tags/tag273.xml"/><Relationship Id="rId6" Type="http://schemas.openxmlformats.org/officeDocument/2006/relationships/hyperlink" Target="mailto:Jerien.denblanken@itspublic.nl?subject=Gemeentelijk%20armoedebeleid" TargetMode="External"/><Relationship Id="rId5" Type="http://schemas.openxmlformats.org/officeDocument/2006/relationships/hyperlink" Target="https://www.itspublic.nl/uitgangspunten/" TargetMode="External"/><Relationship Id="rId4" Type="http://schemas.openxmlformats.org/officeDocument/2006/relationships/image" Target="../media/image9.emf"/><Relationship Id="rId9"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3.jpe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1.xml"/><Relationship Id="rId7" Type="http://schemas.openxmlformats.org/officeDocument/2006/relationships/image" Target="../media/image11.jpg"/><Relationship Id="rId2" Type="http://schemas.openxmlformats.org/officeDocument/2006/relationships/slideLayout" Target="../slideLayouts/slideLayout38.xml"/><Relationship Id="rId1" Type="http://schemas.openxmlformats.org/officeDocument/2006/relationships/tags" Target="../tags/tag157.xml"/><Relationship Id="rId6" Type="http://schemas.openxmlformats.org/officeDocument/2006/relationships/image" Target="../media/image10.jpeg"/><Relationship Id="rId5" Type="http://schemas.openxmlformats.org/officeDocument/2006/relationships/image" Target="../media/image7.emf"/><Relationship Id="rId4" Type="http://schemas.openxmlformats.org/officeDocument/2006/relationships/oleObject" Target="../embeddings/oleObject83.bin"/><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2.xml"/><Relationship Id="rId1" Type="http://schemas.openxmlformats.org/officeDocument/2006/relationships/tags" Target="../tags/tag158.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notesSlide" Target="../notesSlides/notesSlide2.xml"/><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59.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9.emf"/><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oleObject" Target="../embeddings/oleObject85.bin"/><Relationship Id="rId9" Type="http://schemas.openxmlformats.org/officeDocument/2006/relationships/image" Target="../media/image18.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tags" Target="../tags/tag162.xml"/><Relationship Id="rId21" Type="http://schemas.openxmlformats.org/officeDocument/2006/relationships/image" Target="../media/image33.png"/><Relationship Id="rId7" Type="http://schemas.openxmlformats.org/officeDocument/2006/relationships/tags" Target="../tags/tag166.xml"/><Relationship Id="rId12" Type="http://schemas.openxmlformats.org/officeDocument/2006/relationships/chart" Target="../charts/chart2.xml"/><Relationship Id="rId17" Type="http://schemas.openxmlformats.org/officeDocument/2006/relationships/image" Target="../media/image29.png"/><Relationship Id="rId2" Type="http://schemas.openxmlformats.org/officeDocument/2006/relationships/tags" Target="../tags/tag161.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image" Target="../media/image9.emf"/><Relationship Id="rId5" Type="http://schemas.openxmlformats.org/officeDocument/2006/relationships/tags" Target="../tags/tag164.xml"/><Relationship Id="rId15" Type="http://schemas.openxmlformats.org/officeDocument/2006/relationships/image" Target="../media/image27.png"/><Relationship Id="rId10" Type="http://schemas.openxmlformats.org/officeDocument/2006/relationships/oleObject" Target="../embeddings/oleObject86.bin"/><Relationship Id="rId19" Type="http://schemas.openxmlformats.org/officeDocument/2006/relationships/image" Target="../media/image31.png"/><Relationship Id="rId4" Type="http://schemas.openxmlformats.org/officeDocument/2006/relationships/tags" Target="../tags/tag163.xml"/><Relationship Id="rId9" Type="http://schemas.openxmlformats.org/officeDocument/2006/relationships/notesSlide" Target="../notesSlides/notesSlide3.xml"/><Relationship Id="rId14" Type="http://schemas.openxmlformats.org/officeDocument/2006/relationships/image" Target="../media/image26.svg"/><Relationship Id="rId22"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67.xml"/><Relationship Id="rId5" Type="http://schemas.openxmlformats.org/officeDocument/2006/relationships/image" Target="../media/image35.emf"/><Relationship Id="rId4" Type="http://schemas.openxmlformats.org/officeDocument/2006/relationships/oleObject" Target="../embeddings/oleObject87.bin"/></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5.xml"/><Relationship Id="rId7" Type="http://schemas.openxmlformats.org/officeDocument/2006/relationships/image" Target="../media/image11.jpg"/><Relationship Id="rId2" Type="http://schemas.openxmlformats.org/officeDocument/2006/relationships/slideLayout" Target="../slideLayouts/slideLayout38.xml"/><Relationship Id="rId1" Type="http://schemas.openxmlformats.org/officeDocument/2006/relationships/tags" Target="../tags/tag168.xml"/><Relationship Id="rId6" Type="http://schemas.openxmlformats.org/officeDocument/2006/relationships/image" Target="../media/image10.jpeg"/><Relationship Id="rId5" Type="http://schemas.openxmlformats.org/officeDocument/2006/relationships/image" Target="../media/image7.emf"/><Relationship Id="rId4" Type="http://schemas.openxmlformats.org/officeDocument/2006/relationships/oleObject" Target="../embeddings/oleObject88.bin"/><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13" Type="http://schemas.openxmlformats.org/officeDocument/2006/relationships/tags" Target="../tags/tag181.xml"/><Relationship Id="rId18" Type="http://schemas.openxmlformats.org/officeDocument/2006/relationships/tags" Target="../tags/tag186.xml"/><Relationship Id="rId26" Type="http://schemas.openxmlformats.org/officeDocument/2006/relationships/tags" Target="../tags/tag194.xml"/><Relationship Id="rId3" Type="http://schemas.openxmlformats.org/officeDocument/2006/relationships/tags" Target="../tags/tag171.xml"/><Relationship Id="rId21" Type="http://schemas.openxmlformats.org/officeDocument/2006/relationships/tags" Target="../tags/tag189.xml"/><Relationship Id="rId34" Type="http://schemas.openxmlformats.org/officeDocument/2006/relationships/oleObject" Target="../embeddings/oleObject89.bin"/><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tags" Target="../tags/tag185.xml"/><Relationship Id="rId25" Type="http://schemas.openxmlformats.org/officeDocument/2006/relationships/tags" Target="../tags/tag193.xml"/><Relationship Id="rId33" Type="http://schemas.openxmlformats.org/officeDocument/2006/relationships/slideLayout" Target="../slideLayouts/slideLayout2.xml"/><Relationship Id="rId2" Type="http://schemas.openxmlformats.org/officeDocument/2006/relationships/tags" Target="../tags/tag170.xml"/><Relationship Id="rId16" Type="http://schemas.openxmlformats.org/officeDocument/2006/relationships/tags" Target="../tags/tag184.xml"/><Relationship Id="rId20" Type="http://schemas.openxmlformats.org/officeDocument/2006/relationships/tags" Target="../tags/tag188.xml"/><Relationship Id="rId29" Type="http://schemas.openxmlformats.org/officeDocument/2006/relationships/tags" Target="../tags/tag197.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24" Type="http://schemas.openxmlformats.org/officeDocument/2006/relationships/tags" Target="../tags/tag192.xml"/><Relationship Id="rId32" Type="http://schemas.openxmlformats.org/officeDocument/2006/relationships/tags" Target="../tags/tag200.xml"/><Relationship Id="rId5" Type="http://schemas.openxmlformats.org/officeDocument/2006/relationships/tags" Target="../tags/tag173.xml"/><Relationship Id="rId15" Type="http://schemas.openxmlformats.org/officeDocument/2006/relationships/tags" Target="../tags/tag183.xml"/><Relationship Id="rId23" Type="http://schemas.openxmlformats.org/officeDocument/2006/relationships/tags" Target="../tags/tag191.xml"/><Relationship Id="rId28" Type="http://schemas.openxmlformats.org/officeDocument/2006/relationships/tags" Target="../tags/tag196.xml"/><Relationship Id="rId36" Type="http://schemas.openxmlformats.org/officeDocument/2006/relationships/chart" Target="../charts/chart3.xml"/><Relationship Id="rId10" Type="http://schemas.openxmlformats.org/officeDocument/2006/relationships/tags" Target="../tags/tag178.xml"/><Relationship Id="rId19" Type="http://schemas.openxmlformats.org/officeDocument/2006/relationships/tags" Target="../tags/tag187.xml"/><Relationship Id="rId31" Type="http://schemas.openxmlformats.org/officeDocument/2006/relationships/tags" Target="../tags/tag199.xml"/><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 Id="rId22" Type="http://schemas.openxmlformats.org/officeDocument/2006/relationships/tags" Target="../tags/tag190.xml"/><Relationship Id="rId27" Type="http://schemas.openxmlformats.org/officeDocument/2006/relationships/tags" Target="../tags/tag195.xml"/><Relationship Id="rId30" Type="http://schemas.openxmlformats.org/officeDocument/2006/relationships/tags" Target="../tags/tag198.xml"/><Relationship Id="rId35" Type="http://schemas.openxmlformats.org/officeDocument/2006/relationships/image" Target="../media/image7.emf"/><Relationship Id="rId8" Type="http://schemas.openxmlformats.org/officeDocument/2006/relationships/tags" Target="../tags/tag1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5032E19-FB5C-48D5-B1F4-075753837130}"/>
              </a:ext>
            </a:extLst>
          </p:cNvPr>
          <p:cNvGraphicFramePr>
            <a:graphicFrameLocks noChangeAspect="1"/>
          </p:cNvGraphicFramePr>
          <p:nvPr>
            <p:custDataLst>
              <p:tags r:id="rId1"/>
            </p:custDataLst>
            <p:extLst>
              <p:ext uri="{D42A27DB-BD31-4B8C-83A1-F6EECF244321}">
                <p14:modId xmlns:p14="http://schemas.microsoft.com/office/powerpoint/2010/main" val="1442829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11" name="Object 10" hidden="1">
                        <a:extLst>
                          <a:ext uri="{FF2B5EF4-FFF2-40B4-BE49-F238E27FC236}">
                            <a16:creationId xmlns:a16="http://schemas.microsoft.com/office/drawing/2014/main" id="{B5032E19-FB5C-48D5-B1F4-0757538371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Picture Placeholder 13" descr="A picture containing ground, outdoor, people, bunch&#10;&#10;Description automatically generated">
            <a:extLst>
              <a:ext uri="{FF2B5EF4-FFF2-40B4-BE49-F238E27FC236}">
                <a16:creationId xmlns:a16="http://schemas.microsoft.com/office/drawing/2014/main" id="{29197C8F-A4DD-E6C5-F1CC-AA3393C2DBDE}"/>
              </a:ext>
            </a:extLst>
          </p:cNvPr>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colorTemperature colorTemp="4985"/>
                    </a14:imgEffect>
                    <a14:imgEffect>
                      <a14:saturation sat="33000"/>
                    </a14:imgEffect>
                  </a14:imgLayer>
                </a14:imgProps>
              </a:ext>
              <a:ext uri="{28A0092B-C50C-407E-A947-70E740481C1C}">
                <a14:useLocalDpi xmlns:a14="http://schemas.microsoft.com/office/drawing/2010/main" val="0"/>
              </a:ext>
            </a:extLst>
          </a:blip>
          <a:srcRect t="59150"/>
          <a:stretch/>
        </p:blipFill>
        <p:spPr>
          <a:xfrm>
            <a:off x="658813" y="0"/>
            <a:ext cx="11533187" cy="6858000"/>
          </a:xfrm>
        </p:spPr>
      </p:pic>
      <p:sp>
        <p:nvSpPr>
          <p:cNvPr id="13" name="Text Placeholder 12">
            <a:extLst>
              <a:ext uri="{FF2B5EF4-FFF2-40B4-BE49-F238E27FC236}">
                <a16:creationId xmlns:a16="http://schemas.microsoft.com/office/drawing/2014/main" id="{11EF1580-E289-4CD0-A875-07CC2BA16CC9}"/>
              </a:ext>
            </a:extLst>
          </p:cNvPr>
          <p:cNvSpPr>
            <a:spLocks noGrp="1"/>
          </p:cNvSpPr>
          <p:nvPr>
            <p:ph type="body" idx="1"/>
          </p:nvPr>
        </p:nvSpPr>
        <p:spPr>
          <a:xfrm>
            <a:off x="989445" y="2373744"/>
            <a:ext cx="7673292" cy="2750517"/>
          </a:xfrm>
        </p:spPr>
        <p:txBody>
          <a:bodyPr anchor="ctr"/>
          <a:lstStyle/>
          <a:p>
            <a:pPr marL="36000">
              <a:lnSpc>
                <a:spcPct val="100000"/>
              </a:lnSpc>
              <a:spcBef>
                <a:spcPts val="0"/>
              </a:spcBef>
            </a:pPr>
            <a:r>
              <a:rPr lang="nl-NL" sz="4000" b="1" dirty="0"/>
              <a:t>Inwoners in Nood? </a:t>
            </a:r>
          </a:p>
          <a:p>
            <a:pPr marL="36000">
              <a:lnSpc>
                <a:spcPct val="100000"/>
              </a:lnSpc>
              <a:spcBef>
                <a:spcPts val="0"/>
              </a:spcBef>
            </a:pPr>
            <a:r>
              <a:rPr lang="nl-NL" sz="4000" b="1" dirty="0"/>
              <a:t>Armoede door stijgende prijzen</a:t>
            </a:r>
            <a:br>
              <a:rPr lang="nl-NL" sz="4400" dirty="0"/>
            </a:br>
            <a:r>
              <a:rPr lang="nl-NL" sz="1200" dirty="0"/>
              <a:t> </a:t>
            </a:r>
            <a:r>
              <a:rPr lang="nl-NL" sz="900" dirty="0"/>
              <a:t> </a:t>
            </a:r>
            <a:br>
              <a:rPr lang="nl-NL" sz="4400" dirty="0"/>
            </a:br>
            <a:r>
              <a:rPr lang="nl-NL" sz="2000" dirty="0"/>
              <a:t>Inzicht in handelingsperspectief gemeente Amersfoort</a:t>
            </a:r>
          </a:p>
          <a:p>
            <a:endParaRPr lang="nl-NL" sz="1400" dirty="0"/>
          </a:p>
          <a:p>
            <a:r>
              <a:rPr lang="nl-NL" sz="1600" dirty="0"/>
              <a:t>September 2022</a:t>
            </a:r>
          </a:p>
          <a:p>
            <a:r>
              <a:rPr lang="nl-NL" sz="1600" dirty="0"/>
              <a:t>Jerien.denblanken@itspublic.nl | hugo.denbreejen@itspublic.nl </a:t>
            </a:r>
          </a:p>
        </p:txBody>
      </p:sp>
      <p:sp>
        <p:nvSpPr>
          <p:cNvPr id="2" name="Rectangle 1">
            <a:extLst>
              <a:ext uri="{FF2B5EF4-FFF2-40B4-BE49-F238E27FC236}">
                <a16:creationId xmlns:a16="http://schemas.microsoft.com/office/drawing/2014/main" id="{6044FF82-742D-6D69-F03B-494D76FBFE82}"/>
              </a:ext>
            </a:extLst>
          </p:cNvPr>
          <p:cNvSpPr/>
          <p:nvPr/>
        </p:nvSpPr>
        <p:spPr>
          <a:xfrm>
            <a:off x="0" y="-38100"/>
            <a:ext cx="658813" cy="419100"/>
          </a:xfrm>
          <a:prstGeom prst="rect">
            <a:avLst/>
          </a:prstGeom>
          <a:solidFill>
            <a:srgbClr val="FFFFFF"/>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None/>
            </a:pPr>
            <a:endParaRPr lang="nl-NL" dirty="0"/>
          </a:p>
        </p:txBody>
      </p:sp>
    </p:spTree>
    <p:extLst>
      <p:ext uri="{BB962C8B-B14F-4D97-AF65-F5344CB8AC3E}">
        <p14:creationId xmlns:p14="http://schemas.microsoft.com/office/powerpoint/2010/main" val="309670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hidden="1">
            <a:extLst>
              <a:ext uri="{FF2B5EF4-FFF2-40B4-BE49-F238E27FC236}">
                <a16:creationId xmlns:a16="http://schemas.microsoft.com/office/drawing/2014/main" id="{3F11E3B5-2E21-0D58-D0DB-652E154811FE}"/>
              </a:ext>
            </a:extLst>
          </p:cNvPr>
          <p:cNvGraphicFramePr>
            <a:graphicFrameLocks noChangeAspect="1"/>
          </p:cNvGraphicFramePr>
          <p:nvPr>
            <p:custDataLst>
              <p:tags r:id="rId1"/>
            </p:custDataLst>
            <p:extLst>
              <p:ext uri="{D42A27DB-BD31-4B8C-83A1-F6EECF244321}">
                <p14:modId xmlns:p14="http://schemas.microsoft.com/office/powerpoint/2010/main" val="2053581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395" imgH="396" progId="TCLayout.ActiveDocument.1">
                  <p:embed/>
                </p:oleObj>
              </mc:Choice>
              <mc:Fallback>
                <p:oleObj name="think-cell Slide" r:id="rId43" imgW="395" imgH="396" progId="TCLayout.ActiveDocument.1">
                  <p:embed/>
                  <p:pic>
                    <p:nvPicPr>
                      <p:cNvPr id="0" name=""/>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103" name="Content Placeholder 102">
            <a:extLst>
              <a:ext uri="{FF2B5EF4-FFF2-40B4-BE49-F238E27FC236}">
                <a16:creationId xmlns:a16="http://schemas.microsoft.com/office/drawing/2014/main" id="{6B7A1FD7-18AA-74AF-F940-B514398E9A09}"/>
              </a:ext>
            </a:extLst>
          </p:cNvPr>
          <p:cNvSpPr>
            <a:spLocks noGrp="1"/>
          </p:cNvSpPr>
          <p:nvPr>
            <p:ph sz="quarter" idx="35"/>
          </p:nvPr>
        </p:nvSpPr>
        <p:spPr/>
        <p:txBody>
          <a:bodyPr/>
          <a:lstStyle/>
          <a:p>
            <a:endParaRPr lang="nl-NL"/>
          </a:p>
        </p:txBody>
      </p:sp>
      <p:sp>
        <p:nvSpPr>
          <p:cNvPr id="101" name="Content Placeholder 100">
            <a:extLst>
              <a:ext uri="{FF2B5EF4-FFF2-40B4-BE49-F238E27FC236}">
                <a16:creationId xmlns:a16="http://schemas.microsoft.com/office/drawing/2014/main" id="{4B4FB8CD-ECC3-ADB5-C5F5-D3326B6E36B2}"/>
              </a:ext>
            </a:extLst>
          </p:cNvPr>
          <p:cNvSpPr>
            <a:spLocks noGrp="1"/>
          </p:cNvSpPr>
          <p:nvPr>
            <p:ph sz="quarter" idx="31"/>
          </p:nvPr>
        </p:nvSpPr>
        <p:spPr/>
        <p:txBody>
          <a:bodyPr/>
          <a:lstStyle/>
          <a:p>
            <a:endParaRPr lang="nl-NL" dirty="0"/>
          </a:p>
        </p:txBody>
      </p:sp>
      <p:sp>
        <p:nvSpPr>
          <p:cNvPr id="102" name="Text Placeholder 101">
            <a:extLst>
              <a:ext uri="{FF2B5EF4-FFF2-40B4-BE49-F238E27FC236}">
                <a16:creationId xmlns:a16="http://schemas.microsoft.com/office/drawing/2014/main" id="{1C4C555D-244B-EDEF-69DB-8667C66562CC}"/>
              </a:ext>
            </a:extLst>
          </p:cNvPr>
          <p:cNvSpPr>
            <a:spLocks noGrp="1"/>
          </p:cNvSpPr>
          <p:nvPr>
            <p:ph type="body" sz="quarter" idx="34"/>
          </p:nvPr>
        </p:nvSpPr>
        <p:spPr/>
        <p:txBody>
          <a:bodyPr/>
          <a:lstStyle/>
          <a:p>
            <a:r>
              <a:rPr lang="nl-NL" dirty="0"/>
              <a:t>Mensen in armoede inclusief kabinetsplannen Prinsjesdag</a:t>
            </a:r>
          </a:p>
          <a:p>
            <a:endParaRPr lang="nl-NL" dirty="0"/>
          </a:p>
        </p:txBody>
      </p:sp>
      <p:sp>
        <p:nvSpPr>
          <p:cNvPr id="100" name="Text Placeholder 99">
            <a:extLst>
              <a:ext uri="{FF2B5EF4-FFF2-40B4-BE49-F238E27FC236}">
                <a16:creationId xmlns:a16="http://schemas.microsoft.com/office/drawing/2014/main" id="{D312CA88-2495-4320-0C66-C3F818FE184D}"/>
              </a:ext>
            </a:extLst>
          </p:cNvPr>
          <p:cNvSpPr>
            <a:spLocks noGrp="1"/>
          </p:cNvSpPr>
          <p:nvPr>
            <p:ph type="body" sz="quarter" idx="30"/>
          </p:nvPr>
        </p:nvSpPr>
        <p:spPr/>
        <p:txBody>
          <a:bodyPr/>
          <a:lstStyle/>
          <a:p>
            <a:r>
              <a:rPr lang="nl-NL" dirty="0"/>
              <a:t>Mensen in armoede exclusief kabinetsplannen Prinsjesdag</a:t>
            </a:r>
          </a:p>
        </p:txBody>
      </p:sp>
      <p:sp>
        <p:nvSpPr>
          <p:cNvPr id="98" name="Text Placeholder 97">
            <a:extLst>
              <a:ext uri="{FF2B5EF4-FFF2-40B4-BE49-F238E27FC236}">
                <a16:creationId xmlns:a16="http://schemas.microsoft.com/office/drawing/2014/main" id="{474053F4-5213-4691-3E9E-310066F5BDA5}"/>
              </a:ext>
            </a:extLst>
          </p:cNvPr>
          <p:cNvSpPr>
            <a:spLocks noGrp="1"/>
          </p:cNvSpPr>
          <p:nvPr>
            <p:ph type="body" sz="quarter" idx="14"/>
          </p:nvPr>
        </p:nvSpPr>
        <p:spPr/>
        <p:txBody>
          <a:bodyPr/>
          <a:lstStyle/>
          <a:p>
            <a:endParaRPr lang="nl-NL"/>
          </a:p>
        </p:txBody>
      </p:sp>
      <p:sp>
        <p:nvSpPr>
          <p:cNvPr id="5" name="Title 4">
            <a:extLst>
              <a:ext uri="{FF2B5EF4-FFF2-40B4-BE49-F238E27FC236}">
                <a16:creationId xmlns:a16="http://schemas.microsoft.com/office/drawing/2014/main" id="{2E1D8CBC-5B0E-9316-980B-5FC6505D4887}"/>
              </a:ext>
            </a:extLst>
          </p:cNvPr>
          <p:cNvSpPr>
            <a:spLocks noGrp="1"/>
          </p:cNvSpPr>
          <p:nvPr>
            <p:ph type="title"/>
          </p:nvPr>
        </p:nvSpPr>
        <p:spPr/>
        <p:txBody>
          <a:bodyPr vert="horz"/>
          <a:lstStyle/>
          <a:p>
            <a:r>
              <a:rPr lang="nl-NL" dirty="0"/>
              <a:t>Prinsjesdag plannen lijken te zorgen voor afname armoede in 2023 maar met veel onzekerheid omgeven</a:t>
            </a:r>
          </a:p>
        </p:txBody>
      </p:sp>
      <p:sp>
        <p:nvSpPr>
          <p:cNvPr id="99" name="Text Placeholder 98">
            <a:extLst>
              <a:ext uri="{FF2B5EF4-FFF2-40B4-BE49-F238E27FC236}">
                <a16:creationId xmlns:a16="http://schemas.microsoft.com/office/drawing/2014/main" id="{1019E24E-28DC-2487-D064-BAFEF8B2123E}"/>
              </a:ext>
            </a:extLst>
          </p:cNvPr>
          <p:cNvSpPr>
            <a:spLocks noGrp="1"/>
          </p:cNvSpPr>
          <p:nvPr>
            <p:ph type="body" sz="quarter" idx="20"/>
          </p:nvPr>
        </p:nvSpPr>
        <p:spPr/>
        <p:txBody>
          <a:bodyPr/>
          <a:lstStyle/>
          <a:p>
            <a:pPr marL="0" indent="0">
              <a:buNone/>
            </a:pPr>
            <a:r>
              <a:rPr lang="nl-NL" dirty="0"/>
              <a:t>NB: de Prinsjesdag plannen omvatten niet het plan voor het energieprijsplafond. Deze zijn ook niet meegenomen in de berekening door het CPB.</a:t>
            </a:r>
          </a:p>
        </p:txBody>
      </p:sp>
      <p:graphicFrame>
        <p:nvGraphicFramePr>
          <p:cNvPr id="314" name="Chart 313">
            <a:extLst>
              <a:ext uri="{FF2B5EF4-FFF2-40B4-BE49-F238E27FC236}">
                <a16:creationId xmlns:a16="http://schemas.microsoft.com/office/drawing/2014/main" id="{8550210C-5988-254C-0C57-2E8188E67D9A}"/>
              </a:ext>
            </a:extLst>
          </p:cNvPr>
          <p:cNvGraphicFramePr/>
          <p:nvPr>
            <p:custDataLst>
              <p:tags r:id="rId2"/>
            </p:custDataLst>
            <p:extLst>
              <p:ext uri="{D42A27DB-BD31-4B8C-83A1-F6EECF244321}">
                <p14:modId xmlns:p14="http://schemas.microsoft.com/office/powerpoint/2010/main" val="2360896029"/>
              </p:ext>
            </p:extLst>
          </p:nvPr>
        </p:nvGraphicFramePr>
        <p:xfrm>
          <a:off x="1144588" y="2276475"/>
          <a:ext cx="4416425" cy="2767013"/>
        </p:xfrm>
        <a:graphic>
          <a:graphicData uri="http://schemas.openxmlformats.org/drawingml/2006/chart">
            <c:chart xmlns:c="http://schemas.openxmlformats.org/drawingml/2006/chart" xmlns:r="http://schemas.openxmlformats.org/officeDocument/2006/relationships" r:id="rId45"/>
          </a:graphicData>
        </a:graphic>
      </p:graphicFrame>
      <p:cxnSp>
        <p:nvCxnSpPr>
          <p:cNvPr id="257" name="Straight Connector 256">
            <a:extLst>
              <a:ext uri="{FF2B5EF4-FFF2-40B4-BE49-F238E27FC236}">
                <a16:creationId xmlns:a16="http://schemas.microsoft.com/office/drawing/2014/main" id="{FBDDD993-7871-A882-270E-4CCE4F8804D4}"/>
              </a:ext>
            </a:extLst>
          </p:cNvPr>
          <p:cNvCxnSpPr/>
          <p:nvPr>
            <p:custDataLst>
              <p:tags r:id="rId3"/>
            </p:custDataLst>
          </p:nvPr>
        </p:nvCxnSpPr>
        <p:spPr bwMode="auto">
          <a:xfrm flipV="1">
            <a:off x="4414838" y="2154238"/>
            <a:ext cx="0" cy="466725"/>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8" name="Straight Connector 257">
            <a:extLst>
              <a:ext uri="{FF2B5EF4-FFF2-40B4-BE49-F238E27FC236}">
                <a16:creationId xmlns:a16="http://schemas.microsoft.com/office/drawing/2014/main" id="{09AACDFF-46FF-3F3B-30B4-53F0CF33860C}"/>
              </a:ext>
            </a:extLst>
          </p:cNvPr>
          <p:cNvCxnSpPr/>
          <p:nvPr>
            <p:custDataLst>
              <p:tags r:id="rId4"/>
            </p:custDataLst>
          </p:nvPr>
        </p:nvCxnSpPr>
        <p:spPr bwMode="auto">
          <a:xfrm>
            <a:off x="4414838" y="2154238"/>
            <a:ext cx="709613" cy="0"/>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9" name="Straight Connector 258">
            <a:extLst>
              <a:ext uri="{FF2B5EF4-FFF2-40B4-BE49-F238E27FC236}">
                <a16:creationId xmlns:a16="http://schemas.microsoft.com/office/drawing/2014/main" id="{19F6D970-8A03-401E-B7BF-4DD8527368C9}"/>
              </a:ext>
            </a:extLst>
          </p:cNvPr>
          <p:cNvCxnSpPr/>
          <p:nvPr>
            <p:custDataLst>
              <p:tags r:id="rId5"/>
            </p:custDataLst>
          </p:nvPr>
        </p:nvCxnSpPr>
        <p:spPr bwMode="auto">
          <a:xfrm>
            <a:off x="5124450" y="2154238"/>
            <a:ext cx="0" cy="174625"/>
          </a:xfrm>
          <a:prstGeom prst="line">
            <a:avLst/>
          </a:prstGeom>
          <a:ln w="1270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6" name="Content 1">
            <a:extLst>
              <a:ext uri="{FF2B5EF4-FFF2-40B4-BE49-F238E27FC236}">
                <a16:creationId xmlns:a16="http://schemas.microsoft.com/office/drawing/2014/main" id="{F9EE2E07-04EC-B096-D6F8-4E5D5FCE7EA1}"/>
              </a:ext>
            </a:extLst>
          </p:cNvPr>
          <p:cNvSpPr>
            <a:spLocks noGrp="1"/>
          </p:cNvSpPr>
          <p:nvPr>
            <p:custDataLst>
              <p:tags r:id="rId6"/>
            </p:custDataLst>
          </p:nvPr>
        </p:nvSpPr>
        <p:spPr bwMode="auto">
          <a:xfrm>
            <a:off x="1400175" y="5019675"/>
            <a:ext cx="3635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D054A8AE-9E60-4228-8AF2-D5ADF30C0A04}" type="datetime'''''2''''0''''1''''''''''''''8'">
              <a:rPr lang="nl-NL" altLang="en-US" smtClean="0">
                <a:solidFill>
                  <a:schemeClr val="tx1"/>
                </a:solidFill>
                <a:latin typeface="+mn-lt"/>
              </a:rPr>
              <a:pPr/>
              <a:t>2018</a:t>
            </a:fld>
            <a:endParaRPr lang="nl-NL" noProof="0" dirty="0">
              <a:solidFill>
                <a:schemeClr val="tx1"/>
              </a:solidFill>
              <a:latin typeface="+mn-lt"/>
            </a:endParaRPr>
          </a:p>
        </p:txBody>
      </p:sp>
      <p:sp>
        <p:nvSpPr>
          <p:cNvPr id="26" name="Content 1">
            <a:extLst>
              <a:ext uri="{FF2B5EF4-FFF2-40B4-BE49-F238E27FC236}">
                <a16:creationId xmlns:a16="http://schemas.microsoft.com/office/drawing/2014/main" id="{94FAFB7A-6E7A-1B0E-3C7A-4B4C3C7355AD}"/>
              </a:ext>
            </a:extLst>
          </p:cNvPr>
          <p:cNvSpPr>
            <a:spLocks noGrp="1"/>
          </p:cNvSpPr>
          <p:nvPr>
            <p:custDataLst>
              <p:tags r:id="rId7"/>
            </p:custDataLst>
          </p:nvPr>
        </p:nvSpPr>
        <p:spPr bwMode="auto">
          <a:xfrm>
            <a:off x="4233863" y="5019675"/>
            <a:ext cx="3619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E0C601F7-3AFC-4818-A29C-0F4E21921245}" type="datetime'''''''2''''''0''''2''''''''''''''2'''''''">
              <a:rPr lang="nl-NL" altLang="en-US" smtClean="0">
                <a:solidFill>
                  <a:schemeClr val="tx1"/>
                </a:solidFill>
                <a:latin typeface="+mn-lt"/>
              </a:rPr>
              <a:pPr/>
              <a:t>2022</a:t>
            </a:fld>
            <a:endParaRPr lang="nl-NL" noProof="0" dirty="0">
              <a:solidFill>
                <a:schemeClr val="tx1"/>
              </a:solidFill>
              <a:latin typeface="+mn-lt"/>
            </a:endParaRPr>
          </a:p>
        </p:txBody>
      </p:sp>
      <p:sp>
        <p:nvSpPr>
          <p:cNvPr id="29" name="Content 1">
            <a:extLst>
              <a:ext uri="{FF2B5EF4-FFF2-40B4-BE49-F238E27FC236}">
                <a16:creationId xmlns:a16="http://schemas.microsoft.com/office/drawing/2014/main" id="{8022EBE6-E1CF-F505-94B7-21BEEC70CE6D}"/>
              </a:ext>
            </a:extLst>
          </p:cNvPr>
          <p:cNvSpPr>
            <a:spLocks noGrp="1"/>
          </p:cNvSpPr>
          <p:nvPr>
            <p:custDataLst>
              <p:tags r:id="rId8"/>
            </p:custDataLst>
          </p:nvPr>
        </p:nvSpPr>
        <p:spPr bwMode="auto">
          <a:xfrm>
            <a:off x="3527425" y="5019675"/>
            <a:ext cx="3587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E314C359-77FE-4F3D-8665-58C40E385BFA}" type="datetime'''''''''''''''''''''''2''0''''''''''''''''''''''''''''''''21'">
              <a:rPr lang="nl-NL" altLang="en-US" smtClean="0">
                <a:solidFill>
                  <a:schemeClr val="tx1"/>
                </a:solidFill>
                <a:latin typeface="+mn-lt"/>
              </a:rPr>
              <a:pPr/>
              <a:t>2021</a:t>
            </a:fld>
            <a:endParaRPr lang="nl-NL" noProof="0" dirty="0">
              <a:solidFill>
                <a:schemeClr val="tx1"/>
              </a:solidFill>
              <a:latin typeface="+mn-lt"/>
            </a:endParaRPr>
          </a:p>
        </p:txBody>
      </p:sp>
      <p:sp>
        <p:nvSpPr>
          <p:cNvPr id="30" name="Content 1">
            <a:extLst>
              <a:ext uri="{FF2B5EF4-FFF2-40B4-BE49-F238E27FC236}">
                <a16:creationId xmlns:a16="http://schemas.microsoft.com/office/drawing/2014/main" id="{B9B6B1B0-E797-BCC0-053A-461AD5BDA09B}"/>
              </a:ext>
            </a:extLst>
          </p:cNvPr>
          <p:cNvSpPr>
            <a:spLocks noGrp="1"/>
          </p:cNvSpPr>
          <p:nvPr>
            <p:custDataLst>
              <p:tags r:id="rId9"/>
            </p:custDataLst>
          </p:nvPr>
        </p:nvSpPr>
        <p:spPr bwMode="auto">
          <a:xfrm>
            <a:off x="2106613" y="5019675"/>
            <a:ext cx="3651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61891C1-7989-439B-ACF4-E3AEE18A98CA}" type="datetime'''''''''''''''2''''''''''''0''''''''''''1''''''''''''9'''''">
              <a:rPr lang="nl-NL" altLang="en-US" smtClean="0">
                <a:solidFill>
                  <a:schemeClr val="tx1"/>
                </a:solidFill>
                <a:latin typeface="+mn-lt"/>
              </a:rPr>
              <a:pPr/>
              <a:t>2019</a:t>
            </a:fld>
            <a:endParaRPr lang="nl-NL" noProof="0" dirty="0">
              <a:solidFill>
                <a:schemeClr val="tx1"/>
              </a:solidFill>
              <a:latin typeface="+mn-lt"/>
            </a:endParaRPr>
          </a:p>
        </p:txBody>
      </p:sp>
      <p:sp>
        <p:nvSpPr>
          <p:cNvPr id="31" name="Content 1">
            <a:extLst>
              <a:ext uri="{FF2B5EF4-FFF2-40B4-BE49-F238E27FC236}">
                <a16:creationId xmlns:a16="http://schemas.microsoft.com/office/drawing/2014/main" id="{E387A42C-8E65-DA17-A0E8-E3A95F87BE73}"/>
              </a:ext>
            </a:extLst>
          </p:cNvPr>
          <p:cNvSpPr>
            <a:spLocks noGrp="1"/>
          </p:cNvSpPr>
          <p:nvPr>
            <p:custDataLst>
              <p:tags r:id="rId10"/>
            </p:custDataLst>
          </p:nvPr>
        </p:nvSpPr>
        <p:spPr bwMode="auto">
          <a:xfrm>
            <a:off x="2816225" y="5019675"/>
            <a:ext cx="3667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2E8CD57A-8BF1-444C-BFEA-A9778D2BC053}" type="datetime'''''2''''''''''0''''''''''''''''''2''''''''''0'''">
              <a:rPr lang="nl-NL" altLang="en-US" smtClean="0">
                <a:solidFill>
                  <a:schemeClr val="tx1"/>
                </a:solidFill>
                <a:latin typeface="+mn-lt"/>
              </a:rPr>
              <a:pPr/>
              <a:t>2020</a:t>
            </a:fld>
            <a:endParaRPr lang="nl-NL" noProof="0" dirty="0">
              <a:solidFill>
                <a:schemeClr val="tx1"/>
              </a:solidFill>
              <a:latin typeface="+mn-lt"/>
            </a:endParaRPr>
          </a:p>
        </p:txBody>
      </p:sp>
      <p:sp>
        <p:nvSpPr>
          <p:cNvPr id="38" name="Content 1">
            <a:extLst>
              <a:ext uri="{FF2B5EF4-FFF2-40B4-BE49-F238E27FC236}">
                <a16:creationId xmlns:a16="http://schemas.microsoft.com/office/drawing/2014/main" id="{759C0579-2507-CAAC-70CC-9941E29AC4E9}"/>
              </a:ext>
            </a:extLst>
          </p:cNvPr>
          <p:cNvSpPr>
            <a:spLocks noGrp="1"/>
          </p:cNvSpPr>
          <p:nvPr>
            <p:custDataLst>
              <p:tags r:id="rId11"/>
            </p:custDataLst>
          </p:nvPr>
        </p:nvSpPr>
        <p:spPr bwMode="auto">
          <a:xfrm>
            <a:off x="4948238" y="5019675"/>
            <a:ext cx="3540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BC091ECD-C05E-4795-995A-EC9898A9AC18}" type="datetime'''2''''''0''''''''''''23'''''">
              <a:rPr lang="nl-NL" altLang="en-US" smtClean="0">
                <a:solidFill>
                  <a:schemeClr val="tx1"/>
                </a:solidFill>
                <a:latin typeface="+mn-lt"/>
              </a:rPr>
              <a:pPr/>
              <a:t>2023</a:t>
            </a:fld>
            <a:endParaRPr lang="nl-NL" noProof="0" dirty="0">
              <a:solidFill>
                <a:schemeClr val="tx1"/>
              </a:solidFill>
              <a:latin typeface="+mn-lt"/>
            </a:endParaRPr>
          </a:p>
        </p:txBody>
      </p:sp>
      <p:sp>
        <p:nvSpPr>
          <p:cNvPr id="37" name="Content 1">
            <a:extLst>
              <a:ext uri="{FF2B5EF4-FFF2-40B4-BE49-F238E27FC236}">
                <a16:creationId xmlns:a16="http://schemas.microsoft.com/office/drawing/2014/main" id="{120EBF08-5908-2D9B-0705-0F7ADE6784AB}"/>
              </a:ext>
            </a:extLst>
          </p:cNvPr>
          <p:cNvSpPr>
            <a:spLocks noGrp="1"/>
          </p:cNvSpPr>
          <p:nvPr>
            <p:custDataLst>
              <p:tags r:id="rId12"/>
            </p:custDataLst>
          </p:nvPr>
        </p:nvSpPr>
        <p:spPr bwMode="gray">
          <a:xfrm>
            <a:off x="1287463" y="2952750"/>
            <a:ext cx="5873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053687D0-68B9-47A3-9362-7C61D64F36D5}" type="datetime'''1,''''''0'''''' ''''''''''''ml''''''''n'''''''">
              <a:rPr lang="nl-NL" altLang="en-US" smtClean="0">
                <a:solidFill>
                  <a:schemeClr val="tx1"/>
                </a:solidFill>
                <a:latin typeface="+mn-lt"/>
              </a:rPr>
              <a:pPr/>
              <a:t>1,0 mln</a:t>
            </a:fld>
            <a:endParaRPr lang="nl-NL" noProof="0" dirty="0">
              <a:solidFill>
                <a:schemeClr val="tx1"/>
              </a:solidFill>
              <a:latin typeface="+mn-lt"/>
            </a:endParaRPr>
          </a:p>
        </p:txBody>
      </p:sp>
      <p:sp>
        <p:nvSpPr>
          <p:cNvPr id="47" name="Content 1">
            <a:extLst>
              <a:ext uri="{FF2B5EF4-FFF2-40B4-BE49-F238E27FC236}">
                <a16:creationId xmlns:a16="http://schemas.microsoft.com/office/drawing/2014/main" id="{BA13FB78-B79C-A9C1-A095-1FAAE26607C8}"/>
              </a:ext>
            </a:extLst>
          </p:cNvPr>
          <p:cNvSpPr>
            <a:spLocks noGrp="1"/>
          </p:cNvSpPr>
          <p:nvPr>
            <p:custDataLst>
              <p:tags r:id="rId13"/>
            </p:custDataLst>
          </p:nvPr>
        </p:nvSpPr>
        <p:spPr bwMode="gray">
          <a:xfrm>
            <a:off x="1995488" y="2909888"/>
            <a:ext cx="5873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31356F0F-A8B1-4A94-9803-73528C2DC12C}" type="datetime'''''1'''''''',''0'' ''''m''''''''''''''''''''''''''l''''''n'''">
              <a:rPr lang="nl-NL" altLang="en-US" smtClean="0">
                <a:solidFill>
                  <a:schemeClr val="tx1"/>
                </a:solidFill>
                <a:latin typeface="+mn-lt"/>
              </a:rPr>
              <a:pPr/>
              <a:t>1,0 mln</a:t>
            </a:fld>
            <a:endParaRPr lang="nl-NL" noProof="0" dirty="0">
              <a:solidFill>
                <a:schemeClr val="tx1"/>
              </a:solidFill>
              <a:latin typeface="+mn-lt"/>
            </a:endParaRPr>
          </a:p>
        </p:txBody>
      </p:sp>
      <p:sp>
        <p:nvSpPr>
          <p:cNvPr id="48" name="Content 1">
            <a:extLst>
              <a:ext uri="{FF2B5EF4-FFF2-40B4-BE49-F238E27FC236}">
                <a16:creationId xmlns:a16="http://schemas.microsoft.com/office/drawing/2014/main" id="{1A835708-36DD-4F97-EF5E-74F9B6B47E6B}"/>
              </a:ext>
            </a:extLst>
          </p:cNvPr>
          <p:cNvSpPr>
            <a:spLocks noGrp="1"/>
          </p:cNvSpPr>
          <p:nvPr>
            <p:custDataLst>
              <p:tags r:id="rId14"/>
            </p:custDataLst>
          </p:nvPr>
        </p:nvSpPr>
        <p:spPr bwMode="gray">
          <a:xfrm>
            <a:off x="2698750" y="3021013"/>
            <a:ext cx="601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DB741F4F-FB5A-4724-AA28-65C23EEE7CCF}" type="datetime'''''''''''''''''''''''''0,9 ''''''''''''m''''''ln'">
              <a:rPr lang="nl-NL" altLang="en-US" smtClean="0">
                <a:solidFill>
                  <a:schemeClr val="tx1"/>
                </a:solidFill>
                <a:latin typeface="+mn-lt"/>
              </a:rPr>
              <a:pPr/>
              <a:t>0,9 mln</a:t>
            </a:fld>
            <a:endParaRPr lang="nl-NL" noProof="0" dirty="0">
              <a:solidFill>
                <a:schemeClr val="tx1"/>
              </a:solidFill>
              <a:latin typeface="+mn-lt"/>
            </a:endParaRPr>
          </a:p>
        </p:txBody>
      </p:sp>
      <p:sp>
        <p:nvSpPr>
          <p:cNvPr id="24" name="Content 1">
            <a:extLst>
              <a:ext uri="{FF2B5EF4-FFF2-40B4-BE49-F238E27FC236}">
                <a16:creationId xmlns:a16="http://schemas.microsoft.com/office/drawing/2014/main" id="{D1DD4D97-12A2-A506-BABC-9DFD3CD77DFC}"/>
              </a:ext>
            </a:extLst>
          </p:cNvPr>
          <p:cNvSpPr>
            <a:spLocks noGrp="1"/>
          </p:cNvSpPr>
          <p:nvPr>
            <p:custDataLst>
              <p:tags r:id="rId15"/>
            </p:custDataLst>
          </p:nvPr>
        </p:nvSpPr>
        <p:spPr bwMode="gray">
          <a:xfrm>
            <a:off x="3406775" y="2979738"/>
            <a:ext cx="601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A38145CF-1B00-49B9-A0AE-BE4B2F0E6E39}" type="datetime'''''''''''''''''''''''''''''''''0'',9'' ml''n'''''''''''">
              <a:rPr lang="nl-NL" altLang="en-US" smtClean="0">
                <a:solidFill>
                  <a:schemeClr val="tx1"/>
                </a:solidFill>
                <a:latin typeface="+mn-lt"/>
              </a:rPr>
              <a:pPr/>
              <a:t>0,9 mln</a:t>
            </a:fld>
            <a:endParaRPr lang="nl-NL" noProof="0" dirty="0">
              <a:solidFill>
                <a:schemeClr val="tx1"/>
              </a:solidFill>
              <a:latin typeface="+mn-lt"/>
            </a:endParaRPr>
          </a:p>
        </p:txBody>
      </p:sp>
      <p:sp>
        <p:nvSpPr>
          <p:cNvPr id="49" name="Content 1">
            <a:extLst>
              <a:ext uri="{FF2B5EF4-FFF2-40B4-BE49-F238E27FC236}">
                <a16:creationId xmlns:a16="http://schemas.microsoft.com/office/drawing/2014/main" id="{809887B4-65EC-685D-CEDA-9807E18E7B8B}"/>
              </a:ext>
            </a:extLst>
          </p:cNvPr>
          <p:cNvSpPr>
            <a:spLocks noGrp="1"/>
          </p:cNvSpPr>
          <p:nvPr>
            <p:custDataLst>
              <p:tags r:id="rId16"/>
            </p:custDataLst>
          </p:nvPr>
        </p:nvSpPr>
        <p:spPr bwMode="gray">
          <a:xfrm>
            <a:off x="4127500" y="2659063"/>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D78D927F-40BD-4057-82D9-7A3349584AE8}" type="datetime'1'''''''''''''',''''1'''' ''''m''''''''''''l''''n'''">
              <a:rPr lang="nl-NL" altLang="en-US" smtClean="0">
                <a:solidFill>
                  <a:schemeClr val="tx1"/>
                </a:solidFill>
                <a:latin typeface="+mn-lt"/>
              </a:rPr>
              <a:pPr/>
              <a:t>1,1 mln</a:t>
            </a:fld>
            <a:endParaRPr lang="nl-NL" noProof="0" dirty="0">
              <a:solidFill>
                <a:schemeClr val="tx1"/>
              </a:solidFill>
              <a:latin typeface="+mn-lt"/>
            </a:endParaRPr>
          </a:p>
        </p:txBody>
      </p:sp>
      <p:sp>
        <p:nvSpPr>
          <p:cNvPr id="41" name="Content 1">
            <a:extLst>
              <a:ext uri="{FF2B5EF4-FFF2-40B4-BE49-F238E27FC236}">
                <a16:creationId xmlns:a16="http://schemas.microsoft.com/office/drawing/2014/main" id="{9A45394B-F172-5452-ECF5-AAA1E688702A}"/>
              </a:ext>
            </a:extLst>
          </p:cNvPr>
          <p:cNvSpPr>
            <a:spLocks noGrp="1"/>
          </p:cNvSpPr>
          <p:nvPr>
            <p:custDataLst>
              <p:tags r:id="rId17"/>
            </p:custDataLst>
          </p:nvPr>
        </p:nvSpPr>
        <p:spPr bwMode="gray">
          <a:xfrm>
            <a:off x="4837113" y="2366963"/>
            <a:ext cx="576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4B519E94-E90E-4438-AB17-49F569A0859D}" type="datetime'''''''1'''',''''''''''''''''''3'''' ''''ml''''''''''''''n'''''">
              <a:rPr lang="nl-NL" altLang="en-US" smtClean="0">
                <a:solidFill>
                  <a:schemeClr val="tx1"/>
                </a:solidFill>
                <a:latin typeface="+mn-lt"/>
              </a:rPr>
              <a:pPr/>
              <a:t>1,3 mln</a:t>
            </a:fld>
            <a:endParaRPr lang="nl-NL" noProof="0" dirty="0">
              <a:solidFill>
                <a:schemeClr val="tx1"/>
              </a:solidFill>
              <a:latin typeface="+mn-lt"/>
            </a:endParaRPr>
          </a:p>
        </p:txBody>
      </p:sp>
      <p:sp>
        <p:nvSpPr>
          <p:cNvPr id="256" name="Content 1">
            <a:extLst>
              <a:ext uri="{FF2B5EF4-FFF2-40B4-BE49-F238E27FC236}">
                <a16:creationId xmlns:a16="http://schemas.microsoft.com/office/drawing/2014/main" id="{4B9982FA-94CE-476E-98B9-AED20350F85D}"/>
              </a:ext>
            </a:extLst>
          </p:cNvPr>
          <p:cNvSpPr>
            <a:spLocks noGrp="1"/>
          </p:cNvSpPr>
          <p:nvPr>
            <p:custDataLst>
              <p:tags r:id="rId18"/>
            </p:custDataLst>
          </p:nvPr>
        </p:nvSpPr>
        <p:spPr bwMode="auto">
          <a:xfrm>
            <a:off x="4470400" y="2017713"/>
            <a:ext cx="598488"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5A0C8976-FA13-4110-8967-9023196B4A9B}" type="datetime'''''''''''''''''''''''''''+''''''''''1''4''''''''''''''%'">
              <a:rPr lang="nl-NL" altLang="en-US" b="1" smtClean="0">
                <a:solidFill>
                  <a:schemeClr val="tx1"/>
                </a:solidFill>
                <a:effectLst/>
                <a:latin typeface="+mn-lt"/>
              </a:rPr>
              <a:pPr marL="0" indent="0" algn="ctr">
                <a:spcBef>
                  <a:spcPct val="0"/>
                </a:spcBef>
                <a:spcAft>
                  <a:spcPct val="0"/>
                </a:spcAft>
                <a:buNone/>
              </a:pPr>
              <a:t>+14%</a:t>
            </a:fld>
            <a:endParaRPr lang="nl-NL" b="1" noProof="0" dirty="0">
              <a:solidFill>
                <a:schemeClr val="tx1"/>
              </a:solidFill>
              <a:latin typeface="+mn-lt"/>
            </a:endParaRPr>
          </a:p>
        </p:txBody>
      </p:sp>
      <p:cxnSp>
        <p:nvCxnSpPr>
          <p:cNvPr id="50" name="Straight Connector 49">
            <a:extLst>
              <a:ext uri="{FF2B5EF4-FFF2-40B4-BE49-F238E27FC236}">
                <a16:creationId xmlns:a16="http://schemas.microsoft.com/office/drawing/2014/main" id="{EEFDE422-65F3-C674-15CD-C40DFDACABEE}"/>
              </a:ext>
            </a:extLst>
          </p:cNvPr>
          <p:cNvCxnSpPr/>
          <p:nvPr>
            <p:custDataLst>
              <p:tags r:id="rId19"/>
            </p:custDataLst>
          </p:nvPr>
        </p:nvCxnSpPr>
        <p:spPr bwMode="gray">
          <a:xfrm>
            <a:off x="4694238" y="5424488"/>
            <a:ext cx="174625" cy="0"/>
          </a:xfrm>
          <a:prstGeom prst="line">
            <a:avLst/>
          </a:prstGeom>
          <a:ln w="76200" cap="rnd" cmpd="sng" algn="ctr">
            <a:solidFill>
              <a:schemeClr val="folHlink"/>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B782F11-4348-31B2-A5CA-23E1252629D3}"/>
              </a:ext>
            </a:extLst>
          </p:cNvPr>
          <p:cNvCxnSpPr/>
          <p:nvPr>
            <p:custDataLst>
              <p:tags r:id="rId20"/>
            </p:custDataLst>
          </p:nvPr>
        </p:nvCxnSpPr>
        <p:spPr bwMode="gray">
          <a:xfrm>
            <a:off x="1808163" y="5424488"/>
            <a:ext cx="174625" cy="0"/>
          </a:xfrm>
          <a:prstGeom prst="line">
            <a:avLst/>
          </a:prstGeom>
          <a:ln w="76200"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2" name="Rectangle 51">
            <a:extLst>
              <a:ext uri="{FF2B5EF4-FFF2-40B4-BE49-F238E27FC236}">
                <a16:creationId xmlns:a16="http://schemas.microsoft.com/office/drawing/2014/main" id="{4EB36432-BFB8-1C5D-A329-6612FD476C1C}"/>
              </a:ext>
            </a:extLst>
          </p:cNvPr>
          <p:cNvSpPr/>
          <p:nvPr>
            <p:custDataLst>
              <p:tags r:id="rId21"/>
            </p:custDataLst>
          </p:nvPr>
        </p:nvSpPr>
        <p:spPr bwMode="auto">
          <a:xfrm>
            <a:off x="7505700" y="5330825"/>
            <a:ext cx="250825" cy="187325"/>
          </a:xfrm>
          <a:prstGeom prst="rect">
            <a:avLst/>
          </a:prstGeom>
          <a:solidFill>
            <a:schemeClr val="accent2"/>
          </a:solidFill>
          <a:ln w="9525" cap="flat" algn="ctr">
            <a:solidFill>
              <a:schemeClr val="bg1"/>
            </a:solidFill>
            <a:prstDash val="solid"/>
            <a:miter/>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dirty="0">
              <a:solidFill>
                <a:srgbClr val="000000"/>
              </a:solidFill>
            </a:endParaRPr>
          </a:p>
        </p:txBody>
      </p:sp>
      <p:sp>
        <p:nvSpPr>
          <p:cNvPr id="54" name="Content 1">
            <a:extLst>
              <a:ext uri="{FF2B5EF4-FFF2-40B4-BE49-F238E27FC236}">
                <a16:creationId xmlns:a16="http://schemas.microsoft.com/office/drawing/2014/main" id="{E8FED076-185B-274F-02F6-F08DAB982384}"/>
              </a:ext>
            </a:extLst>
          </p:cNvPr>
          <p:cNvSpPr>
            <a:spLocks noGrp="1"/>
          </p:cNvSpPr>
          <p:nvPr>
            <p:custDataLst>
              <p:tags r:id="rId22"/>
            </p:custDataLst>
          </p:nvPr>
        </p:nvSpPr>
        <p:spPr bwMode="auto">
          <a:xfrm>
            <a:off x="2071688" y="5341938"/>
            <a:ext cx="2482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DA69476A-F086-4C13-B46E-0DF20FD1AB40}" type="datetime'Aande''el (''%) per''''''sone''''n ''in ''a''rm''oe''d''''e'''">
              <a:rPr lang="nl-NL" altLang="en-US" smtClean="0">
                <a:solidFill>
                  <a:schemeClr val="tx1"/>
                </a:solidFill>
                <a:latin typeface="+mn-lt"/>
              </a:rPr>
              <a:pPr/>
              <a:t>Aandeel (%) personen in armoede</a:t>
            </a:fld>
            <a:endParaRPr lang="nl-NL" noProof="0" dirty="0">
              <a:solidFill>
                <a:schemeClr val="tx1"/>
              </a:solidFill>
              <a:latin typeface="+mn-lt"/>
            </a:endParaRPr>
          </a:p>
        </p:txBody>
      </p:sp>
      <p:sp>
        <p:nvSpPr>
          <p:cNvPr id="53" name="Content 1">
            <a:extLst>
              <a:ext uri="{FF2B5EF4-FFF2-40B4-BE49-F238E27FC236}">
                <a16:creationId xmlns:a16="http://schemas.microsoft.com/office/drawing/2014/main" id="{21E7E4C2-B0D7-0371-AE12-A77DB1C24FFF}"/>
              </a:ext>
            </a:extLst>
          </p:cNvPr>
          <p:cNvSpPr>
            <a:spLocks noGrp="1"/>
          </p:cNvSpPr>
          <p:nvPr>
            <p:custDataLst>
              <p:tags r:id="rId23"/>
            </p:custDataLst>
          </p:nvPr>
        </p:nvSpPr>
        <p:spPr bwMode="auto">
          <a:xfrm>
            <a:off x="4957763" y="5341938"/>
            <a:ext cx="24463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689EADD5-5D79-4A7B-926F-0122F3FBA09D}" type="datetime'Aandee''''l'' (''''%) kin''de''''r''''''en i''n ar''mo''ede'''">
              <a:rPr lang="nl-NL" altLang="en-US" smtClean="0">
                <a:solidFill>
                  <a:schemeClr val="tx1"/>
                </a:solidFill>
                <a:latin typeface="+mn-lt"/>
              </a:rPr>
              <a:pPr/>
              <a:t>Aandeel (%) kinderen in armoede</a:t>
            </a:fld>
            <a:endParaRPr lang="nl-NL" noProof="0" dirty="0">
              <a:solidFill>
                <a:schemeClr val="tx1"/>
              </a:solidFill>
              <a:latin typeface="+mn-lt"/>
            </a:endParaRPr>
          </a:p>
        </p:txBody>
      </p:sp>
      <p:sp>
        <p:nvSpPr>
          <p:cNvPr id="55" name="Content 1">
            <a:extLst>
              <a:ext uri="{FF2B5EF4-FFF2-40B4-BE49-F238E27FC236}">
                <a16:creationId xmlns:a16="http://schemas.microsoft.com/office/drawing/2014/main" id="{FAF4FEFA-8219-F9D8-E22A-45732A013515}"/>
              </a:ext>
            </a:extLst>
          </p:cNvPr>
          <p:cNvSpPr>
            <a:spLocks noGrp="1"/>
          </p:cNvSpPr>
          <p:nvPr>
            <p:custDataLst>
              <p:tags r:id="rId24"/>
            </p:custDataLst>
          </p:nvPr>
        </p:nvSpPr>
        <p:spPr bwMode="auto">
          <a:xfrm>
            <a:off x="7807325" y="5341938"/>
            <a:ext cx="2665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74130BFD-B43B-4DF0-97D7-5791C33F3F23}" type="datetime'A''antal ''perso''nen ''i''n ar''moed''''''e (i''n ml''''n)'">
              <a:rPr lang="nl-NL" altLang="en-US" smtClean="0">
                <a:solidFill>
                  <a:schemeClr val="tx1"/>
                </a:solidFill>
                <a:latin typeface="+mn-lt"/>
              </a:rPr>
              <a:pPr/>
              <a:t>Aantal personen in armoede (in mln)</a:t>
            </a:fld>
            <a:endParaRPr lang="nl-NL" noProof="0" dirty="0">
              <a:solidFill>
                <a:schemeClr val="tx1"/>
              </a:solidFill>
              <a:latin typeface="+mn-lt"/>
            </a:endParaRPr>
          </a:p>
        </p:txBody>
      </p:sp>
      <p:graphicFrame>
        <p:nvGraphicFramePr>
          <p:cNvPr id="315" name="Chart 314">
            <a:extLst>
              <a:ext uri="{FF2B5EF4-FFF2-40B4-BE49-F238E27FC236}">
                <a16:creationId xmlns:a16="http://schemas.microsoft.com/office/drawing/2014/main" id="{DED2150E-401D-D2C1-BB1F-3259FFCCE4E6}"/>
              </a:ext>
            </a:extLst>
          </p:cNvPr>
          <p:cNvGraphicFramePr/>
          <p:nvPr>
            <p:custDataLst>
              <p:tags r:id="rId25"/>
            </p:custDataLst>
            <p:extLst>
              <p:ext uri="{D42A27DB-BD31-4B8C-83A1-F6EECF244321}">
                <p14:modId xmlns:p14="http://schemas.microsoft.com/office/powerpoint/2010/main" val="2139176559"/>
              </p:ext>
            </p:extLst>
          </p:nvPr>
        </p:nvGraphicFramePr>
        <p:xfrm>
          <a:off x="6565900" y="2276475"/>
          <a:ext cx="4416425" cy="2767013"/>
        </p:xfrm>
        <a:graphic>
          <a:graphicData uri="http://schemas.openxmlformats.org/drawingml/2006/chart">
            <c:chart xmlns:c="http://schemas.openxmlformats.org/drawingml/2006/chart" xmlns:r="http://schemas.openxmlformats.org/officeDocument/2006/relationships" r:id="rId46"/>
          </a:graphicData>
        </a:graphic>
      </p:graphicFrame>
      <p:cxnSp>
        <p:nvCxnSpPr>
          <p:cNvPr id="263" name="Straight Connector 262">
            <a:extLst>
              <a:ext uri="{FF2B5EF4-FFF2-40B4-BE49-F238E27FC236}">
                <a16:creationId xmlns:a16="http://schemas.microsoft.com/office/drawing/2014/main" id="{FCF03270-F4FC-3497-5F21-54FB902215BC}"/>
              </a:ext>
            </a:extLst>
          </p:cNvPr>
          <p:cNvCxnSpPr/>
          <p:nvPr>
            <p:custDataLst>
              <p:tags r:id="rId26"/>
            </p:custDataLst>
          </p:nvPr>
        </p:nvCxnSpPr>
        <p:spPr bwMode="auto">
          <a:xfrm flipV="1">
            <a:off x="9836150" y="2098675"/>
            <a:ext cx="0" cy="174625"/>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4" name="Straight Connector 263">
            <a:extLst>
              <a:ext uri="{FF2B5EF4-FFF2-40B4-BE49-F238E27FC236}">
                <a16:creationId xmlns:a16="http://schemas.microsoft.com/office/drawing/2014/main" id="{A736DCB9-4DA2-6BB3-AB54-B3A30EFE4E26}"/>
              </a:ext>
            </a:extLst>
          </p:cNvPr>
          <p:cNvCxnSpPr/>
          <p:nvPr>
            <p:custDataLst>
              <p:tags r:id="rId27"/>
            </p:custDataLst>
          </p:nvPr>
        </p:nvCxnSpPr>
        <p:spPr bwMode="auto">
          <a:xfrm>
            <a:off x="9836150" y="2098675"/>
            <a:ext cx="709613" cy="0"/>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5" name="Straight Connector 264">
            <a:extLst>
              <a:ext uri="{FF2B5EF4-FFF2-40B4-BE49-F238E27FC236}">
                <a16:creationId xmlns:a16="http://schemas.microsoft.com/office/drawing/2014/main" id="{46A4E1C5-DE22-6CBD-238D-35F3CA24FB87}"/>
              </a:ext>
            </a:extLst>
          </p:cNvPr>
          <p:cNvCxnSpPr/>
          <p:nvPr>
            <p:custDataLst>
              <p:tags r:id="rId28"/>
            </p:custDataLst>
          </p:nvPr>
        </p:nvCxnSpPr>
        <p:spPr bwMode="auto">
          <a:xfrm>
            <a:off x="10545763" y="2098675"/>
            <a:ext cx="0" cy="819150"/>
          </a:xfrm>
          <a:prstGeom prst="line">
            <a:avLst/>
          </a:prstGeom>
          <a:ln w="1270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44" name="Content 1">
            <a:extLst>
              <a:ext uri="{FF2B5EF4-FFF2-40B4-BE49-F238E27FC236}">
                <a16:creationId xmlns:a16="http://schemas.microsoft.com/office/drawing/2014/main" id="{4D8F26D6-E527-ACA4-51E4-CFDB1A7D6293}"/>
              </a:ext>
            </a:extLst>
          </p:cNvPr>
          <p:cNvSpPr>
            <a:spLocks noGrp="1"/>
          </p:cNvSpPr>
          <p:nvPr>
            <p:custDataLst>
              <p:tags r:id="rId29"/>
            </p:custDataLst>
          </p:nvPr>
        </p:nvSpPr>
        <p:spPr bwMode="auto">
          <a:xfrm>
            <a:off x="7527925" y="5019675"/>
            <a:ext cx="3651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B88F74CE-0DD8-4D59-BE64-6F0CC6F8BB3D}" type="datetime'''2''''''''''''''0''''''''''''''''''''''''1''''''''9'''''''">
              <a:rPr lang="nl-NL" altLang="en-US" smtClean="0">
                <a:solidFill>
                  <a:schemeClr val="tx1"/>
                </a:solidFill>
                <a:latin typeface="+mn-lt"/>
              </a:rPr>
              <a:pPr/>
              <a:t>2019</a:t>
            </a:fld>
            <a:endParaRPr lang="nl-NL" noProof="0" dirty="0">
              <a:solidFill>
                <a:schemeClr val="tx1"/>
              </a:solidFill>
              <a:latin typeface="+mn-lt"/>
            </a:endParaRPr>
          </a:p>
        </p:txBody>
      </p:sp>
      <p:sp>
        <p:nvSpPr>
          <p:cNvPr id="143" name="Content 1">
            <a:extLst>
              <a:ext uri="{FF2B5EF4-FFF2-40B4-BE49-F238E27FC236}">
                <a16:creationId xmlns:a16="http://schemas.microsoft.com/office/drawing/2014/main" id="{1707E96F-0C57-3FF0-ECF1-C7044574FF36}"/>
              </a:ext>
            </a:extLst>
          </p:cNvPr>
          <p:cNvSpPr>
            <a:spLocks noGrp="1"/>
          </p:cNvSpPr>
          <p:nvPr>
            <p:custDataLst>
              <p:tags r:id="rId30"/>
            </p:custDataLst>
          </p:nvPr>
        </p:nvSpPr>
        <p:spPr bwMode="auto">
          <a:xfrm>
            <a:off x="6821488" y="5019675"/>
            <a:ext cx="3635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741695CD-5374-4274-88CB-CC5698AB3ABE}" type="datetime'2''''''''01''''''''''''''''''''''''''''''''''''''''''''''8'">
              <a:rPr lang="nl-NL" altLang="en-US" smtClean="0">
                <a:solidFill>
                  <a:schemeClr val="tx1"/>
                </a:solidFill>
                <a:latin typeface="+mn-lt"/>
              </a:rPr>
              <a:pPr/>
              <a:t>2018</a:t>
            </a:fld>
            <a:endParaRPr lang="nl-NL" noProof="0" dirty="0">
              <a:solidFill>
                <a:schemeClr val="tx1"/>
              </a:solidFill>
              <a:latin typeface="+mn-lt"/>
            </a:endParaRPr>
          </a:p>
        </p:txBody>
      </p:sp>
      <p:sp>
        <p:nvSpPr>
          <p:cNvPr id="238" name="Content 1">
            <a:extLst>
              <a:ext uri="{FF2B5EF4-FFF2-40B4-BE49-F238E27FC236}">
                <a16:creationId xmlns:a16="http://schemas.microsoft.com/office/drawing/2014/main" id="{13E75197-916C-BE3E-D832-D84CCC87CED7}"/>
              </a:ext>
            </a:extLst>
          </p:cNvPr>
          <p:cNvSpPr>
            <a:spLocks noGrp="1"/>
          </p:cNvSpPr>
          <p:nvPr>
            <p:custDataLst>
              <p:tags r:id="rId31"/>
            </p:custDataLst>
          </p:nvPr>
        </p:nvSpPr>
        <p:spPr bwMode="gray">
          <a:xfrm>
            <a:off x="10245725" y="2955925"/>
            <a:ext cx="6000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775C1AB5-4E8B-4DAF-96B3-1118C2825338}" type="datetime'''0'',''8 ''''''''''''''''''''''''''''''''m''''l''''n'">
              <a:rPr lang="nl-NL" altLang="en-US" smtClean="0">
                <a:solidFill>
                  <a:schemeClr val="tx1"/>
                </a:solidFill>
                <a:latin typeface="+mn-lt"/>
              </a:rPr>
              <a:pPr/>
              <a:t>0,8 mln</a:t>
            </a:fld>
            <a:endParaRPr lang="nl-NL" noProof="0" dirty="0">
              <a:solidFill>
                <a:schemeClr val="tx1"/>
              </a:solidFill>
              <a:latin typeface="+mn-lt"/>
            </a:endParaRPr>
          </a:p>
        </p:txBody>
      </p:sp>
      <p:sp>
        <p:nvSpPr>
          <p:cNvPr id="149" name="Content 1">
            <a:extLst>
              <a:ext uri="{FF2B5EF4-FFF2-40B4-BE49-F238E27FC236}">
                <a16:creationId xmlns:a16="http://schemas.microsoft.com/office/drawing/2014/main" id="{AA08BE51-007E-068D-CB6A-D9B1E4821632}"/>
              </a:ext>
            </a:extLst>
          </p:cNvPr>
          <p:cNvSpPr>
            <a:spLocks noGrp="1"/>
          </p:cNvSpPr>
          <p:nvPr>
            <p:custDataLst>
              <p:tags r:id="rId32"/>
            </p:custDataLst>
          </p:nvPr>
        </p:nvSpPr>
        <p:spPr bwMode="auto">
          <a:xfrm>
            <a:off x="10369550" y="5019675"/>
            <a:ext cx="3540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B8C6359D-1131-45AA-ACB8-4952C4B0B2DE}" type="datetime'''''''''''''2''''''''''''''''''0''''''2''''''''''''''3'">
              <a:rPr lang="nl-NL" altLang="en-US" smtClean="0">
                <a:solidFill>
                  <a:schemeClr val="tx1"/>
                </a:solidFill>
                <a:latin typeface="+mn-lt"/>
              </a:rPr>
              <a:pPr/>
              <a:t>2023</a:t>
            </a:fld>
            <a:endParaRPr lang="nl-NL" noProof="0" dirty="0">
              <a:solidFill>
                <a:schemeClr val="tx1"/>
              </a:solidFill>
              <a:latin typeface="+mn-lt"/>
            </a:endParaRPr>
          </a:p>
        </p:txBody>
      </p:sp>
      <p:sp>
        <p:nvSpPr>
          <p:cNvPr id="146" name="Content 1">
            <a:extLst>
              <a:ext uri="{FF2B5EF4-FFF2-40B4-BE49-F238E27FC236}">
                <a16:creationId xmlns:a16="http://schemas.microsoft.com/office/drawing/2014/main" id="{32020B7C-3782-22CD-503F-BA7C8EAAECDA}"/>
              </a:ext>
            </a:extLst>
          </p:cNvPr>
          <p:cNvSpPr>
            <a:spLocks noGrp="1"/>
          </p:cNvSpPr>
          <p:nvPr>
            <p:custDataLst>
              <p:tags r:id="rId33"/>
            </p:custDataLst>
          </p:nvPr>
        </p:nvSpPr>
        <p:spPr bwMode="auto">
          <a:xfrm>
            <a:off x="8237538" y="5019675"/>
            <a:ext cx="3667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73D0E57-64FA-4908-8F71-07E95538EA6F}" type="datetime'''''''2''''''''''''''''''''0''2''''''''0'''''''">
              <a:rPr lang="nl-NL" altLang="en-US" smtClean="0">
                <a:solidFill>
                  <a:schemeClr val="tx1"/>
                </a:solidFill>
                <a:latin typeface="+mn-lt"/>
              </a:rPr>
              <a:pPr/>
              <a:t>2020</a:t>
            </a:fld>
            <a:endParaRPr lang="nl-NL" noProof="0" dirty="0">
              <a:solidFill>
                <a:schemeClr val="tx1"/>
              </a:solidFill>
              <a:latin typeface="+mn-lt"/>
            </a:endParaRPr>
          </a:p>
        </p:txBody>
      </p:sp>
      <p:sp>
        <p:nvSpPr>
          <p:cNvPr id="147" name="Content 1">
            <a:extLst>
              <a:ext uri="{FF2B5EF4-FFF2-40B4-BE49-F238E27FC236}">
                <a16:creationId xmlns:a16="http://schemas.microsoft.com/office/drawing/2014/main" id="{A975E2EF-1D84-8408-DC07-423692E77364}"/>
              </a:ext>
            </a:extLst>
          </p:cNvPr>
          <p:cNvSpPr>
            <a:spLocks noGrp="1"/>
          </p:cNvSpPr>
          <p:nvPr>
            <p:custDataLst>
              <p:tags r:id="rId34"/>
            </p:custDataLst>
          </p:nvPr>
        </p:nvSpPr>
        <p:spPr bwMode="auto">
          <a:xfrm>
            <a:off x="8948738" y="5019675"/>
            <a:ext cx="3587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60D1194-8C9D-4C06-8CC0-96CBFCA76FFB}" type="datetime'''''''''''''''''2''''''''''''''0''21'''''''''">
              <a:rPr lang="nl-NL" altLang="en-US" smtClean="0">
                <a:solidFill>
                  <a:schemeClr val="tx1"/>
                </a:solidFill>
                <a:latin typeface="+mn-lt"/>
              </a:rPr>
              <a:pPr/>
              <a:t>2021</a:t>
            </a:fld>
            <a:endParaRPr lang="nl-NL" noProof="0" dirty="0">
              <a:solidFill>
                <a:schemeClr val="tx1"/>
              </a:solidFill>
              <a:latin typeface="+mn-lt"/>
            </a:endParaRPr>
          </a:p>
        </p:txBody>
      </p:sp>
      <p:sp>
        <p:nvSpPr>
          <p:cNvPr id="148" name="Content 1">
            <a:extLst>
              <a:ext uri="{FF2B5EF4-FFF2-40B4-BE49-F238E27FC236}">
                <a16:creationId xmlns:a16="http://schemas.microsoft.com/office/drawing/2014/main" id="{0E3BA40F-2F87-2448-5D7F-CE8F57BCC115}"/>
              </a:ext>
            </a:extLst>
          </p:cNvPr>
          <p:cNvSpPr>
            <a:spLocks noGrp="1"/>
          </p:cNvSpPr>
          <p:nvPr>
            <p:custDataLst>
              <p:tags r:id="rId35"/>
            </p:custDataLst>
          </p:nvPr>
        </p:nvSpPr>
        <p:spPr bwMode="auto">
          <a:xfrm>
            <a:off x="9655175" y="5019675"/>
            <a:ext cx="3619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708D2CF-D10F-4231-BCEB-BF2D1B6242B2}" type="datetime'''2''0''''''''''''''''''2''''''''''''''2'">
              <a:rPr lang="nl-NL" altLang="en-US" smtClean="0">
                <a:solidFill>
                  <a:schemeClr val="tx1"/>
                </a:solidFill>
                <a:latin typeface="+mn-lt"/>
              </a:rPr>
              <a:pPr/>
              <a:t>2022</a:t>
            </a:fld>
            <a:endParaRPr lang="nl-NL" noProof="0" dirty="0">
              <a:solidFill>
                <a:schemeClr val="tx1"/>
              </a:solidFill>
              <a:latin typeface="+mn-lt"/>
            </a:endParaRPr>
          </a:p>
        </p:txBody>
      </p:sp>
      <p:sp>
        <p:nvSpPr>
          <p:cNvPr id="151" name="Content 1">
            <a:extLst>
              <a:ext uri="{FF2B5EF4-FFF2-40B4-BE49-F238E27FC236}">
                <a16:creationId xmlns:a16="http://schemas.microsoft.com/office/drawing/2014/main" id="{C954650E-DB91-475B-D79F-BD98D557EB3F}"/>
              </a:ext>
            </a:extLst>
          </p:cNvPr>
          <p:cNvSpPr>
            <a:spLocks noGrp="1"/>
          </p:cNvSpPr>
          <p:nvPr>
            <p:custDataLst>
              <p:tags r:id="rId36"/>
            </p:custDataLst>
          </p:nvPr>
        </p:nvSpPr>
        <p:spPr bwMode="gray">
          <a:xfrm>
            <a:off x="6708775" y="2654300"/>
            <a:ext cx="5873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F0EE1A8D-F7D4-48D7-BD0B-A9EFCAB24C13}" type="datetime'''''''1,''''0'''''''''''''''''' ''''''''''''ml''n'''''">
              <a:rPr lang="nl-NL" altLang="en-US" smtClean="0">
                <a:solidFill>
                  <a:schemeClr val="tx1"/>
                </a:solidFill>
                <a:latin typeface="+mn-lt"/>
              </a:rPr>
              <a:pPr/>
              <a:t>1,0 mln</a:t>
            </a:fld>
            <a:endParaRPr lang="nl-NL" noProof="0" dirty="0">
              <a:solidFill>
                <a:schemeClr val="tx1"/>
              </a:solidFill>
              <a:latin typeface="+mn-lt"/>
            </a:endParaRPr>
          </a:p>
        </p:txBody>
      </p:sp>
      <p:sp>
        <p:nvSpPr>
          <p:cNvPr id="145" name="Content 1">
            <a:extLst>
              <a:ext uri="{FF2B5EF4-FFF2-40B4-BE49-F238E27FC236}">
                <a16:creationId xmlns:a16="http://schemas.microsoft.com/office/drawing/2014/main" id="{79A6D3AD-91EC-2C84-9698-B150D53B8682}"/>
              </a:ext>
            </a:extLst>
          </p:cNvPr>
          <p:cNvSpPr>
            <a:spLocks noGrp="1"/>
          </p:cNvSpPr>
          <p:nvPr>
            <p:custDataLst>
              <p:tags r:id="rId37"/>
            </p:custDataLst>
          </p:nvPr>
        </p:nvSpPr>
        <p:spPr bwMode="gray">
          <a:xfrm>
            <a:off x="7416800" y="2605088"/>
            <a:ext cx="5873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F5495CB2-1E31-476A-8BD3-BFCCD9F6ED96}" type="datetime'''''1'',0'''''''''''' ''''''''''''ml''''''''n'''''''''''''''''">
              <a:rPr lang="nl-NL" altLang="en-US" smtClean="0">
                <a:solidFill>
                  <a:schemeClr val="tx1"/>
                </a:solidFill>
                <a:latin typeface="+mn-lt"/>
              </a:rPr>
              <a:pPr/>
              <a:t>1,0 mln</a:t>
            </a:fld>
            <a:endParaRPr lang="nl-NL" noProof="0" dirty="0">
              <a:solidFill>
                <a:schemeClr val="tx1"/>
              </a:solidFill>
              <a:latin typeface="+mn-lt"/>
            </a:endParaRPr>
          </a:p>
        </p:txBody>
      </p:sp>
      <p:sp>
        <p:nvSpPr>
          <p:cNvPr id="142" name="Content 1">
            <a:extLst>
              <a:ext uri="{FF2B5EF4-FFF2-40B4-BE49-F238E27FC236}">
                <a16:creationId xmlns:a16="http://schemas.microsoft.com/office/drawing/2014/main" id="{D1C1F199-A0D7-3A85-328A-1A04F20915FA}"/>
              </a:ext>
            </a:extLst>
          </p:cNvPr>
          <p:cNvSpPr>
            <a:spLocks noGrp="1"/>
          </p:cNvSpPr>
          <p:nvPr>
            <p:custDataLst>
              <p:tags r:id="rId38"/>
            </p:custDataLst>
          </p:nvPr>
        </p:nvSpPr>
        <p:spPr bwMode="gray">
          <a:xfrm>
            <a:off x="8120063" y="2733675"/>
            <a:ext cx="601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71DBF245-9FD5-456D-A1A1-F8EDF1DB110F}" type="datetime'''0'''''',9'''''''''''''''' ''''ml''''''''n'''''''''''''">
              <a:rPr lang="nl-NL" altLang="en-US" smtClean="0">
                <a:solidFill>
                  <a:schemeClr val="tx1"/>
                </a:solidFill>
                <a:latin typeface="+mn-lt"/>
              </a:rPr>
              <a:pPr/>
              <a:t>0,9 mln</a:t>
            </a:fld>
            <a:endParaRPr lang="nl-NL" noProof="0" dirty="0">
              <a:solidFill>
                <a:schemeClr val="tx1"/>
              </a:solidFill>
              <a:latin typeface="+mn-lt"/>
            </a:endParaRPr>
          </a:p>
        </p:txBody>
      </p:sp>
      <p:sp>
        <p:nvSpPr>
          <p:cNvPr id="150" name="Content 1">
            <a:extLst>
              <a:ext uri="{FF2B5EF4-FFF2-40B4-BE49-F238E27FC236}">
                <a16:creationId xmlns:a16="http://schemas.microsoft.com/office/drawing/2014/main" id="{D59537C1-0BE1-EDA7-83E1-0EE012178634}"/>
              </a:ext>
            </a:extLst>
          </p:cNvPr>
          <p:cNvSpPr>
            <a:spLocks noGrp="1"/>
          </p:cNvSpPr>
          <p:nvPr>
            <p:custDataLst>
              <p:tags r:id="rId39"/>
            </p:custDataLst>
          </p:nvPr>
        </p:nvSpPr>
        <p:spPr bwMode="gray">
          <a:xfrm>
            <a:off x="8828088" y="2686050"/>
            <a:ext cx="601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429BF035-F86F-4D1F-ACED-FD4567FF4569}" type="datetime'''0'',''''''9'''''''''''''''''''''''''' m''''''''''''ln'''''''">
              <a:rPr lang="nl-NL" altLang="en-US" smtClean="0">
                <a:solidFill>
                  <a:schemeClr val="tx1"/>
                </a:solidFill>
                <a:latin typeface="+mn-lt"/>
              </a:rPr>
              <a:pPr/>
              <a:t>0,9 mln</a:t>
            </a:fld>
            <a:endParaRPr lang="nl-NL" noProof="0" dirty="0">
              <a:solidFill>
                <a:schemeClr val="tx1"/>
              </a:solidFill>
              <a:latin typeface="+mn-lt"/>
            </a:endParaRPr>
          </a:p>
        </p:txBody>
      </p:sp>
      <p:sp>
        <p:nvSpPr>
          <p:cNvPr id="152" name="Content 1">
            <a:extLst>
              <a:ext uri="{FF2B5EF4-FFF2-40B4-BE49-F238E27FC236}">
                <a16:creationId xmlns:a16="http://schemas.microsoft.com/office/drawing/2014/main" id="{431407B4-3809-0DCB-AFD7-86EE90965F54}"/>
              </a:ext>
            </a:extLst>
          </p:cNvPr>
          <p:cNvSpPr>
            <a:spLocks noGrp="1"/>
          </p:cNvSpPr>
          <p:nvPr>
            <p:custDataLst>
              <p:tags r:id="rId40"/>
            </p:custDataLst>
          </p:nvPr>
        </p:nvSpPr>
        <p:spPr bwMode="gray">
          <a:xfrm>
            <a:off x="9548813" y="2311400"/>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B9B4FF75-4FF1-48A9-AEFB-681ABC8DF610}" type="datetime'''''''''1'''''''''''''',''1'''''''' ''m''''''''''''l''n'''''''">
              <a:rPr lang="nl-NL" altLang="en-US" smtClean="0">
                <a:solidFill>
                  <a:schemeClr val="tx1"/>
                </a:solidFill>
                <a:latin typeface="+mn-lt"/>
              </a:rPr>
              <a:pPr/>
              <a:t>1,1 mln</a:t>
            </a:fld>
            <a:endParaRPr lang="nl-NL" noProof="0" dirty="0">
              <a:solidFill>
                <a:schemeClr val="tx1"/>
              </a:solidFill>
              <a:latin typeface="+mn-lt"/>
            </a:endParaRPr>
          </a:p>
        </p:txBody>
      </p:sp>
      <p:sp>
        <p:nvSpPr>
          <p:cNvPr id="262" name="Content 1">
            <a:extLst>
              <a:ext uri="{FF2B5EF4-FFF2-40B4-BE49-F238E27FC236}">
                <a16:creationId xmlns:a16="http://schemas.microsoft.com/office/drawing/2014/main" id="{4B9982FA-94CE-476E-98B9-AED20350F85D}"/>
              </a:ext>
            </a:extLst>
          </p:cNvPr>
          <p:cNvSpPr>
            <a:spLocks noGrp="1"/>
          </p:cNvSpPr>
          <p:nvPr>
            <p:custDataLst>
              <p:tags r:id="rId41"/>
            </p:custDataLst>
          </p:nvPr>
        </p:nvSpPr>
        <p:spPr bwMode="auto">
          <a:xfrm>
            <a:off x="9921875" y="1962150"/>
            <a:ext cx="536575"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31D1878-5D3E-4220-9159-E8E30AD676E0}" type="datetime'''''''''''''''''''''-2''''''''''''''7''''''''''''''''%'''''''">
              <a:rPr lang="nl-NL" altLang="en-US" b="1" smtClean="0">
                <a:solidFill>
                  <a:schemeClr val="tx1"/>
                </a:solidFill>
                <a:effectLst/>
                <a:latin typeface="+mn-lt"/>
              </a:rPr>
              <a:pPr marL="0" indent="0" algn="ctr">
                <a:spcBef>
                  <a:spcPct val="0"/>
                </a:spcBef>
                <a:spcAft>
                  <a:spcPct val="0"/>
                </a:spcAft>
                <a:buNone/>
              </a:pPr>
              <a:t>-27%</a:t>
            </a:fld>
            <a:endParaRPr lang="nl-NL" b="1" noProof="0" dirty="0">
              <a:solidFill>
                <a:schemeClr val="tx1"/>
              </a:solidFill>
              <a:latin typeface="+mn-lt"/>
            </a:endParaRPr>
          </a:p>
        </p:txBody>
      </p:sp>
      <p:sp>
        <p:nvSpPr>
          <p:cNvPr id="297" name="TextBox 296">
            <a:extLst>
              <a:ext uri="{FF2B5EF4-FFF2-40B4-BE49-F238E27FC236}">
                <a16:creationId xmlns:a16="http://schemas.microsoft.com/office/drawing/2014/main" id="{C6E0ADE0-8ACD-A0D9-925F-6DBBBD7A1450}"/>
              </a:ext>
            </a:extLst>
          </p:cNvPr>
          <p:cNvSpPr txBox="1"/>
          <p:nvPr/>
        </p:nvSpPr>
        <p:spPr>
          <a:xfrm>
            <a:off x="871268" y="5629971"/>
            <a:ext cx="10446589" cy="796842"/>
          </a:xfrm>
          <a:prstGeom prst="rect">
            <a:avLst/>
          </a:prstGeom>
          <a:solidFill>
            <a:schemeClr val="accent4">
              <a:lumMod val="20000"/>
              <a:lumOff val="80000"/>
            </a:schemeClr>
          </a:solidFill>
        </p:spPr>
        <p:txBody>
          <a:bodyPr vert="horz" wrap="square" lIns="91440" tIns="45720" rIns="91440" bIns="45720" rtlCol="0" anchor="ctr">
            <a:noAutofit/>
          </a:bodyPr>
          <a:lstStyle/>
          <a:p>
            <a:pPr algn="ctr"/>
            <a:r>
              <a:rPr lang="nl-NL" sz="1200" dirty="0"/>
              <a:t>Om deze berekeningen te kunnen maken heeft het CPB aannames moeten doen over de ontwikkeling van de (energie)prijzen. Deze zijn met veel onzekerheid omgeven. Daarbij is er geen zicht op de lange termijn effecten (2024 en verder). Dit komt omdat e</a:t>
            </a:r>
            <a:r>
              <a:rPr lang="nl-NL" sz="1200" noProof="0" dirty="0"/>
              <a:t>en deel van de </a:t>
            </a:r>
            <a:r>
              <a:rPr lang="nl-NL" sz="1200" noProof="0" dirty="0" err="1"/>
              <a:t>aangeknodigde</a:t>
            </a:r>
            <a:r>
              <a:rPr lang="nl-NL" sz="1200" noProof="0" dirty="0"/>
              <a:t> maatregelen enkel gaat over 2023. Een voorbeeld hiervan is de aangekondigde uitkering van de energietoeslag en de eenmalige stijging van de zorgtoeslag. </a:t>
            </a:r>
          </a:p>
        </p:txBody>
      </p:sp>
    </p:spTree>
    <p:extLst>
      <p:ext uri="{BB962C8B-B14F-4D97-AF65-F5344CB8AC3E}">
        <p14:creationId xmlns:p14="http://schemas.microsoft.com/office/powerpoint/2010/main" val="258529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C6EE85-7DAD-9BC4-E923-F504F0197712}"/>
              </a:ext>
            </a:extLst>
          </p:cNvPr>
          <p:cNvGraphicFramePr>
            <a:graphicFrameLocks noChangeAspect="1"/>
          </p:cNvGraphicFramePr>
          <p:nvPr>
            <p:custDataLst>
              <p:tags r:id="rId1"/>
            </p:custDataLst>
            <p:extLst>
              <p:ext uri="{D42A27DB-BD31-4B8C-83A1-F6EECF244321}">
                <p14:modId xmlns:p14="http://schemas.microsoft.com/office/powerpoint/2010/main" val="1729550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53C6EE85-7DAD-9BC4-E923-F504F01977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69" name="Straight Arrow Connector 68">
            <a:extLst>
              <a:ext uri="{FF2B5EF4-FFF2-40B4-BE49-F238E27FC236}">
                <a16:creationId xmlns:a16="http://schemas.microsoft.com/office/drawing/2014/main" id="{9B04C7DC-2713-0B12-19D4-EE8F80E06180}"/>
              </a:ext>
            </a:extLst>
          </p:cNvPr>
          <p:cNvCxnSpPr>
            <a:cxnSpLocks/>
            <a:endCxn id="68" idx="1"/>
          </p:cNvCxnSpPr>
          <p:nvPr/>
        </p:nvCxnSpPr>
        <p:spPr>
          <a:xfrm>
            <a:off x="6453160" y="3562253"/>
            <a:ext cx="2022515" cy="1569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8C1433B-58CB-021A-5640-0A7B9A285B15}"/>
              </a:ext>
            </a:extLst>
          </p:cNvPr>
          <p:cNvCxnSpPr>
            <a:cxnSpLocks/>
            <a:endCxn id="21" idx="1"/>
          </p:cNvCxnSpPr>
          <p:nvPr/>
        </p:nvCxnSpPr>
        <p:spPr>
          <a:xfrm flipV="1">
            <a:off x="7607300" y="3637593"/>
            <a:ext cx="1065114" cy="140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7" descr="Map&#10;&#10;Description automatically generated">
            <a:extLst>
              <a:ext uri="{FF2B5EF4-FFF2-40B4-BE49-F238E27FC236}">
                <a16:creationId xmlns:a16="http://schemas.microsoft.com/office/drawing/2014/main" id="{85E911E9-7EE9-CE0D-AB63-E6CAD4176050}"/>
              </a:ext>
            </a:extLst>
          </p:cNvPr>
          <p:cNvPicPr>
            <a:picLocks noGrp="1" noChangeAspect="1"/>
          </p:cNvPicPr>
          <p:nvPr>
            <p:ph sz="quarter" idx="31"/>
          </p:nvPr>
        </p:nvPicPr>
        <p:blipFill rotWithShape="1">
          <a:blip r:embed="rId6">
            <a:duotone>
              <a:prstClr val="black"/>
              <a:schemeClr val="accent3">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7826" b="17162"/>
          <a:stretch/>
        </p:blipFill>
        <p:spPr>
          <a:xfrm>
            <a:off x="3655707" y="1525753"/>
            <a:ext cx="4518124" cy="4799493"/>
          </a:xfrm>
        </p:spPr>
      </p:pic>
      <p:sp>
        <p:nvSpPr>
          <p:cNvPr id="4" name="Text Placeholder 3">
            <a:extLst>
              <a:ext uri="{FF2B5EF4-FFF2-40B4-BE49-F238E27FC236}">
                <a16:creationId xmlns:a16="http://schemas.microsoft.com/office/drawing/2014/main" id="{8D9C3C98-5C58-90F8-D0AD-A28B202B48CB}"/>
              </a:ext>
            </a:extLst>
          </p:cNvPr>
          <p:cNvSpPr>
            <a:spLocks noGrp="1"/>
          </p:cNvSpPr>
          <p:nvPr>
            <p:ph type="body" sz="quarter" idx="14"/>
          </p:nvPr>
        </p:nvSpPr>
        <p:spPr/>
        <p:txBody>
          <a:bodyPr/>
          <a:lstStyle/>
          <a:p>
            <a:r>
              <a:rPr lang="nl-NL" dirty="0"/>
              <a:t>Huishoudens met inkomen tot 101% van het sociaal minimum, 2020</a:t>
            </a:r>
          </a:p>
        </p:txBody>
      </p:sp>
      <p:sp>
        <p:nvSpPr>
          <p:cNvPr id="5" name="Title 4">
            <a:extLst>
              <a:ext uri="{FF2B5EF4-FFF2-40B4-BE49-F238E27FC236}">
                <a16:creationId xmlns:a16="http://schemas.microsoft.com/office/drawing/2014/main" id="{CFF7D741-53B2-00F0-CF11-013A573B512B}"/>
              </a:ext>
            </a:extLst>
          </p:cNvPr>
          <p:cNvSpPr>
            <a:spLocks noGrp="1"/>
          </p:cNvSpPr>
          <p:nvPr>
            <p:ph type="title"/>
          </p:nvPr>
        </p:nvSpPr>
        <p:spPr/>
        <p:txBody>
          <a:bodyPr vert="horz"/>
          <a:lstStyle/>
          <a:p>
            <a:r>
              <a:rPr lang="nl-NL" dirty="0"/>
              <a:t>Armoede komt overal voor.</a:t>
            </a:r>
            <a:br>
              <a:rPr lang="nl-NL" dirty="0"/>
            </a:br>
            <a:r>
              <a:rPr lang="nl-NL" dirty="0"/>
              <a:t>Relatief het meest in grote steden en in noorden van Nederland.</a:t>
            </a:r>
          </a:p>
        </p:txBody>
      </p:sp>
      <p:sp>
        <p:nvSpPr>
          <p:cNvPr id="10" name="Rectangle 9">
            <a:extLst>
              <a:ext uri="{FF2B5EF4-FFF2-40B4-BE49-F238E27FC236}">
                <a16:creationId xmlns:a16="http://schemas.microsoft.com/office/drawing/2014/main" id="{3A119E65-9C76-24A5-8D7B-E4FB3115ED89}"/>
              </a:ext>
            </a:extLst>
          </p:cNvPr>
          <p:cNvSpPr/>
          <p:nvPr/>
        </p:nvSpPr>
        <p:spPr>
          <a:xfrm>
            <a:off x="1457151" y="2421924"/>
            <a:ext cx="2397211" cy="790833"/>
          </a:xfrm>
          <a:prstGeom prst="rect">
            <a:avLst/>
          </a:prstGeom>
          <a:solidFill>
            <a:schemeClr val="accent4">
              <a:lumMod val="20000"/>
              <a:lumOff val="80000"/>
            </a:schemeClr>
          </a:solid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Corbel"/>
                <a:ea typeface="+mn-ea"/>
                <a:cs typeface="+mn-cs"/>
              </a:rPr>
              <a:t>12% van de huishoudens in Amsterdam leeft onder 101% van het sociaal minimum</a:t>
            </a:r>
          </a:p>
        </p:txBody>
      </p:sp>
      <p:cxnSp>
        <p:nvCxnSpPr>
          <p:cNvPr id="12" name="Straight Arrow Connector 11">
            <a:extLst>
              <a:ext uri="{FF2B5EF4-FFF2-40B4-BE49-F238E27FC236}">
                <a16:creationId xmlns:a16="http://schemas.microsoft.com/office/drawing/2014/main" id="{E9A57FC2-B1D8-99C7-BC49-C6A6A34758A3}"/>
              </a:ext>
            </a:extLst>
          </p:cNvPr>
          <p:cNvCxnSpPr>
            <a:cxnSpLocks/>
            <a:endCxn id="10" idx="3"/>
          </p:cNvCxnSpPr>
          <p:nvPr/>
        </p:nvCxnSpPr>
        <p:spPr>
          <a:xfrm flipH="1" flipV="1">
            <a:off x="3854362" y="2817341"/>
            <a:ext cx="1669108" cy="778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FBF9112-F124-25F3-AF47-35E269DF4165}"/>
              </a:ext>
            </a:extLst>
          </p:cNvPr>
          <p:cNvSpPr/>
          <p:nvPr/>
        </p:nvSpPr>
        <p:spPr>
          <a:xfrm>
            <a:off x="798898" y="4052295"/>
            <a:ext cx="2856809" cy="1184123"/>
          </a:xfrm>
          <a:prstGeom prst="rect">
            <a:avLst/>
          </a:prstGeom>
          <a:solidFill>
            <a:schemeClr val="accent4">
              <a:lumMod val="20000"/>
              <a:lumOff val="80000"/>
            </a:schemeClr>
          </a:solid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Corbel"/>
                <a:ea typeface="+mn-ea"/>
                <a:cs typeface="+mn-cs"/>
              </a:rPr>
              <a:t>Rotterdam is de gemeente in Nederland met het hoogste aandeel huishoudens in armoede: 14% leeft onder 101% van het sociaal minimum</a:t>
            </a:r>
          </a:p>
        </p:txBody>
      </p:sp>
      <p:cxnSp>
        <p:nvCxnSpPr>
          <p:cNvPr id="14" name="Straight Arrow Connector 13">
            <a:extLst>
              <a:ext uri="{FF2B5EF4-FFF2-40B4-BE49-F238E27FC236}">
                <a16:creationId xmlns:a16="http://schemas.microsoft.com/office/drawing/2014/main" id="{4ACC24D7-8D0D-CC8D-EEFA-D4D544BA02B3}"/>
              </a:ext>
            </a:extLst>
          </p:cNvPr>
          <p:cNvCxnSpPr>
            <a:cxnSpLocks/>
            <a:endCxn id="13" idx="3"/>
          </p:cNvCxnSpPr>
          <p:nvPr/>
        </p:nvCxnSpPr>
        <p:spPr>
          <a:xfrm flipH="1">
            <a:off x="3655707" y="4350327"/>
            <a:ext cx="1470475" cy="294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886E88A-312C-1DE6-8410-26A8FE07BC7B}"/>
              </a:ext>
            </a:extLst>
          </p:cNvPr>
          <p:cNvSpPr/>
          <p:nvPr/>
        </p:nvSpPr>
        <p:spPr>
          <a:xfrm>
            <a:off x="8672414" y="2997319"/>
            <a:ext cx="2856806" cy="1280547"/>
          </a:xfrm>
          <a:prstGeom prst="rect">
            <a:avLst/>
          </a:prstGeom>
          <a:solidFill>
            <a:schemeClr val="accent4">
              <a:lumMod val="20000"/>
              <a:lumOff val="80000"/>
            </a:schemeClr>
          </a:solid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Corbel"/>
                <a:ea typeface="+mn-ea"/>
                <a:cs typeface="+mn-cs"/>
              </a:rPr>
              <a:t>In middelgrote steden zoals Leeuwarden, Groningen, Enschede, Arnhem en Nijmegen leeft circa 1 op de 10 huishoudens onder 101% van het sociaal minimum. </a:t>
            </a:r>
          </a:p>
        </p:txBody>
      </p:sp>
      <p:sp>
        <p:nvSpPr>
          <p:cNvPr id="28" name="Rectangle 27">
            <a:extLst>
              <a:ext uri="{FF2B5EF4-FFF2-40B4-BE49-F238E27FC236}">
                <a16:creationId xmlns:a16="http://schemas.microsoft.com/office/drawing/2014/main" id="{80367F7E-171F-C2F7-33BF-101F74F6B198}"/>
              </a:ext>
            </a:extLst>
          </p:cNvPr>
          <p:cNvSpPr/>
          <p:nvPr/>
        </p:nvSpPr>
        <p:spPr>
          <a:xfrm>
            <a:off x="8337640" y="1726927"/>
            <a:ext cx="2362363" cy="966212"/>
          </a:xfrm>
          <a:prstGeom prst="rect">
            <a:avLst/>
          </a:prstGeom>
          <a:solidFill>
            <a:schemeClr val="accent4">
              <a:lumMod val="20000"/>
              <a:lumOff val="80000"/>
            </a:schemeClr>
          </a:solid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Corbel"/>
                <a:ea typeface="+mn-ea"/>
                <a:cs typeface="+mn-cs"/>
              </a:rPr>
              <a:t>Het aandeel huishoudens in armoede is in kleinere plaatsen in Noord-Nederland relatief hoog (circa 8%)</a:t>
            </a:r>
          </a:p>
        </p:txBody>
      </p:sp>
      <p:cxnSp>
        <p:nvCxnSpPr>
          <p:cNvPr id="29" name="Straight Arrow Connector 28">
            <a:extLst>
              <a:ext uri="{FF2B5EF4-FFF2-40B4-BE49-F238E27FC236}">
                <a16:creationId xmlns:a16="http://schemas.microsoft.com/office/drawing/2014/main" id="{B8DA0765-A618-05A3-5E54-6179A1AFA111}"/>
              </a:ext>
            </a:extLst>
          </p:cNvPr>
          <p:cNvCxnSpPr>
            <a:cxnSpLocks/>
            <a:endCxn id="28" idx="1"/>
          </p:cNvCxnSpPr>
          <p:nvPr/>
        </p:nvCxnSpPr>
        <p:spPr>
          <a:xfrm flipV="1">
            <a:off x="7778559" y="2210033"/>
            <a:ext cx="559081" cy="74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004770D-E40F-145F-DB69-770125AC48E2}"/>
              </a:ext>
            </a:extLst>
          </p:cNvPr>
          <p:cNvSpPr/>
          <p:nvPr/>
        </p:nvSpPr>
        <p:spPr>
          <a:xfrm>
            <a:off x="7141513" y="4699898"/>
            <a:ext cx="299909" cy="176140"/>
          </a:xfrm>
          <a:prstGeom prst="rect">
            <a:avLst/>
          </a:prstGeom>
          <a:solidFill>
            <a:srgbClr val="223031"/>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p:txBody>
      </p:sp>
      <p:sp>
        <p:nvSpPr>
          <p:cNvPr id="27" name="TextBox 26">
            <a:extLst>
              <a:ext uri="{FF2B5EF4-FFF2-40B4-BE49-F238E27FC236}">
                <a16:creationId xmlns:a16="http://schemas.microsoft.com/office/drawing/2014/main" id="{FF8D2095-2A6A-CC36-1D7A-BDCF04B47890}"/>
              </a:ext>
            </a:extLst>
          </p:cNvPr>
          <p:cNvSpPr txBox="1"/>
          <p:nvPr/>
        </p:nvSpPr>
        <p:spPr>
          <a:xfrm>
            <a:off x="7441422" y="4678593"/>
            <a:ext cx="1928537" cy="190482"/>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12% of meer</a:t>
            </a:r>
          </a:p>
        </p:txBody>
      </p:sp>
      <p:sp>
        <p:nvSpPr>
          <p:cNvPr id="41" name="Rectangle 40">
            <a:extLst>
              <a:ext uri="{FF2B5EF4-FFF2-40B4-BE49-F238E27FC236}">
                <a16:creationId xmlns:a16="http://schemas.microsoft.com/office/drawing/2014/main" id="{5231AA94-3B79-AA5B-3B13-F0D70702E9F4}"/>
              </a:ext>
            </a:extLst>
          </p:cNvPr>
          <p:cNvSpPr/>
          <p:nvPr/>
        </p:nvSpPr>
        <p:spPr>
          <a:xfrm>
            <a:off x="7141513" y="4920783"/>
            <a:ext cx="299909" cy="176140"/>
          </a:xfrm>
          <a:prstGeom prst="rect">
            <a:avLst/>
          </a:prstGeom>
          <a:solidFill>
            <a:srgbClr val="324648"/>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p:txBody>
      </p:sp>
      <p:sp>
        <p:nvSpPr>
          <p:cNvPr id="42" name="TextBox 41">
            <a:extLst>
              <a:ext uri="{FF2B5EF4-FFF2-40B4-BE49-F238E27FC236}">
                <a16:creationId xmlns:a16="http://schemas.microsoft.com/office/drawing/2014/main" id="{C177FEC7-F4E4-4EB3-996D-6E21D13A2235}"/>
              </a:ext>
            </a:extLst>
          </p:cNvPr>
          <p:cNvSpPr txBox="1"/>
          <p:nvPr/>
        </p:nvSpPr>
        <p:spPr>
          <a:xfrm>
            <a:off x="7441422" y="4899478"/>
            <a:ext cx="1928537" cy="190482"/>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10 tot 12%</a:t>
            </a:r>
          </a:p>
        </p:txBody>
      </p:sp>
      <p:sp>
        <p:nvSpPr>
          <p:cNvPr id="53" name="Rectangle 52">
            <a:extLst>
              <a:ext uri="{FF2B5EF4-FFF2-40B4-BE49-F238E27FC236}">
                <a16:creationId xmlns:a16="http://schemas.microsoft.com/office/drawing/2014/main" id="{78130D60-ACCB-9BF3-4FD1-119B133A3181}"/>
              </a:ext>
            </a:extLst>
          </p:cNvPr>
          <p:cNvSpPr/>
          <p:nvPr/>
        </p:nvSpPr>
        <p:spPr>
          <a:xfrm>
            <a:off x="7141513" y="5141668"/>
            <a:ext cx="299909" cy="176140"/>
          </a:xfrm>
          <a:prstGeom prst="rect">
            <a:avLst/>
          </a:prstGeom>
          <a:solidFill>
            <a:srgbClr val="445F61"/>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p:txBody>
      </p:sp>
      <p:sp>
        <p:nvSpPr>
          <p:cNvPr id="54" name="TextBox 53">
            <a:extLst>
              <a:ext uri="{FF2B5EF4-FFF2-40B4-BE49-F238E27FC236}">
                <a16:creationId xmlns:a16="http://schemas.microsoft.com/office/drawing/2014/main" id="{B0DD725E-A313-EDE1-3A54-BDFE6B2720E2}"/>
              </a:ext>
            </a:extLst>
          </p:cNvPr>
          <p:cNvSpPr txBox="1"/>
          <p:nvPr/>
        </p:nvSpPr>
        <p:spPr>
          <a:xfrm>
            <a:off x="7441422" y="5120363"/>
            <a:ext cx="1928537" cy="190482"/>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8 tot 10%</a:t>
            </a:r>
          </a:p>
        </p:txBody>
      </p:sp>
      <p:sp>
        <p:nvSpPr>
          <p:cNvPr id="55" name="Rectangle 54">
            <a:extLst>
              <a:ext uri="{FF2B5EF4-FFF2-40B4-BE49-F238E27FC236}">
                <a16:creationId xmlns:a16="http://schemas.microsoft.com/office/drawing/2014/main" id="{10BEA1B4-B433-6559-4027-1CB4A94CFACE}"/>
              </a:ext>
            </a:extLst>
          </p:cNvPr>
          <p:cNvSpPr/>
          <p:nvPr/>
        </p:nvSpPr>
        <p:spPr>
          <a:xfrm>
            <a:off x="7141513" y="5362553"/>
            <a:ext cx="299909" cy="176140"/>
          </a:xfrm>
          <a:prstGeom prst="rect">
            <a:avLst/>
          </a:prstGeom>
          <a:solidFill>
            <a:srgbClr val="5E8285"/>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p:txBody>
      </p:sp>
      <p:sp>
        <p:nvSpPr>
          <p:cNvPr id="56" name="TextBox 55">
            <a:extLst>
              <a:ext uri="{FF2B5EF4-FFF2-40B4-BE49-F238E27FC236}">
                <a16:creationId xmlns:a16="http://schemas.microsoft.com/office/drawing/2014/main" id="{15C11A42-B6B0-25BC-22CD-AD2C3CEE8B2E}"/>
              </a:ext>
            </a:extLst>
          </p:cNvPr>
          <p:cNvSpPr txBox="1"/>
          <p:nvPr/>
        </p:nvSpPr>
        <p:spPr>
          <a:xfrm>
            <a:off x="7441422" y="5341248"/>
            <a:ext cx="1928537" cy="190482"/>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6 tot 8%</a:t>
            </a:r>
          </a:p>
        </p:txBody>
      </p:sp>
      <p:sp>
        <p:nvSpPr>
          <p:cNvPr id="57" name="Rectangle 56">
            <a:extLst>
              <a:ext uri="{FF2B5EF4-FFF2-40B4-BE49-F238E27FC236}">
                <a16:creationId xmlns:a16="http://schemas.microsoft.com/office/drawing/2014/main" id="{7035316D-323C-1D09-1682-B59E6330FDF1}"/>
              </a:ext>
            </a:extLst>
          </p:cNvPr>
          <p:cNvSpPr/>
          <p:nvPr/>
        </p:nvSpPr>
        <p:spPr>
          <a:xfrm>
            <a:off x="7141513" y="5583438"/>
            <a:ext cx="299909" cy="176140"/>
          </a:xfrm>
          <a:prstGeom prst="rect">
            <a:avLst/>
          </a:prstGeom>
          <a:solidFill>
            <a:srgbClr val="76A3A8"/>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p:txBody>
      </p:sp>
      <p:sp>
        <p:nvSpPr>
          <p:cNvPr id="58" name="TextBox 57">
            <a:extLst>
              <a:ext uri="{FF2B5EF4-FFF2-40B4-BE49-F238E27FC236}">
                <a16:creationId xmlns:a16="http://schemas.microsoft.com/office/drawing/2014/main" id="{21BCE5CA-78C6-F0CB-2604-F45B6D32C269}"/>
              </a:ext>
            </a:extLst>
          </p:cNvPr>
          <p:cNvSpPr txBox="1"/>
          <p:nvPr/>
        </p:nvSpPr>
        <p:spPr>
          <a:xfrm>
            <a:off x="7441422" y="5562133"/>
            <a:ext cx="1928537" cy="190482"/>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4 tot 6%</a:t>
            </a:r>
          </a:p>
        </p:txBody>
      </p:sp>
      <p:sp>
        <p:nvSpPr>
          <p:cNvPr id="59" name="Rectangle 58">
            <a:extLst>
              <a:ext uri="{FF2B5EF4-FFF2-40B4-BE49-F238E27FC236}">
                <a16:creationId xmlns:a16="http://schemas.microsoft.com/office/drawing/2014/main" id="{8D402819-0FAF-7A97-77D5-777633891B8C}"/>
              </a:ext>
            </a:extLst>
          </p:cNvPr>
          <p:cNvSpPr/>
          <p:nvPr/>
        </p:nvSpPr>
        <p:spPr>
          <a:xfrm>
            <a:off x="7141513" y="5804323"/>
            <a:ext cx="299909" cy="176140"/>
          </a:xfrm>
          <a:prstGeom prst="rect">
            <a:avLst/>
          </a:prstGeom>
          <a:solidFill>
            <a:srgbClr val="8AC0C5"/>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p:txBody>
      </p:sp>
      <p:sp>
        <p:nvSpPr>
          <p:cNvPr id="60" name="TextBox 59">
            <a:extLst>
              <a:ext uri="{FF2B5EF4-FFF2-40B4-BE49-F238E27FC236}">
                <a16:creationId xmlns:a16="http://schemas.microsoft.com/office/drawing/2014/main" id="{71300900-BB2D-BBA6-889A-A9E2CC07F894}"/>
              </a:ext>
            </a:extLst>
          </p:cNvPr>
          <p:cNvSpPr txBox="1"/>
          <p:nvPr/>
        </p:nvSpPr>
        <p:spPr>
          <a:xfrm>
            <a:off x="7441422" y="5783018"/>
            <a:ext cx="1928537" cy="190482"/>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2 tot 4%</a:t>
            </a:r>
          </a:p>
        </p:txBody>
      </p:sp>
      <p:sp>
        <p:nvSpPr>
          <p:cNvPr id="61" name="Rectangle 60">
            <a:extLst>
              <a:ext uri="{FF2B5EF4-FFF2-40B4-BE49-F238E27FC236}">
                <a16:creationId xmlns:a16="http://schemas.microsoft.com/office/drawing/2014/main" id="{455C33DA-373B-3BB8-EB03-3A0D4CB8689F}"/>
              </a:ext>
            </a:extLst>
          </p:cNvPr>
          <p:cNvSpPr/>
          <p:nvPr/>
        </p:nvSpPr>
        <p:spPr>
          <a:xfrm>
            <a:off x="7141513" y="6025208"/>
            <a:ext cx="299909" cy="176140"/>
          </a:xfrm>
          <a:prstGeom prst="rect">
            <a:avLst/>
          </a:prstGeom>
          <a:solidFill>
            <a:srgbClr val="9CD8DE"/>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p:txBody>
      </p:sp>
      <p:sp>
        <p:nvSpPr>
          <p:cNvPr id="62" name="TextBox 61">
            <a:extLst>
              <a:ext uri="{FF2B5EF4-FFF2-40B4-BE49-F238E27FC236}">
                <a16:creationId xmlns:a16="http://schemas.microsoft.com/office/drawing/2014/main" id="{5248FE26-9E59-2431-5D2E-E33AC793BF10}"/>
              </a:ext>
            </a:extLst>
          </p:cNvPr>
          <p:cNvSpPr txBox="1"/>
          <p:nvPr/>
        </p:nvSpPr>
        <p:spPr>
          <a:xfrm>
            <a:off x="7441422" y="6003903"/>
            <a:ext cx="1928537" cy="190482"/>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tot 2%</a:t>
            </a:r>
          </a:p>
        </p:txBody>
      </p:sp>
      <p:sp>
        <p:nvSpPr>
          <p:cNvPr id="68" name="Rectangle 67">
            <a:extLst>
              <a:ext uri="{FF2B5EF4-FFF2-40B4-BE49-F238E27FC236}">
                <a16:creationId xmlns:a16="http://schemas.microsoft.com/office/drawing/2014/main" id="{3B33AE2C-8C7F-0A02-98DC-5899AD4E3722}"/>
              </a:ext>
            </a:extLst>
          </p:cNvPr>
          <p:cNvSpPr/>
          <p:nvPr/>
        </p:nvSpPr>
        <p:spPr>
          <a:xfrm>
            <a:off x="8475675" y="4684053"/>
            <a:ext cx="2856806" cy="895437"/>
          </a:xfrm>
          <a:prstGeom prst="rect">
            <a:avLst/>
          </a:prstGeom>
          <a:solidFill>
            <a:schemeClr val="accent4">
              <a:lumMod val="20000"/>
              <a:lumOff val="80000"/>
            </a:schemeClr>
          </a:solid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Corbel"/>
                <a:ea typeface="+mn-ea"/>
                <a:cs typeface="+mn-cs"/>
              </a:rPr>
              <a:t>In gemeente </a:t>
            </a:r>
            <a:r>
              <a:rPr kumimoji="0" lang="nl-NL" sz="1400" b="1" i="0" u="none" strike="noStrike" kern="1200" cap="none" spc="0" normalizeH="0" baseline="0" noProof="0" dirty="0">
                <a:ln>
                  <a:noFill/>
                </a:ln>
                <a:solidFill>
                  <a:srgbClr val="000000"/>
                </a:solidFill>
                <a:effectLst/>
                <a:uLnTx/>
                <a:uFillTx/>
                <a:latin typeface="Corbel"/>
                <a:ea typeface="+mn-ea"/>
                <a:cs typeface="+mn-cs"/>
              </a:rPr>
              <a:t>Amersfoort</a:t>
            </a:r>
            <a:r>
              <a:rPr kumimoji="0" lang="nl-NL" sz="1400" b="0" i="0" u="none" strike="noStrike" kern="1200" cap="none" spc="0" normalizeH="0" baseline="0" noProof="0" dirty="0">
                <a:ln>
                  <a:noFill/>
                </a:ln>
                <a:solidFill>
                  <a:srgbClr val="000000"/>
                </a:solidFill>
                <a:effectLst/>
                <a:uLnTx/>
                <a:uFillTx/>
                <a:latin typeface="Corbel"/>
                <a:ea typeface="+mn-ea"/>
                <a:cs typeface="+mn-cs"/>
              </a:rPr>
              <a:t> leeft circa 1 op de 16 van de huishoudens onder 101% van het sociaal minimum</a:t>
            </a:r>
          </a:p>
        </p:txBody>
      </p:sp>
      <p:sp>
        <p:nvSpPr>
          <p:cNvPr id="7" name="Rectangle: Rounded Corners 6">
            <a:hlinkClick r:id="rId8" action="ppaction://hlinksldjump"/>
            <a:extLst>
              <a:ext uri="{FF2B5EF4-FFF2-40B4-BE49-F238E27FC236}">
                <a16:creationId xmlns:a16="http://schemas.microsoft.com/office/drawing/2014/main" id="{69983F28-D45B-8E99-2BDB-249C3925517F}"/>
              </a:ext>
            </a:extLst>
          </p:cNvPr>
          <p:cNvSpPr/>
          <p:nvPr/>
        </p:nvSpPr>
        <p:spPr>
          <a:xfrm>
            <a:off x="7996687" y="160871"/>
            <a:ext cx="3532533" cy="528112"/>
          </a:xfrm>
          <a:prstGeom prst="roundRect">
            <a:avLst/>
          </a:prstGeom>
          <a:solidFill>
            <a:srgbClr val="FFFFFF"/>
          </a:solidFill>
          <a:ln w="28575" cap="flat">
            <a:solidFill>
              <a:schemeClr val="tx2">
                <a:lumMod val="20000"/>
                <a:lumOff val="80000"/>
              </a:schemeClr>
            </a:solidFill>
            <a:prstDash val="solid"/>
            <a:miter/>
          </a:ln>
          <a:effectLst>
            <a:outerShdw blurRad="50800" dist="38100" dir="2700000" algn="tl" rotWithShape="0">
              <a:prstClr val="black">
                <a:alpha val="40000"/>
              </a:prstClr>
            </a:outerShdw>
          </a:effectLst>
        </p:spPr>
        <p:txBody>
          <a:bodyPr vert="horz" lIns="72000" tIns="72000" rIns="72000" bIns="72000" rtlCol="0" anchor="ctr">
            <a:noAutofit/>
          </a:bodyPr>
          <a:lstStyle/>
          <a:p>
            <a:pPr algn="ctr"/>
            <a:r>
              <a:rPr lang="en-GB" sz="900" dirty="0" err="1">
                <a:solidFill>
                  <a:srgbClr val="000000"/>
                </a:solidFill>
              </a:rPr>
              <a:t>Deze</a:t>
            </a:r>
            <a:r>
              <a:rPr lang="en-GB" sz="900" dirty="0">
                <a:solidFill>
                  <a:srgbClr val="000000"/>
                </a:solidFill>
              </a:rPr>
              <a:t> </a:t>
            </a:r>
            <a:r>
              <a:rPr lang="en-GB" sz="900" dirty="0" err="1">
                <a:solidFill>
                  <a:srgbClr val="000000"/>
                </a:solidFill>
              </a:rPr>
              <a:t>gemeenten</a:t>
            </a:r>
            <a:r>
              <a:rPr lang="en-GB" sz="900" dirty="0">
                <a:solidFill>
                  <a:srgbClr val="000000"/>
                </a:solidFill>
              </a:rPr>
              <a:t> </a:t>
            </a:r>
            <a:r>
              <a:rPr lang="en-GB" sz="900" dirty="0" err="1">
                <a:solidFill>
                  <a:srgbClr val="000000"/>
                </a:solidFill>
              </a:rPr>
              <a:t>zijn</a:t>
            </a:r>
            <a:r>
              <a:rPr lang="en-GB" sz="900" dirty="0">
                <a:solidFill>
                  <a:srgbClr val="000000"/>
                </a:solidFill>
              </a:rPr>
              <a:t> </a:t>
            </a:r>
            <a:r>
              <a:rPr lang="en-GB" sz="900" dirty="0" err="1">
                <a:solidFill>
                  <a:srgbClr val="000000"/>
                </a:solidFill>
              </a:rPr>
              <a:t>een</a:t>
            </a:r>
            <a:r>
              <a:rPr lang="en-GB" sz="900" dirty="0">
                <a:solidFill>
                  <a:srgbClr val="000000"/>
                </a:solidFill>
              </a:rPr>
              <a:t> </a:t>
            </a:r>
            <a:r>
              <a:rPr lang="en-GB" sz="900" dirty="0" err="1">
                <a:solidFill>
                  <a:srgbClr val="000000"/>
                </a:solidFill>
              </a:rPr>
              <a:t>voorbeeld</a:t>
            </a:r>
            <a:r>
              <a:rPr lang="en-GB" sz="900" dirty="0">
                <a:solidFill>
                  <a:srgbClr val="000000"/>
                </a:solidFill>
              </a:rPr>
              <a:t>. </a:t>
            </a:r>
            <a:r>
              <a:rPr lang="en-GB" sz="900" dirty="0" err="1">
                <a:solidFill>
                  <a:srgbClr val="000000"/>
                </a:solidFill>
              </a:rPr>
              <a:t>Klik</a:t>
            </a:r>
            <a:r>
              <a:rPr lang="en-GB" sz="900" dirty="0">
                <a:solidFill>
                  <a:srgbClr val="000000"/>
                </a:solidFill>
              </a:rPr>
              <a:t> </a:t>
            </a:r>
            <a:r>
              <a:rPr lang="en-GB" sz="900" b="1" u="sng" dirty="0" err="1">
                <a:solidFill>
                  <a:srgbClr val="000000"/>
                </a:solidFill>
              </a:rPr>
              <a:t>hier</a:t>
            </a:r>
            <a:r>
              <a:rPr lang="en-GB" sz="900" dirty="0">
                <a:solidFill>
                  <a:srgbClr val="000000"/>
                </a:solidFill>
              </a:rPr>
              <a:t> </a:t>
            </a:r>
            <a:r>
              <a:rPr lang="en-GB" sz="900" dirty="0" err="1">
                <a:solidFill>
                  <a:srgbClr val="000000"/>
                </a:solidFill>
              </a:rPr>
              <a:t>voor</a:t>
            </a:r>
            <a:r>
              <a:rPr lang="en-GB" sz="900" dirty="0">
                <a:solidFill>
                  <a:srgbClr val="000000"/>
                </a:solidFill>
              </a:rPr>
              <a:t> de </a:t>
            </a:r>
            <a:r>
              <a:rPr lang="en-GB" sz="900" dirty="0" err="1">
                <a:solidFill>
                  <a:srgbClr val="000000"/>
                </a:solidFill>
              </a:rPr>
              <a:t>gegevens</a:t>
            </a:r>
            <a:r>
              <a:rPr lang="en-GB" sz="900" dirty="0">
                <a:solidFill>
                  <a:srgbClr val="000000"/>
                </a:solidFill>
              </a:rPr>
              <a:t> van It’s Public om contact op  </a:t>
            </a:r>
            <a:r>
              <a:rPr lang="en-GB" sz="900" dirty="0" err="1">
                <a:solidFill>
                  <a:srgbClr val="000000"/>
                </a:solidFill>
              </a:rPr>
              <a:t>te</a:t>
            </a:r>
            <a:r>
              <a:rPr lang="en-GB" sz="900" dirty="0">
                <a:solidFill>
                  <a:srgbClr val="000000"/>
                </a:solidFill>
              </a:rPr>
              <a:t> </a:t>
            </a:r>
            <a:r>
              <a:rPr lang="en-GB" sz="900" dirty="0" err="1">
                <a:solidFill>
                  <a:srgbClr val="000000"/>
                </a:solidFill>
              </a:rPr>
              <a:t>nemen</a:t>
            </a:r>
            <a:r>
              <a:rPr lang="en-GB" sz="900" dirty="0">
                <a:solidFill>
                  <a:srgbClr val="000000"/>
                </a:solidFill>
              </a:rPr>
              <a:t> over </a:t>
            </a:r>
            <a:r>
              <a:rPr lang="en-GB" sz="900" dirty="0" err="1">
                <a:solidFill>
                  <a:srgbClr val="000000"/>
                </a:solidFill>
              </a:rPr>
              <a:t>uw</a:t>
            </a:r>
            <a:r>
              <a:rPr lang="en-GB" sz="900" dirty="0">
                <a:solidFill>
                  <a:srgbClr val="000000"/>
                </a:solidFill>
              </a:rPr>
              <a:t> eigen </a:t>
            </a:r>
            <a:r>
              <a:rPr lang="en-GB" sz="900" dirty="0" err="1">
                <a:solidFill>
                  <a:srgbClr val="000000"/>
                </a:solidFill>
              </a:rPr>
              <a:t>gemeente</a:t>
            </a:r>
            <a:r>
              <a:rPr lang="en-GB" sz="900" dirty="0">
                <a:solidFill>
                  <a:srgbClr val="000000"/>
                </a:solidFill>
              </a:rPr>
              <a:t>.</a:t>
            </a:r>
          </a:p>
        </p:txBody>
      </p:sp>
      <p:sp>
        <p:nvSpPr>
          <p:cNvPr id="9" name="TextBox 8">
            <a:extLst>
              <a:ext uri="{FF2B5EF4-FFF2-40B4-BE49-F238E27FC236}">
                <a16:creationId xmlns:a16="http://schemas.microsoft.com/office/drawing/2014/main" id="{1D2DDCEB-9358-0A5E-7B8C-73CB10FCA871}"/>
              </a:ext>
            </a:extLst>
          </p:cNvPr>
          <p:cNvSpPr txBox="1"/>
          <p:nvPr/>
        </p:nvSpPr>
        <p:spPr>
          <a:xfrm>
            <a:off x="623229" y="5301318"/>
            <a:ext cx="4302398" cy="1256140"/>
          </a:xfrm>
          <a:prstGeom prst="rect">
            <a:avLst/>
          </a:prstGeom>
          <a:noFill/>
          <a:ln w="38100">
            <a:noFill/>
          </a:ln>
          <a:extLst>
            <a:ext uri="{909E8E84-426E-40DD-AFC4-6F175D3DCCD1}">
              <a14:hiddenFill xmlns:a14="http://schemas.microsoft.com/office/drawing/2010/main">
                <a:solidFill>
                  <a:srgbClr val="C9E1E2"/>
                </a:solidFill>
              </a14:hiddenFill>
            </a:ext>
            <a:ext uri="{91240B29-F687-4F45-9708-019B960494DF}">
              <a14:hiddenLine xmlns:a14="http://schemas.microsoft.com/office/drawing/2010/main" w="38100">
                <a:solidFill>
                  <a:srgbClr val="C9E1E2"/>
                </a:solidFill>
              </a14:hiddenLine>
            </a:ext>
          </a:extLst>
        </p:spPr>
        <p:txBody>
          <a:bodyPr vert="horz" wrap="square" lIns="91440" tIns="45720" rIns="91440" bIns="45720" rtlCol="0" anchor="ctr">
            <a:noAutofit/>
          </a:bodyPr>
          <a:lstStyle/>
          <a:p>
            <a:pPr algn="ctr"/>
            <a:r>
              <a:rPr lang="nl-NL" sz="1200" dirty="0"/>
              <a:t>Let op: bij gebrek aan data over het niet-veel-maar-</a:t>
            </a:r>
            <a:r>
              <a:rPr lang="nl-NL" sz="1200" dirty="0" err="1"/>
              <a:t>toereikendbudget</a:t>
            </a:r>
            <a:r>
              <a:rPr lang="nl-NL" sz="1200" dirty="0"/>
              <a:t> wordt hier 101% van het sociaal minimum gehanteerd.</a:t>
            </a:r>
            <a:endParaRPr lang="nl-NL" sz="1200" noProof="0" dirty="0"/>
          </a:p>
        </p:txBody>
      </p:sp>
      <p:sp>
        <p:nvSpPr>
          <p:cNvPr id="15" name="Text Placeholder 14">
            <a:extLst>
              <a:ext uri="{FF2B5EF4-FFF2-40B4-BE49-F238E27FC236}">
                <a16:creationId xmlns:a16="http://schemas.microsoft.com/office/drawing/2014/main" id="{0DACD0C3-3321-38AD-EE51-976CC220C77C}"/>
              </a:ext>
            </a:extLst>
          </p:cNvPr>
          <p:cNvSpPr>
            <a:spLocks noGrp="1"/>
          </p:cNvSpPr>
          <p:nvPr>
            <p:ph type="body" sz="quarter" idx="20"/>
          </p:nvPr>
        </p:nvSpPr>
        <p:spPr/>
        <p:txBody>
          <a:bodyPr/>
          <a:lstStyle/>
          <a:p>
            <a:endParaRPr lang="nl-NL"/>
          </a:p>
        </p:txBody>
      </p:sp>
      <p:sp>
        <p:nvSpPr>
          <p:cNvPr id="16" name="Footer Placeholder 3">
            <a:extLst>
              <a:ext uri="{FF2B5EF4-FFF2-40B4-BE49-F238E27FC236}">
                <a16:creationId xmlns:a16="http://schemas.microsoft.com/office/drawing/2014/main" id="{F8808639-7A27-F598-7CB4-0DB0FEEFEBE0}"/>
              </a:ext>
            </a:extLst>
          </p:cNvPr>
          <p:cNvSpPr>
            <a:spLocks noGrp="1"/>
          </p:cNvSpPr>
          <p:nvPr>
            <p:ph type="ftr" sz="quarter" idx="3"/>
          </p:nvPr>
        </p:nvSpPr>
        <p:spPr>
          <a:xfrm>
            <a:off x="661800" y="6686783"/>
            <a:ext cx="10868400" cy="122400"/>
          </a:xfrm>
        </p:spPr>
        <p:txBody>
          <a:bodyPr/>
          <a:lstStyle/>
          <a:p>
            <a:r>
              <a:rPr lang="nl-NL" dirty="0"/>
              <a:t>Bron: CBS Armoedescan via https://dashboards.cbs.nl/v3/Armoedescan/</a:t>
            </a:r>
          </a:p>
        </p:txBody>
      </p:sp>
    </p:spTree>
    <p:extLst>
      <p:ext uri="{BB962C8B-B14F-4D97-AF65-F5344CB8AC3E}">
        <p14:creationId xmlns:p14="http://schemas.microsoft.com/office/powerpoint/2010/main" val="286574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305E03-930B-74C8-DEC9-36EE8936FAB9}"/>
              </a:ext>
            </a:extLst>
          </p:cNvPr>
          <p:cNvGraphicFramePr>
            <a:graphicFrameLocks noChangeAspect="1"/>
          </p:cNvGraphicFramePr>
          <p:nvPr>
            <p:custDataLst>
              <p:tags r:id="rId1"/>
            </p:custDataLst>
            <p:extLst>
              <p:ext uri="{D42A27DB-BD31-4B8C-83A1-F6EECF244321}">
                <p14:modId xmlns:p14="http://schemas.microsoft.com/office/powerpoint/2010/main" val="2342905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Object 6" hidden="1">
                        <a:extLst>
                          <a:ext uri="{FF2B5EF4-FFF2-40B4-BE49-F238E27FC236}">
                            <a16:creationId xmlns:a16="http://schemas.microsoft.com/office/drawing/2014/main" id="{55305E03-930B-74C8-DEC9-36EE8936FA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A907B671-7642-D974-1E51-4DCACE998C60}"/>
              </a:ext>
            </a:extLst>
          </p:cNvPr>
          <p:cNvSpPr/>
          <p:nvPr/>
        </p:nvSpPr>
        <p:spPr>
          <a:xfrm>
            <a:off x="6207705" y="4030352"/>
            <a:ext cx="5328101" cy="2286970"/>
          </a:xfrm>
          <a:prstGeom prst="rect">
            <a:avLst/>
          </a:prstGeom>
          <a:solidFill>
            <a:srgbClr val="F2F2F2">
              <a:alpha val="81961"/>
            </a:srgbClr>
          </a:solidFill>
          <a:ln w="9525" cap="flat">
            <a:noFill/>
            <a:prstDash val="solid"/>
            <a:miter/>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r>
              <a:rPr lang="nl-NL" sz="1600" b="1" dirty="0">
                <a:solidFill>
                  <a:srgbClr val="000000"/>
                </a:solidFill>
              </a:rPr>
              <a:t>Amersfoort</a:t>
            </a:r>
          </a:p>
        </p:txBody>
      </p:sp>
      <p:pic>
        <p:nvPicPr>
          <p:cNvPr id="6" name="Picture 5" descr="A picture containing shape&#10;&#10;Description automatically generated">
            <a:extLst>
              <a:ext uri="{FF2B5EF4-FFF2-40B4-BE49-F238E27FC236}">
                <a16:creationId xmlns:a16="http://schemas.microsoft.com/office/drawing/2014/main" id="{5D58C8C2-D394-8AD9-D352-63F1D36B44C8}"/>
              </a:ext>
            </a:extLst>
          </p:cNvPr>
          <p:cNvPicPr>
            <a:picLocks noChangeAspect="1"/>
          </p:cNvPicPr>
          <p:nvPr/>
        </p:nvPicPr>
        <p:blipFill rotWithShape="1">
          <a:blip r:embed="rId5">
            <a:duotone>
              <a:prstClr val="black"/>
              <a:schemeClr val="accent3">
                <a:tint val="45000"/>
                <a:satMod val="400000"/>
              </a:schemeClr>
            </a:duotone>
            <a:extLst>
              <a:ext uri="{28A0092B-C50C-407E-A947-70E740481C1C}">
                <a14:useLocalDpi xmlns:a14="http://schemas.microsoft.com/office/drawing/2010/main" val="0"/>
              </a:ext>
            </a:extLst>
          </a:blip>
          <a:srcRect t="9669" b="14045"/>
          <a:stretch/>
        </p:blipFill>
        <p:spPr>
          <a:xfrm rot="12909878">
            <a:off x="7042794" y="3855185"/>
            <a:ext cx="2746545" cy="2269822"/>
          </a:xfrm>
          <a:prstGeom prst="rect">
            <a:avLst/>
          </a:prstGeom>
        </p:spPr>
      </p:pic>
      <p:sp>
        <p:nvSpPr>
          <p:cNvPr id="11" name="Rectangle 10">
            <a:extLst>
              <a:ext uri="{FF2B5EF4-FFF2-40B4-BE49-F238E27FC236}">
                <a16:creationId xmlns:a16="http://schemas.microsoft.com/office/drawing/2014/main" id="{772DA1A4-6A7F-F39F-83C9-5B2EE439A0D1}"/>
              </a:ext>
            </a:extLst>
          </p:cNvPr>
          <p:cNvSpPr/>
          <p:nvPr/>
        </p:nvSpPr>
        <p:spPr>
          <a:xfrm>
            <a:off x="658813" y="1592012"/>
            <a:ext cx="5328101" cy="2286970"/>
          </a:xfrm>
          <a:prstGeom prst="rect">
            <a:avLst/>
          </a:prstGeom>
          <a:solidFill>
            <a:srgbClr val="F2F2F2">
              <a:alpha val="81961"/>
            </a:srgbClr>
          </a:solidFill>
          <a:ln w="9525" cap="flat">
            <a:noFill/>
            <a:prstDash val="solid"/>
            <a:miter/>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r>
              <a:rPr lang="nl-NL" sz="1600" b="1" dirty="0">
                <a:solidFill>
                  <a:srgbClr val="000000"/>
                </a:solidFill>
              </a:rPr>
              <a:t>Deventer</a:t>
            </a:r>
          </a:p>
        </p:txBody>
      </p:sp>
      <p:sp>
        <p:nvSpPr>
          <p:cNvPr id="4" name="Text Placeholder 3">
            <a:extLst>
              <a:ext uri="{FF2B5EF4-FFF2-40B4-BE49-F238E27FC236}">
                <a16:creationId xmlns:a16="http://schemas.microsoft.com/office/drawing/2014/main" id="{CF78C52E-564A-F1D3-2BB4-670AF9561F9D}"/>
              </a:ext>
            </a:extLst>
          </p:cNvPr>
          <p:cNvSpPr>
            <a:spLocks noGrp="1"/>
          </p:cNvSpPr>
          <p:nvPr>
            <p:ph type="body" sz="quarter" idx="14"/>
          </p:nvPr>
        </p:nvSpPr>
        <p:spPr/>
        <p:txBody>
          <a:bodyPr/>
          <a:lstStyle/>
          <a:p>
            <a:r>
              <a:rPr lang="nl-NL" dirty="0"/>
              <a:t>Huishoudens met inkomen tot 101% van het sociaal minimum per wijk, 2020</a:t>
            </a:r>
          </a:p>
        </p:txBody>
      </p:sp>
      <p:sp>
        <p:nvSpPr>
          <p:cNvPr id="5" name="Title 4">
            <a:extLst>
              <a:ext uri="{FF2B5EF4-FFF2-40B4-BE49-F238E27FC236}">
                <a16:creationId xmlns:a16="http://schemas.microsoft.com/office/drawing/2014/main" id="{20D5814D-5A9A-D6F7-F68C-23C126E98FA4}"/>
              </a:ext>
            </a:extLst>
          </p:cNvPr>
          <p:cNvSpPr>
            <a:spLocks noGrp="1"/>
          </p:cNvSpPr>
          <p:nvPr>
            <p:ph type="title"/>
          </p:nvPr>
        </p:nvSpPr>
        <p:spPr/>
        <p:txBody>
          <a:bodyPr vert="horz"/>
          <a:lstStyle/>
          <a:p>
            <a:r>
              <a:rPr lang="nl-NL" dirty="0"/>
              <a:t>Binnen gemeenten zijn er grote verschillen in spreiding. Maar armoede is in iedere wijk.</a:t>
            </a:r>
            <a:endParaRPr lang="nl-NL" dirty="0">
              <a:highlight>
                <a:srgbClr val="FFFF00"/>
              </a:highlight>
            </a:endParaRPr>
          </a:p>
        </p:txBody>
      </p:sp>
      <p:pic>
        <p:nvPicPr>
          <p:cNvPr id="9" name="Picture 8" descr="A screenshot of a computer&#10;&#10;Description automatically generated with low confidence">
            <a:extLst>
              <a:ext uri="{FF2B5EF4-FFF2-40B4-BE49-F238E27FC236}">
                <a16:creationId xmlns:a16="http://schemas.microsoft.com/office/drawing/2014/main" id="{527DF80A-A3E4-AABB-870F-34DE9AED3A13}"/>
              </a:ext>
            </a:extLst>
          </p:cNvPr>
          <p:cNvPicPr>
            <a:picLocks noChangeAspect="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t="20631" b="26483"/>
          <a:stretch/>
        </p:blipFill>
        <p:spPr>
          <a:xfrm>
            <a:off x="1558204" y="1695299"/>
            <a:ext cx="3529316" cy="2022027"/>
          </a:xfrm>
          <a:prstGeom prst="rect">
            <a:avLst/>
          </a:prstGeom>
        </p:spPr>
      </p:pic>
      <p:sp>
        <p:nvSpPr>
          <p:cNvPr id="19" name="Rectangle 18">
            <a:extLst>
              <a:ext uri="{FF2B5EF4-FFF2-40B4-BE49-F238E27FC236}">
                <a16:creationId xmlns:a16="http://schemas.microsoft.com/office/drawing/2014/main" id="{BDC111E4-E9AE-448A-9A58-641184D13639}"/>
              </a:ext>
            </a:extLst>
          </p:cNvPr>
          <p:cNvSpPr/>
          <p:nvPr/>
        </p:nvSpPr>
        <p:spPr>
          <a:xfrm>
            <a:off x="658812" y="4030352"/>
            <a:ext cx="5328101" cy="2286970"/>
          </a:xfrm>
          <a:prstGeom prst="rect">
            <a:avLst/>
          </a:prstGeom>
          <a:solidFill>
            <a:srgbClr val="F2F2F2">
              <a:alpha val="81961"/>
            </a:srgbClr>
          </a:solidFill>
          <a:ln w="9525" cap="flat">
            <a:noFill/>
            <a:prstDash val="solid"/>
            <a:miter/>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r>
              <a:rPr lang="nl-NL" sz="1600" b="1" dirty="0">
                <a:solidFill>
                  <a:srgbClr val="000000"/>
                </a:solidFill>
              </a:rPr>
              <a:t>Venlo</a:t>
            </a:r>
          </a:p>
        </p:txBody>
      </p:sp>
      <p:sp>
        <p:nvSpPr>
          <p:cNvPr id="20" name="Rectangle 19">
            <a:extLst>
              <a:ext uri="{FF2B5EF4-FFF2-40B4-BE49-F238E27FC236}">
                <a16:creationId xmlns:a16="http://schemas.microsoft.com/office/drawing/2014/main" id="{2614859F-6685-687C-6944-A7B60BCBF04D}"/>
              </a:ext>
            </a:extLst>
          </p:cNvPr>
          <p:cNvSpPr/>
          <p:nvPr/>
        </p:nvSpPr>
        <p:spPr>
          <a:xfrm>
            <a:off x="6207706" y="1592012"/>
            <a:ext cx="5328101" cy="2286970"/>
          </a:xfrm>
          <a:prstGeom prst="rect">
            <a:avLst/>
          </a:prstGeom>
          <a:solidFill>
            <a:srgbClr val="F2F2F2">
              <a:alpha val="81961"/>
            </a:srgbClr>
          </a:solidFill>
          <a:ln w="9525" cap="flat">
            <a:noFill/>
            <a:prstDash val="solid"/>
            <a:miter/>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r>
              <a:rPr lang="nl-NL" sz="1600" b="1" dirty="0">
                <a:solidFill>
                  <a:srgbClr val="000000"/>
                </a:solidFill>
              </a:rPr>
              <a:t>Breda</a:t>
            </a:r>
          </a:p>
        </p:txBody>
      </p:sp>
      <p:pic>
        <p:nvPicPr>
          <p:cNvPr id="23" name="Picture 22" descr="Map&#10;&#10;Description automatically generated with medium confidence">
            <a:extLst>
              <a:ext uri="{FF2B5EF4-FFF2-40B4-BE49-F238E27FC236}">
                <a16:creationId xmlns:a16="http://schemas.microsoft.com/office/drawing/2014/main" id="{0AE59DFC-761A-B132-CE5C-E1D9E8CA6C09}"/>
              </a:ext>
            </a:extLst>
          </p:cNvPr>
          <p:cNvPicPr>
            <a:picLocks noChangeAspect="1"/>
          </p:cNvPicPr>
          <p:nvPr/>
        </p:nvPicPr>
        <p:blipFill rotWithShape="1">
          <a:blip r:embed="rId7">
            <a:duotone>
              <a:prstClr val="black"/>
              <a:schemeClr val="accent3">
                <a:tint val="45000"/>
                <a:satMod val="400000"/>
              </a:schemeClr>
            </a:duotone>
            <a:extLst>
              <a:ext uri="{28A0092B-C50C-407E-A947-70E740481C1C}">
                <a14:useLocalDpi xmlns:a14="http://schemas.microsoft.com/office/drawing/2010/main" val="0"/>
              </a:ext>
            </a:extLst>
          </a:blip>
          <a:srcRect t="9668" b="13684"/>
          <a:stretch/>
        </p:blipFill>
        <p:spPr>
          <a:xfrm rot="4746610">
            <a:off x="811050" y="3128546"/>
            <a:ext cx="5023623" cy="4171334"/>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06B6820A-04ED-937E-6C2A-B74FD3C60BE8}"/>
              </a:ext>
            </a:extLst>
          </p:cNvPr>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Lst>
          </a:blip>
          <a:srcRect t="9668" b="13684"/>
          <a:stretch/>
        </p:blipFill>
        <p:spPr>
          <a:xfrm>
            <a:off x="7515897" y="1770262"/>
            <a:ext cx="2344890" cy="1947064"/>
          </a:xfrm>
          <a:prstGeom prst="rect">
            <a:avLst/>
          </a:prstGeom>
        </p:spPr>
      </p:pic>
      <p:sp>
        <p:nvSpPr>
          <p:cNvPr id="8" name="TextBox 7">
            <a:extLst>
              <a:ext uri="{FF2B5EF4-FFF2-40B4-BE49-F238E27FC236}">
                <a16:creationId xmlns:a16="http://schemas.microsoft.com/office/drawing/2014/main" id="{9EAEF5E2-40FF-893C-83A2-C1742516DD12}"/>
              </a:ext>
            </a:extLst>
          </p:cNvPr>
          <p:cNvSpPr txBox="1"/>
          <p:nvPr/>
        </p:nvSpPr>
        <p:spPr>
          <a:xfrm>
            <a:off x="1135781" y="3185574"/>
            <a:ext cx="914400" cy="914400"/>
          </a:xfrm>
          <a:prstGeom prst="rect">
            <a:avLst/>
          </a:prstGeom>
        </p:spPr>
        <p:txBody>
          <a:bodyPr vert="horz" wrap="none" lIns="91440" tIns="45720" rIns="91440" bIns="45720" rtlCol="0">
            <a:noAutofit/>
          </a:bodyPr>
          <a:lstStyle/>
          <a:p>
            <a:pPr algn="l"/>
            <a:endParaRPr lang="en-GB" noProof="0" dirty="0"/>
          </a:p>
        </p:txBody>
      </p:sp>
      <p:sp>
        <p:nvSpPr>
          <p:cNvPr id="10" name="TextBox 9">
            <a:extLst>
              <a:ext uri="{FF2B5EF4-FFF2-40B4-BE49-F238E27FC236}">
                <a16:creationId xmlns:a16="http://schemas.microsoft.com/office/drawing/2014/main" id="{8F074CA8-3B33-78CA-DCDB-54B76BB3DBC0}"/>
              </a:ext>
            </a:extLst>
          </p:cNvPr>
          <p:cNvSpPr txBox="1"/>
          <p:nvPr/>
        </p:nvSpPr>
        <p:spPr>
          <a:xfrm>
            <a:off x="1057574" y="2971800"/>
            <a:ext cx="914400" cy="914400"/>
          </a:xfrm>
          <a:prstGeom prst="rect">
            <a:avLst/>
          </a:prstGeom>
        </p:spPr>
        <p:txBody>
          <a:bodyPr vert="horz" wrap="none" lIns="91440" tIns="45720" rIns="91440" bIns="45720" rtlCol="0">
            <a:noAutofit/>
          </a:bodyPr>
          <a:lstStyle/>
          <a:p>
            <a:pPr algn="l"/>
            <a:r>
              <a:rPr lang="en-GB" sz="1400" noProof="0" dirty="0"/>
              <a:t>12%</a:t>
            </a:r>
          </a:p>
        </p:txBody>
      </p:sp>
      <p:cxnSp>
        <p:nvCxnSpPr>
          <p:cNvPr id="24" name="Straight Arrow Connector 23">
            <a:extLst>
              <a:ext uri="{FF2B5EF4-FFF2-40B4-BE49-F238E27FC236}">
                <a16:creationId xmlns:a16="http://schemas.microsoft.com/office/drawing/2014/main" id="{3AABA97A-6D3C-A0CD-86C8-1A1DFEC66689}"/>
              </a:ext>
            </a:extLst>
          </p:cNvPr>
          <p:cNvCxnSpPr>
            <a:cxnSpLocks/>
          </p:cNvCxnSpPr>
          <p:nvPr/>
        </p:nvCxnSpPr>
        <p:spPr>
          <a:xfrm flipH="1">
            <a:off x="1558204" y="2971800"/>
            <a:ext cx="992491" cy="213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054FDFF-88BA-77BF-530F-1D8CBB038A29}"/>
              </a:ext>
            </a:extLst>
          </p:cNvPr>
          <p:cNvSpPr txBox="1"/>
          <p:nvPr/>
        </p:nvSpPr>
        <p:spPr>
          <a:xfrm>
            <a:off x="5105566" y="2621487"/>
            <a:ext cx="914400" cy="914400"/>
          </a:xfrm>
          <a:prstGeom prst="rect">
            <a:avLst/>
          </a:prstGeom>
        </p:spPr>
        <p:txBody>
          <a:bodyPr vert="horz" wrap="none" lIns="91440" tIns="45720" rIns="91440" bIns="45720" rtlCol="0">
            <a:noAutofit/>
          </a:bodyPr>
          <a:lstStyle/>
          <a:p>
            <a:pPr algn="l"/>
            <a:r>
              <a:rPr lang="en-GB" sz="1400" dirty="0"/>
              <a:t>4 </a:t>
            </a:r>
            <a:r>
              <a:rPr lang="en-GB" sz="1400" noProof="0" dirty="0"/>
              <a:t>%</a:t>
            </a:r>
          </a:p>
        </p:txBody>
      </p:sp>
      <p:cxnSp>
        <p:nvCxnSpPr>
          <p:cNvPr id="35" name="Straight Arrow Connector 34">
            <a:extLst>
              <a:ext uri="{FF2B5EF4-FFF2-40B4-BE49-F238E27FC236}">
                <a16:creationId xmlns:a16="http://schemas.microsoft.com/office/drawing/2014/main" id="{9868C900-F313-5072-B273-54EB83543AC7}"/>
              </a:ext>
            </a:extLst>
          </p:cNvPr>
          <p:cNvCxnSpPr>
            <a:cxnSpLocks/>
          </p:cNvCxnSpPr>
          <p:nvPr/>
        </p:nvCxnSpPr>
        <p:spPr>
          <a:xfrm flipV="1">
            <a:off x="4809290" y="2850212"/>
            <a:ext cx="329537" cy="77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9ED2A83-FF07-7BEC-E9BC-55F3338A3EA9}"/>
              </a:ext>
            </a:extLst>
          </p:cNvPr>
          <p:cNvSpPr txBox="1"/>
          <p:nvPr/>
        </p:nvSpPr>
        <p:spPr>
          <a:xfrm>
            <a:off x="1325477" y="5580775"/>
            <a:ext cx="914400" cy="914400"/>
          </a:xfrm>
          <a:prstGeom prst="rect">
            <a:avLst/>
          </a:prstGeom>
        </p:spPr>
        <p:txBody>
          <a:bodyPr vert="horz" wrap="none" lIns="91440" tIns="45720" rIns="91440" bIns="45720" rtlCol="0">
            <a:noAutofit/>
          </a:bodyPr>
          <a:lstStyle/>
          <a:p>
            <a:pPr algn="l"/>
            <a:r>
              <a:rPr lang="en-GB" sz="1400" noProof="0" dirty="0"/>
              <a:t>14%</a:t>
            </a:r>
          </a:p>
        </p:txBody>
      </p:sp>
      <p:cxnSp>
        <p:nvCxnSpPr>
          <p:cNvPr id="37" name="Straight Arrow Connector 36">
            <a:extLst>
              <a:ext uri="{FF2B5EF4-FFF2-40B4-BE49-F238E27FC236}">
                <a16:creationId xmlns:a16="http://schemas.microsoft.com/office/drawing/2014/main" id="{3EB023CB-ED8F-E131-06B5-93EC1C9C1A37}"/>
              </a:ext>
            </a:extLst>
          </p:cNvPr>
          <p:cNvCxnSpPr>
            <a:cxnSpLocks/>
          </p:cNvCxnSpPr>
          <p:nvPr/>
        </p:nvCxnSpPr>
        <p:spPr>
          <a:xfrm flipH="1">
            <a:off x="1867617" y="5265988"/>
            <a:ext cx="844419" cy="404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598279E-EA6C-ADD7-79F0-AF9FE66043CD}"/>
              </a:ext>
            </a:extLst>
          </p:cNvPr>
          <p:cNvSpPr txBox="1"/>
          <p:nvPr/>
        </p:nvSpPr>
        <p:spPr>
          <a:xfrm>
            <a:off x="3687213" y="5794393"/>
            <a:ext cx="914400" cy="914400"/>
          </a:xfrm>
          <a:prstGeom prst="rect">
            <a:avLst/>
          </a:prstGeom>
        </p:spPr>
        <p:txBody>
          <a:bodyPr vert="horz" wrap="none" lIns="91440" tIns="45720" rIns="91440" bIns="45720" rtlCol="0">
            <a:noAutofit/>
          </a:bodyPr>
          <a:lstStyle/>
          <a:p>
            <a:pPr algn="l"/>
            <a:r>
              <a:rPr lang="en-GB" sz="1400" dirty="0"/>
              <a:t>3</a:t>
            </a:r>
            <a:r>
              <a:rPr lang="en-GB" sz="1400" noProof="0" dirty="0"/>
              <a:t>%</a:t>
            </a:r>
          </a:p>
        </p:txBody>
      </p:sp>
      <p:sp>
        <p:nvSpPr>
          <p:cNvPr id="41" name="TextBox 40">
            <a:extLst>
              <a:ext uri="{FF2B5EF4-FFF2-40B4-BE49-F238E27FC236}">
                <a16:creationId xmlns:a16="http://schemas.microsoft.com/office/drawing/2014/main" id="{6AA63C1E-699C-46F4-AA56-0BB3004A392F}"/>
              </a:ext>
            </a:extLst>
          </p:cNvPr>
          <p:cNvSpPr txBox="1"/>
          <p:nvPr/>
        </p:nvSpPr>
        <p:spPr>
          <a:xfrm>
            <a:off x="9447977" y="1916639"/>
            <a:ext cx="914400" cy="914400"/>
          </a:xfrm>
          <a:prstGeom prst="rect">
            <a:avLst/>
          </a:prstGeom>
        </p:spPr>
        <p:txBody>
          <a:bodyPr vert="horz" wrap="none" lIns="91440" tIns="45720" rIns="91440" bIns="45720" rtlCol="0">
            <a:noAutofit/>
          </a:bodyPr>
          <a:lstStyle/>
          <a:p>
            <a:pPr algn="l"/>
            <a:r>
              <a:rPr lang="en-GB" sz="1400" dirty="0"/>
              <a:t>11 </a:t>
            </a:r>
            <a:r>
              <a:rPr lang="en-GB" sz="1400" noProof="0" dirty="0"/>
              <a:t>%</a:t>
            </a:r>
          </a:p>
        </p:txBody>
      </p:sp>
      <p:cxnSp>
        <p:nvCxnSpPr>
          <p:cNvPr id="42" name="Straight Arrow Connector 41">
            <a:extLst>
              <a:ext uri="{FF2B5EF4-FFF2-40B4-BE49-F238E27FC236}">
                <a16:creationId xmlns:a16="http://schemas.microsoft.com/office/drawing/2014/main" id="{6EE4E56A-C1AB-FA0C-E0D2-E723363A3B47}"/>
              </a:ext>
            </a:extLst>
          </p:cNvPr>
          <p:cNvCxnSpPr>
            <a:cxnSpLocks/>
          </p:cNvCxnSpPr>
          <p:nvPr/>
        </p:nvCxnSpPr>
        <p:spPr>
          <a:xfrm flipV="1">
            <a:off x="8964316" y="2068234"/>
            <a:ext cx="483661" cy="145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E38AC25-3EF8-4059-D977-CA5554385A57}"/>
              </a:ext>
            </a:extLst>
          </p:cNvPr>
          <p:cNvSpPr txBox="1"/>
          <p:nvPr/>
        </p:nvSpPr>
        <p:spPr>
          <a:xfrm>
            <a:off x="7098830" y="2265992"/>
            <a:ext cx="914400" cy="914400"/>
          </a:xfrm>
          <a:prstGeom prst="rect">
            <a:avLst/>
          </a:prstGeom>
        </p:spPr>
        <p:txBody>
          <a:bodyPr vert="horz" wrap="none" lIns="91440" tIns="45720" rIns="91440" bIns="45720" rtlCol="0">
            <a:noAutofit/>
          </a:bodyPr>
          <a:lstStyle/>
          <a:p>
            <a:pPr algn="l"/>
            <a:r>
              <a:rPr lang="en-GB" sz="1400" dirty="0"/>
              <a:t>3 </a:t>
            </a:r>
            <a:r>
              <a:rPr lang="en-GB" sz="1400" noProof="0" dirty="0"/>
              <a:t>%</a:t>
            </a:r>
          </a:p>
        </p:txBody>
      </p:sp>
      <p:cxnSp>
        <p:nvCxnSpPr>
          <p:cNvPr id="45" name="Straight Arrow Connector 44">
            <a:extLst>
              <a:ext uri="{FF2B5EF4-FFF2-40B4-BE49-F238E27FC236}">
                <a16:creationId xmlns:a16="http://schemas.microsoft.com/office/drawing/2014/main" id="{96231C75-5E22-E729-7785-55BC1530C783}"/>
              </a:ext>
            </a:extLst>
          </p:cNvPr>
          <p:cNvCxnSpPr>
            <a:cxnSpLocks/>
          </p:cNvCxnSpPr>
          <p:nvPr/>
        </p:nvCxnSpPr>
        <p:spPr>
          <a:xfrm flipH="1">
            <a:off x="7556030" y="2258041"/>
            <a:ext cx="429632" cy="115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3BB032E-0510-1C5C-63EF-865B2329DCA8}"/>
              </a:ext>
            </a:extLst>
          </p:cNvPr>
          <p:cNvSpPr txBox="1"/>
          <p:nvPr/>
        </p:nvSpPr>
        <p:spPr>
          <a:xfrm>
            <a:off x="6884014" y="5005633"/>
            <a:ext cx="914400" cy="914400"/>
          </a:xfrm>
          <a:prstGeom prst="rect">
            <a:avLst/>
          </a:prstGeom>
        </p:spPr>
        <p:txBody>
          <a:bodyPr vert="horz" wrap="none" lIns="91440" tIns="45720" rIns="91440" bIns="45720" rtlCol="0">
            <a:noAutofit/>
          </a:bodyPr>
          <a:lstStyle/>
          <a:p>
            <a:pPr algn="l"/>
            <a:r>
              <a:rPr lang="en-GB" sz="1400" dirty="0"/>
              <a:t>11 </a:t>
            </a:r>
            <a:r>
              <a:rPr lang="en-GB" sz="1400" noProof="0" dirty="0"/>
              <a:t>%</a:t>
            </a:r>
          </a:p>
        </p:txBody>
      </p:sp>
      <p:cxnSp>
        <p:nvCxnSpPr>
          <p:cNvPr id="49" name="Straight Arrow Connector 48">
            <a:extLst>
              <a:ext uri="{FF2B5EF4-FFF2-40B4-BE49-F238E27FC236}">
                <a16:creationId xmlns:a16="http://schemas.microsoft.com/office/drawing/2014/main" id="{AA053A44-CD7C-6497-2399-5E286FE36460}"/>
              </a:ext>
            </a:extLst>
          </p:cNvPr>
          <p:cNvCxnSpPr>
            <a:cxnSpLocks/>
          </p:cNvCxnSpPr>
          <p:nvPr/>
        </p:nvCxnSpPr>
        <p:spPr>
          <a:xfrm flipH="1">
            <a:off x="7341214" y="4936869"/>
            <a:ext cx="911801" cy="17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8E7DFEA-A8F8-020A-110A-68C5C0EC6997}"/>
              </a:ext>
            </a:extLst>
          </p:cNvPr>
          <p:cNvSpPr txBox="1"/>
          <p:nvPr/>
        </p:nvSpPr>
        <p:spPr>
          <a:xfrm>
            <a:off x="9199524" y="5256374"/>
            <a:ext cx="914400" cy="914400"/>
          </a:xfrm>
          <a:prstGeom prst="rect">
            <a:avLst/>
          </a:prstGeom>
        </p:spPr>
        <p:txBody>
          <a:bodyPr vert="horz" wrap="none" lIns="91440" tIns="45720" rIns="91440" bIns="45720" rtlCol="0">
            <a:noAutofit/>
          </a:bodyPr>
          <a:lstStyle/>
          <a:p>
            <a:pPr algn="l"/>
            <a:r>
              <a:rPr lang="en-GB" sz="1400" dirty="0"/>
              <a:t>2 </a:t>
            </a:r>
            <a:r>
              <a:rPr lang="en-GB" sz="1400" noProof="0" dirty="0"/>
              <a:t>%</a:t>
            </a:r>
          </a:p>
        </p:txBody>
      </p:sp>
      <p:sp>
        <p:nvSpPr>
          <p:cNvPr id="40" name="Rectangle 39">
            <a:extLst>
              <a:ext uri="{FF2B5EF4-FFF2-40B4-BE49-F238E27FC236}">
                <a16:creationId xmlns:a16="http://schemas.microsoft.com/office/drawing/2014/main" id="{7F7AB8E1-9BE9-C031-5751-C0DB6B750401}"/>
              </a:ext>
            </a:extLst>
          </p:cNvPr>
          <p:cNvSpPr/>
          <p:nvPr/>
        </p:nvSpPr>
        <p:spPr>
          <a:xfrm>
            <a:off x="10135458" y="4360277"/>
            <a:ext cx="299909" cy="176140"/>
          </a:xfrm>
          <a:prstGeom prst="rect">
            <a:avLst/>
          </a:prstGeom>
          <a:solidFill>
            <a:srgbClr val="223031"/>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olidFill>
                <a:srgbClr val="000000"/>
              </a:solidFill>
            </a:endParaRPr>
          </a:p>
        </p:txBody>
      </p:sp>
      <p:sp>
        <p:nvSpPr>
          <p:cNvPr id="43" name="TextBox 42">
            <a:extLst>
              <a:ext uri="{FF2B5EF4-FFF2-40B4-BE49-F238E27FC236}">
                <a16:creationId xmlns:a16="http://schemas.microsoft.com/office/drawing/2014/main" id="{CFA2FD27-0314-E401-F8E0-465C9CD851C3}"/>
              </a:ext>
            </a:extLst>
          </p:cNvPr>
          <p:cNvSpPr txBox="1"/>
          <p:nvPr/>
        </p:nvSpPr>
        <p:spPr>
          <a:xfrm>
            <a:off x="10435367" y="4338972"/>
            <a:ext cx="1928537" cy="190482"/>
          </a:xfrm>
          <a:prstGeom prst="rect">
            <a:avLst/>
          </a:prstGeom>
        </p:spPr>
        <p:txBody>
          <a:bodyPr vert="horz" wrap="none" lIns="91440" tIns="45720" rIns="91440" bIns="45720" rtlCol="0" anchor="ctr">
            <a:noAutofit/>
          </a:bodyPr>
          <a:lstStyle/>
          <a:p>
            <a:pPr algn="l"/>
            <a:r>
              <a:rPr lang="nl-NL" sz="1000" noProof="0" dirty="0"/>
              <a:t>12% of meer</a:t>
            </a:r>
          </a:p>
        </p:txBody>
      </p:sp>
      <p:sp>
        <p:nvSpPr>
          <p:cNvPr id="46" name="Rectangle 45">
            <a:extLst>
              <a:ext uri="{FF2B5EF4-FFF2-40B4-BE49-F238E27FC236}">
                <a16:creationId xmlns:a16="http://schemas.microsoft.com/office/drawing/2014/main" id="{97FF7308-FB3B-267D-DE95-406067A11C05}"/>
              </a:ext>
            </a:extLst>
          </p:cNvPr>
          <p:cNvSpPr/>
          <p:nvPr/>
        </p:nvSpPr>
        <p:spPr>
          <a:xfrm>
            <a:off x="10135458" y="4581162"/>
            <a:ext cx="299909" cy="176140"/>
          </a:xfrm>
          <a:prstGeom prst="rect">
            <a:avLst/>
          </a:prstGeom>
          <a:solidFill>
            <a:srgbClr val="324648"/>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endParaRPr lang="nl-NL">
              <a:solidFill>
                <a:srgbClr val="000000"/>
              </a:solidFill>
            </a:endParaRPr>
          </a:p>
        </p:txBody>
      </p:sp>
      <p:sp>
        <p:nvSpPr>
          <p:cNvPr id="47" name="TextBox 46">
            <a:extLst>
              <a:ext uri="{FF2B5EF4-FFF2-40B4-BE49-F238E27FC236}">
                <a16:creationId xmlns:a16="http://schemas.microsoft.com/office/drawing/2014/main" id="{ECD0C9B1-7BE2-2AF0-67E3-568519247FA6}"/>
              </a:ext>
            </a:extLst>
          </p:cNvPr>
          <p:cNvSpPr txBox="1"/>
          <p:nvPr/>
        </p:nvSpPr>
        <p:spPr>
          <a:xfrm>
            <a:off x="10435367" y="4559857"/>
            <a:ext cx="1928537" cy="190482"/>
          </a:xfrm>
          <a:prstGeom prst="rect">
            <a:avLst/>
          </a:prstGeom>
        </p:spPr>
        <p:txBody>
          <a:bodyPr vert="horz" wrap="none" lIns="91440" tIns="45720" rIns="91440" bIns="45720" rtlCol="0" anchor="ctr">
            <a:noAutofit/>
          </a:bodyPr>
          <a:lstStyle/>
          <a:p>
            <a:pPr algn="l"/>
            <a:r>
              <a:rPr lang="nl-NL" sz="1000" noProof="0" dirty="0"/>
              <a:t>10 tot 12%</a:t>
            </a:r>
          </a:p>
        </p:txBody>
      </p:sp>
      <p:sp>
        <p:nvSpPr>
          <p:cNvPr id="51" name="Rectangle 50">
            <a:extLst>
              <a:ext uri="{FF2B5EF4-FFF2-40B4-BE49-F238E27FC236}">
                <a16:creationId xmlns:a16="http://schemas.microsoft.com/office/drawing/2014/main" id="{175F26ED-E8C9-0770-0EFF-A813F2E9A83C}"/>
              </a:ext>
            </a:extLst>
          </p:cNvPr>
          <p:cNvSpPr/>
          <p:nvPr/>
        </p:nvSpPr>
        <p:spPr>
          <a:xfrm>
            <a:off x="10135458" y="4802047"/>
            <a:ext cx="299909" cy="176140"/>
          </a:xfrm>
          <a:prstGeom prst="rect">
            <a:avLst/>
          </a:prstGeom>
          <a:solidFill>
            <a:srgbClr val="445F61"/>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olidFill>
                <a:srgbClr val="000000"/>
              </a:solidFill>
            </a:endParaRPr>
          </a:p>
        </p:txBody>
      </p:sp>
      <p:sp>
        <p:nvSpPr>
          <p:cNvPr id="52" name="TextBox 51">
            <a:extLst>
              <a:ext uri="{FF2B5EF4-FFF2-40B4-BE49-F238E27FC236}">
                <a16:creationId xmlns:a16="http://schemas.microsoft.com/office/drawing/2014/main" id="{C6BE8ABB-1EC0-F0FA-1FBD-F638BA7A254A}"/>
              </a:ext>
            </a:extLst>
          </p:cNvPr>
          <p:cNvSpPr txBox="1"/>
          <p:nvPr/>
        </p:nvSpPr>
        <p:spPr>
          <a:xfrm>
            <a:off x="10435367" y="4780742"/>
            <a:ext cx="1928537" cy="190482"/>
          </a:xfrm>
          <a:prstGeom prst="rect">
            <a:avLst/>
          </a:prstGeom>
        </p:spPr>
        <p:txBody>
          <a:bodyPr vert="horz" wrap="none" lIns="91440" tIns="45720" rIns="91440" bIns="45720" rtlCol="0" anchor="ctr">
            <a:noAutofit/>
          </a:bodyPr>
          <a:lstStyle/>
          <a:p>
            <a:pPr algn="l"/>
            <a:r>
              <a:rPr lang="nl-NL" sz="1000" noProof="0" dirty="0"/>
              <a:t>8 tot 10%</a:t>
            </a:r>
          </a:p>
        </p:txBody>
      </p:sp>
      <p:sp>
        <p:nvSpPr>
          <p:cNvPr id="53" name="Rectangle 52">
            <a:extLst>
              <a:ext uri="{FF2B5EF4-FFF2-40B4-BE49-F238E27FC236}">
                <a16:creationId xmlns:a16="http://schemas.microsoft.com/office/drawing/2014/main" id="{8D1D7302-6640-6382-C71E-E0DB6E131C9D}"/>
              </a:ext>
            </a:extLst>
          </p:cNvPr>
          <p:cNvSpPr/>
          <p:nvPr/>
        </p:nvSpPr>
        <p:spPr>
          <a:xfrm>
            <a:off x="10135458" y="5022932"/>
            <a:ext cx="299909" cy="176140"/>
          </a:xfrm>
          <a:prstGeom prst="rect">
            <a:avLst/>
          </a:prstGeom>
          <a:solidFill>
            <a:srgbClr val="5E8285"/>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olidFill>
                <a:srgbClr val="000000"/>
              </a:solidFill>
            </a:endParaRPr>
          </a:p>
        </p:txBody>
      </p:sp>
      <p:sp>
        <p:nvSpPr>
          <p:cNvPr id="54" name="TextBox 53">
            <a:extLst>
              <a:ext uri="{FF2B5EF4-FFF2-40B4-BE49-F238E27FC236}">
                <a16:creationId xmlns:a16="http://schemas.microsoft.com/office/drawing/2014/main" id="{45193A77-F764-E552-989F-43FEAC3D21FE}"/>
              </a:ext>
            </a:extLst>
          </p:cNvPr>
          <p:cNvSpPr txBox="1"/>
          <p:nvPr/>
        </p:nvSpPr>
        <p:spPr>
          <a:xfrm>
            <a:off x="10435367" y="5001627"/>
            <a:ext cx="1928537" cy="190482"/>
          </a:xfrm>
          <a:prstGeom prst="rect">
            <a:avLst/>
          </a:prstGeom>
        </p:spPr>
        <p:txBody>
          <a:bodyPr vert="horz" wrap="none" lIns="91440" tIns="45720" rIns="91440" bIns="45720" rtlCol="0" anchor="ctr">
            <a:noAutofit/>
          </a:bodyPr>
          <a:lstStyle/>
          <a:p>
            <a:pPr algn="l"/>
            <a:r>
              <a:rPr lang="nl-NL" sz="1000" dirty="0"/>
              <a:t>6 tot 8%</a:t>
            </a:r>
            <a:endParaRPr lang="nl-NL" sz="1000" noProof="0" dirty="0"/>
          </a:p>
        </p:txBody>
      </p:sp>
      <p:sp>
        <p:nvSpPr>
          <p:cNvPr id="55" name="Rectangle 54">
            <a:extLst>
              <a:ext uri="{FF2B5EF4-FFF2-40B4-BE49-F238E27FC236}">
                <a16:creationId xmlns:a16="http://schemas.microsoft.com/office/drawing/2014/main" id="{BAD722A7-E2D5-1B1C-D10E-3E4948562528}"/>
              </a:ext>
            </a:extLst>
          </p:cNvPr>
          <p:cNvSpPr/>
          <p:nvPr/>
        </p:nvSpPr>
        <p:spPr>
          <a:xfrm>
            <a:off x="10135458" y="5243817"/>
            <a:ext cx="299909" cy="176140"/>
          </a:xfrm>
          <a:prstGeom prst="rect">
            <a:avLst/>
          </a:prstGeom>
          <a:solidFill>
            <a:srgbClr val="76A3A8"/>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olidFill>
                <a:srgbClr val="000000"/>
              </a:solidFill>
            </a:endParaRPr>
          </a:p>
        </p:txBody>
      </p:sp>
      <p:sp>
        <p:nvSpPr>
          <p:cNvPr id="56" name="TextBox 55">
            <a:extLst>
              <a:ext uri="{FF2B5EF4-FFF2-40B4-BE49-F238E27FC236}">
                <a16:creationId xmlns:a16="http://schemas.microsoft.com/office/drawing/2014/main" id="{24D067E7-4B6F-81FD-4B03-419904C1D53D}"/>
              </a:ext>
            </a:extLst>
          </p:cNvPr>
          <p:cNvSpPr txBox="1"/>
          <p:nvPr/>
        </p:nvSpPr>
        <p:spPr>
          <a:xfrm>
            <a:off x="10435367" y="5222512"/>
            <a:ext cx="1928537" cy="190482"/>
          </a:xfrm>
          <a:prstGeom prst="rect">
            <a:avLst/>
          </a:prstGeom>
        </p:spPr>
        <p:txBody>
          <a:bodyPr vert="horz" wrap="none" lIns="91440" tIns="45720" rIns="91440" bIns="45720" rtlCol="0" anchor="ctr">
            <a:noAutofit/>
          </a:bodyPr>
          <a:lstStyle/>
          <a:p>
            <a:pPr algn="l"/>
            <a:r>
              <a:rPr lang="nl-NL" sz="1000" noProof="0" dirty="0"/>
              <a:t>4 tot 6%</a:t>
            </a:r>
          </a:p>
        </p:txBody>
      </p:sp>
      <p:sp>
        <p:nvSpPr>
          <p:cNvPr id="57" name="Rectangle 56">
            <a:extLst>
              <a:ext uri="{FF2B5EF4-FFF2-40B4-BE49-F238E27FC236}">
                <a16:creationId xmlns:a16="http://schemas.microsoft.com/office/drawing/2014/main" id="{38603C69-7F61-0F3B-BEE2-D20D49D2FD8B}"/>
              </a:ext>
            </a:extLst>
          </p:cNvPr>
          <p:cNvSpPr/>
          <p:nvPr/>
        </p:nvSpPr>
        <p:spPr>
          <a:xfrm>
            <a:off x="10135458" y="5464702"/>
            <a:ext cx="299909" cy="176140"/>
          </a:xfrm>
          <a:prstGeom prst="rect">
            <a:avLst/>
          </a:prstGeom>
          <a:solidFill>
            <a:srgbClr val="8AC0C5"/>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olidFill>
                <a:srgbClr val="000000"/>
              </a:solidFill>
            </a:endParaRPr>
          </a:p>
        </p:txBody>
      </p:sp>
      <p:sp>
        <p:nvSpPr>
          <p:cNvPr id="58" name="TextBox 57">
            <a:extLst>
              <a:ext uri="{FF2B5EF4-FFF2-40B4-BE49-F238E27FC236}">
                <a16:creationId xmlns:a16="http://schemas.microsoft.com/office/drawing/2014/main" id="{7E7D43FF-C49E-7F57-7A98-865B9409BA50}"/>
              </a:ext>
            </a:extLst>
          </p:cNvPr>
          <p:cNvSpPr txBox="1"/>
          <p:nvPr/>
        </p:nvSpPr>
        <p:spPr>
          <a:xfrm>
            <a:off x="10435367" y="5443397"/>
            <a:ext cx="1928537" cy="190482"/>
          </a:xfrm>
          <a:prstGeom prst="rect">
            <a:avLst/>
          </a:prstGeom>
        </p:spPr>
        <p:txBody>
          <a:bodyPr vert="horz" wrap="none" lIns="91440" tIns="45720" rIns="91440" bIns="45720" rtlCol="0" anchor="ctr">
            <a:noAutofit/>
          </a:bodyPr>
          <a:lstStyle/>
          <a:p>
            <a:pPr algn="l"/>
            <a:r>
              <a:rPr lang="nl-NL" sz="1000" noProof="0" dirty="0"/>
              <a:t>2 tot 4%</a:t>
            </a:r>
          </a:p>
        </p:txBody>
      </p:sp>
      <p:sp>
        <p:nvSpPr>
          <p:cNvPr id="59" name="Rectangle 58">
            <a:extLst>
              <a:ext uri="{FF2B5EF4-FFF2-40B4-BE49-F238E27FC236}">
                <a16:creationId xmlns:a16="http://schemas.microsoft.com/office/drawing/2014/main" id="{26CC9D7F-1FBC-D8E7-60A8-0C31CEF6B5E1}"/>
              </a:ext>
            </a:extLst>
          </p:cNvPr>
          <p:cNvSpPr/>
          <p:nvPr/>
        </p:nvSpPr>
        <p:spPr>
          <a:xfrm>
            <a:off x="10135458" y="5685587"/>
            <a:ext cx="299909" cy="176140"/>
          </a:xfrm>
          <a:prstGeom prst="rect">
            <a:avLst/>
          </a:prstGeom>
          <a:solidFill>
            <a:srgbClr val="9CD8DE"/>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olidFill>
                <a:srgbClr val="000000"/>
              </a:solidFill>
            </a:endParaRPr>
          </a:p>
        </p:txBody>
      </p:sp>
      <p:sp>
        <p:nvSpPr>
          <p:cNvPr id="60" name="TextBox 59">
            <a:extLst>
              <a:ext uri="{FF2B5EF4-FFF2-40B4-BE49-F238E27FC236}">
                <a16:creationId xmlns:a16="http://schemas.microsoft.com/office/drawing/2014/main" id="{CD723E83-0D03-129F-7152-997380EFE21E}"/>
              </a:ext>
            </a:extLst>
          </p:cNvPr>
          <p:cNvSpPr txBox="1"/>
          <p:nvPr/>
        </p:nvSpPr>
        <p:spPr>
          <a:xfrm>
            <a:off x="10435367" y="5664282"/>
            <a:ext cx="1928537" cy="190482"/>
          </a:xfrm>
          <a:prstGeom prst="rect">
            <a:avLst/>
          </a:prstGeom>
        </p:spPr>
        <p:txBody>
          <a:bodyPr vert="horz" wrap="none" lIns="91440" tIns="45720" rIns="91440" bIns="45720" rtlCol="0" anchor="ctr">
            <a:noAutofit/>
          </a:bodyPr>
          <a:lstStyle/>
          <a:p>
            <a:pPr algn="l"/>
            <a:r>
              <a:rPr lang="nl-NL" sz="1000" dirty="0"/>
              <a:t>tot 2%</a:t>
            </a:r>
            <a:endParaRPr lang="nl-NL" sz="1000" noProof="0" dirty="0"/>
          </a:p>
        </p:txBody>
      </p:sp>
      <p:sp>
        <p:nvSpPr>
          <p:cNvPr id="64" name="Rectangle 63">
            <a:extLst>
              <a:ext uri="{FF2B5EF4-FFF2-40B4-BE49-F238E27FC236}">
                <a16:creationId xmlns:a16="http://schemas.microsoft.com/office/drawing/2014/main" id="{8EF3C07B-34F5-77B4-92E5-7AEF2CF21032}"/>
              </a:ext>
            </a:extLst>
          </p:cNvPr>
          <p:cNvSpPr/>
          <p:nvPr/>
        </p:nvSpPr>
        <p:spPr>
          <a:xfrm>
            <a:off x="10135458" y="5913314"/>
            <a:ext cx="299909" cy="176140"/>
          </a:xfrm>
          <a:prstGeom prst="rect">
            <a:avLst/>
          </a:prstGeom>
          <a:solidFill>
            <a:srgbClr val="A2E1E6"/>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a:solidFill>
                <a:srgbClr val="000000"/>
              </a:solidFill>
            </a:endParaRPr>
          </a:p>
        </p:txBody>
      </p:sp>
      <p:sp>
        <p:nvSpPr>
          <p:cNvPr id="65" name="TextBox 64">
            <a:extLst>
              <a:ext uri="{FF2B5EF4-FFF2-40B4-BE49-F238E27FC236}">
                <a16:creationId xmlns:a16="http://schemas.microsoft.com/office/drawing/2014/main" id="{830BD0A6-EEF3-BD2B-EC2B-5557E3163829}"/>
              </a:ext>
            </a:extLst>
          </p:cNvPr>
          <p:cNvSpPr txBox="1"/>
          <p:nvPr/>
        </p:nvSpPr>
        <p:spPr>
          <a:xfrm>
            <a:off x="10435367" y="5894748"/>
            <a:ext cx="1928537" cy="190482"/>
          </a:xfrm>
          <a:prstGeom prst="rect">
            <a:avLst/>
          </a:prstGeom>
        </p:spPr>
        <p:txBody>
          <a:bodyPr vert="horz" wrap="none" lIns="91440" tIns="45720" rIns="91440" bIns="45720" rtlCol="0" anchor="ctr">
            <a:noAutofit/>
          </a:bodyPr>
          <a:lstStyle/>
          <a:p>
            <a:pPr algn="l"/>
            <a:r>
              <a:rPr lang="nl-NL" sz="1000" noProof="0" dirty="0"/>
              <a:t>Niet bekend</a:t>
            </a:r>
          </a:p>
        </p:txBody>
      </p:sp>
      <p:cxnSp>
        <p:nvCxnSpPr>
          <p:cNvPr id="66" name="Straight Arrow Connector 65">
            <a:extLst>
              <a:ext uri="{FF2B5EF4-FFF2-40B4-BE49-F238E27FC236}">
                <a16:creationId xmlns:a16="http://schemas.microsoft.com/office/drawing/2014/main" id="{60F410D3-DB67-FD6C-CFA4-95EF9D35D484}"/>
              </a:ext>
            </a:extLst>
          </p:cNvPr>
          <p:cNvCxnSpPr>
            <a:cxnSpLocks/>
          </p:cNvCxnSpPr>
          <p:nvPr/>
        </p:nvCxnSpPr>
        <p:spPr>
          <a:xfrm>
            <a:off x="8954441" y="5001627"/>
            <a:ext cx="352919" cy="330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FF0923B-9ABA-2310-3B5C-1FC6157575F7}"/>
              </a:ext>
            </a:extLst>
          </p:cNvPr>
          <p:cNvSpPr>
            <a:spLocks noGrp="1"/>
          </p:cNvSpPr>
          <p:nvPr>
            <p:ph type="body" sz="quarter" idx="20"/>
          </p:nvPr>
        </p:nvSpPr>
        <p:spPr/>
        <p:txBody>
          <a:bodyPr/>
          <a:lstStyle/>
          <a:p>
            <a:endParaRPr lang="en-GB"/>
          </a:p>
        </p:txBody>
      </p:sp>
      <p:sp>
        <p:nvSpPr>
          <p:cNvPr id="14" name="Footer Placeholder 3">
            <a:extLst>
              <a:ext uri="{FF2B5EF4-FFF2-40B4-BE49-F238E27FC236}">
                <a16:creationId xmlns:a16="http://schemas.microsoft.com/office/drawing/2014/main" id="{C32FF95E-88F8-B749-C1EE-E87C196156EF}"/>
              </a:ext>
            </a:extLst>
          </p:cNvPr>
          <p:cNvSpPr>
            <a:spLocks noGrp="1"/>
          </p:cNvSpPr>
          <p:nvPr>
            <p:ph type="ftr" sz="quarter" idx="3"/>
          </p:nvPr>
        </p:nvSpPr>
        <p:spPr>
          <a:xfrm>
            <a:off x="661800" y="6686783"/>
            <a:ext cx="10868400" cy="122400"/>
          </a:xfrm>
        </p:spPr>
        <p:txBody>
          <a:bodyPr/>
          <a:lstStyle/>
          <a:p>
            <a:r>
              <a:rPr lang="nl-NL" dirty="0"/>
              <a:t>Bron: CBS Armoedescan via https://dashboards.cbs.nl/v3/Armoedescan/</a:t>
            </a:r>
          </a:p>
        </p:txBody>
      </p:sp>
      <p:sp>
        <p:nvSpPr>
          <p:cNvPr id="2" name="Rectangle: Rounded Corners 1">
            <a:hlinkClick r:id="rId9" action="ppaction://hlinksldjump"/>
            <a:extLst>
              <a:ext uri="{FF2B5EF4-FFF2-40B4-BE49-F238E27FC236}">
                <a16:creationId xmlns:a16="http://schemas.microsoft.com/office/drawing/2014/main" id="{711EC30D-CCAF-04A8-B176-A59B641B0682}"/>
              </a:ext>
            </a:extLst>
          </p:cNvPr>
          <p:cNvSpPr/>
          <p:nvPr/>
        </p:nvSpPr>
        <p:spPr>
          <a:xfrm>
            <a:off x="7985662" y="842319"/>
            <a:ext cx="3532533" cy="528112"/>
          </a:xfrm>
          <a:prstGeom prst="roundRect">
            <a:avLst/>
          </a:prstGeom>
          <a:solidFill>
            <a:srgbClr val="FFFFFF"/>
          </a:solidFill>
          <a:ln w="28575" cap="flat">
            <a:solidFill>
              <a:schemeClr val="tx2">
                <a:lumMod val="20000"/>
                <a:lumOff val="80000"/>
              </a:schemeClr>
            </a:solidFill>
            <a:prstDash val="solid"/>
            <a:miter/>
          </a:ln>
          <a:effectLst>
            <a:outerShdw blurRad="50800" dist="38100" dir="2700000" algn="tl" rotWithShape="0">
              <a:prstClr val="black">
                <a:alpha val="40000"/>
              </a:prstClr>
            </a:outerShdw>
          </a:effectLst>
        </p:spPr>
        <p:txBody>
          <a:bodyPr vert="horz" lIns="72000" tIns="72000" rIns="72000" bIns="72000" rtlCol="0" anchor="ctr">
            <a:noAutofit/>
          </a:bodyPr>
          <a:lstStyle/>
          <a:p>
            <a:pPr algn="ctr"/>
            <a:r>
              <a:rPr lang="en-GB" sz="900" dirty="0" err="1">
                <a:solidFill>
                  <a:srgbClr val="000000"/>
                </a:solidFill>
              </a:rPr>
              <a:t>Deze</a:t>
            </a:r>
            <a:r>
              <a:rPr lang="en-GB" sz="900" dirty="0">
                <a:solidFill>
                  <a:srgbClr val="000000"/>
                </a:solidFill>
              </a:rPr>
              <a:t> </a:t>
            </a:r>
            <a:r>
              <a:rPr lang="en-GB" sz="900" dirty="0" err="1">
                <a:solidFill>
                  <a:srgbClr val="000000"/>
                </a:solidFill>
              </a:rPr>
              <a:t>gemeenten</a:t>
            </a:r>
            <a:r>
              <a:rPr lang="en-GB" sz="900" dirty="0">
                <a:solidFill>
                  <a:srgbClr val="000000"/>
                </a:solidFill>
              </a:rPr>
              <a:t> </a:t>
            </a:r>
            <a:r>
              <a:rPr lang="en-GB" sz="900" dirty="0" err="1">
                <a:solidFill>
                  <a:srgbClr val="000000"/>
                </a:solidFill>
              </a:rPr>
              <a:t>zijn</a:t>
            </a:r>
            <a:r>
              <a:rPr lang="en-GB" sz="900" dirty="0">
                <a:solidFill>
                  <a:srgbClr val="000000"/>
                </a:solidFill>
              </a:rPr>
              <a:t> </a:t>
            </a:r>
            <a:r>
              <a:rPr lang="en-GB" sz="900" dirty="0" err="1">
                <a:solidFill>
                  <a:srgbClr val="000000"/>
                </a:solidFill>
              </a:rPr>
              <a:t>een</a:t>
            </a:r>
            <a:r>
              <a:rPr lang="en-GB" sz="900" dirty="0">
                <a:solidFill>
                  <a:srgbClr val="000000"/>
                </a:solidFill>
              </a:rPr>
              <a:t> </a:t>
            </a:r>
            <a:r>
              <a:rPr lang="en-GB" sz="900" dirty="0" err="1">
                <a:solidFill>
                  <a:srgbClr val="000000"/>
                </a:solidFill>
              </a:rPr>
              <a:t>voorbeeld</a:t>
            </a:r>
            <a:r>
              <a:rPr lang="en-GB" sz="900" dirty="0">
                <a:solidFill>
                  <a:srgbClr val="000000"/>
                </a:solidFill>
              </a:rPr>
              <a:t>. </a:t>
            </a:r>
            <a:r>
              <a:rPr lang="en-GB" sz="900" dirty="0" err="1">
                <a:solidFill>
                  <a:srgbClr val="000000"/>
                </a:solidFill>
              </a:rPr>
              <a:t>Klik</a:t>
            </a:r>
            <a:r>
              <a:rPr lang="en-GB" sz="900" dirty="0">
                <a:solidFill>
                  <a:srgbClr val="000000"/>
                </a:solidFill>
              </a:rPr>
              <a:t> </a:t>
            </a:r>
            <a:r>
              <a:rPr lang="en-GB" sz="900" b="1" u="sng" dirty="0" err="1">
                <a:solidFill>
                  <a:srgbClr val="000000"/>
                </a:solidFill>
              </a:rPr>
              <a:t>hier</a:t>
            </a:r>
            <a:r>
              <a:rPr lang="en-GB" sz="900" dirty="0">
                <a:solidFill>
                  <a:srgbClr val="000000"/>
                </a:solidFill>
              </a:rPr>
              <a:t> </a:t>
            </a:r>
            <a:r>
              <a:rPr lang="en-GB" sz="900" dirty="0" err="1">
                <a:solidFill>
                  <a:srgbClr val="000000"/>
                </a:solidFill>
              </a:rPr>
              <a:t>voor</a:t>
            </a:r>
            <a:r>
              <a:rPr lang="en-GB" sz="900" dirty="0">
                <a:solidFill>
                  <a:srgbClr val="000000"/>
                </a:solidFill>
              </a:rPr>
              <a:t> de </a:t>
            </a:r>
            <a:r>
              <a:rPr lang="en-GB" sz="900" dirty="0" err="1">
                <a:solidFill>
                  <a:srgbClr val="000000"/>
                </a:solidFill>
              </a:rPr>
              <a:t>gegevens</a:t>
            </a:r>
            <a:r>
              <a:rPr lang="en-GB" sz="900" dirty="0">
                <a:solidFill>
                  <a:srgbClr val="000000"/>
                </a:solidFill>
              </a:rPr>
              <a:t> van It’s Public om contact op  </a:t>
            </a:r>
            <a:r>
              <a:rPr lang="en-GB" sz="900" dirty="0" err="1">
                <a:solidFill>
                  <a:srgbClr val="000000"/>
                </a:solidFill>
              </a:rPr>
              <a:t>te</a:t>
            </a:r>
            <a:r>
              <a:rPr lang="en-GB" sz="900" dirty="0">
                <a:solidFill>
                  <a:srgbClr val="000000"/>
                </a:solidFill>
              </a:rPr>
              <a:t> </a:t>
            </a:r>
            <a:r>
              <a:rPr lang="en-GB" sz="900" dirty="0" err="1">
                <a:solidFill>
                  <a:srgbClr val="000000"/>
                </a:solidFill>
              </a:rPr>
              <a:t>nemen</a:t>
            </a:r>
            <a:r>
              <a:rPr lang="en-GB" sz="900" dirty="0">
                <a:solidFill>
                  <a:srgbClr val="000000"/>
                </a:solidFill>
              </a:rPr>
              <a:t> over </a:t>
            </a:r>
            <a:r>
              <a:rPr lang="en-GB" sz="900" dirty="0" err="1">
                <a:solidFill>
                  <a:srgbClr val="000000"/>
                </a:solidFill>
              </a:rPr>
              <a:t>uw</a:t>
            </a:r>
            <a:r>
              <a:rPr lang="en-GB" sz="900" dirty="0">
                <a:solidFill>
                  <a:srgbClr val="000000"/>
                </a:solidFill>
              </a:rPr>
              <a:t> eigen </a:t>
            </a:r>
            <a:r>
              <a:rPr lang="en-GB" sz="900" dirty="0" err="1">
                <a:solidFill>
                  <a:srgbClr val="000000"/>
                </a:solidFill>
              </a:rPr>
              <a:t>gemeente</a:t>
            </a:r>
            <a:r>
              <a:rPr lang="en-GB" sz="900" dirty="0">
                <a:solidFill>
                  <a:srgbClr val="000000"/>
                </a:solidFill>
              </a:rPr>
              <a:t>.</a:t>
            </a:r>
          </a:p>
        </p:txBody>
      </p:sp>
    </p:spTree>
    <p:extLst>
      <p:ext uri="{BB962C8B-B14F-4D97-AF65-F5344CB8AC3E}">
        <p14:creationId xmlns:p14="http://schemas.microsoft.com/office/powerpoint/2010/main" val="344205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5DFF16E5-9B8D-DC01-378B-2987C3F59641}"/>
              </a:ext>
            </a:extLst>
          </p:cNvPr>
          <p:cNvGraphicFramePr>
            <a:graphicFrameLocks noChangeAspect="1"/>
          </p:cNvGraphicFramePr>
          <p:nvPr>
            <p:custDataLst>
              <p:tags r:id="rId1"/>
            </p:custDataLst>
            <p:extLst>
              <p:ext uri="{D42A27DB-BD31-4B8C-83A1-F6EECF244321}">
                <p14:modId xmlns:p14="http://schemas.microsoft.com/office/powerpoint/2010/main" val="3977714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5" name="Object 14" hidden="1">
                        <a:extLst>
                          <a:ext uri="{FF2B5EF4-FFF2-40B4-BE49-F238E27FC236}">
                            <a16:creationId xmlns:a16="http://schemas.microsoft.com/office/drawing/2014/main" id="{5DFF16E5-9B8D-DC01-378B-2987C3F5964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3A9402D5-1A11-6A2C-0BF7-2BDF59D96E63}"/>
              </a:ext>
            </a:extLst>
          </p:cNvPr>
          <p:cNvSpPr>
            <a:spLocks noGrp="1"/>
          </p:cNvSpPr>
          <p:nvPr>
            <p:ph sz="quarter" idx="41"/>
          </p:nvPr>
        </p:nvSpPr>
        <p:spPr>
          <a:xfrm>
            <a:off x="8089343" y="2303835"/>
            <a:ext cx="3434400" cy="1540800"/>
          </a:xfrm>
          <a:noFill/>
          <a:extLst>
            <a:ext uri="{909E8E84-426E-40DD-AFC4-6F175D3DCCD1}">
              <a14:hiddenFill xmlns:a14="http://schemas.microsoft.com/office/drawing/2010/main">
                <a:solidFill>
                  <a:schemeClr val="bg1">
                    <a:lumMod val="95000"/>
                  </a:schemeClr>
                </a:solidFill>
              </a14:hiddenFill>
            </a:ext>
          </a:extLst>
        </p:spPr>
        <p:txBody>
          <a:bodyPr anchor="ctr"/>
          <a:lstStyle/>
          <a:p>
            <a:pPr marL="0" indent="0" algn="ctr">
              <a:lnSpc>
                <a:spcPct val="100000"/>
              </a:lnSpc>
              <a:spcBef>
                <a:spcPts val="0"/>
              </a:spcBef>
              <a:buNone/>
            </a:pPr>
            <a:endParaRPr lang="nl-NL" sz="700" b="1" u="sng" dirty="0">
              <a:solidFill>
                <a:srgbClr val="22777B"/>
              </a:solidFill>
            </a:endParaRPr>
          </a:p>
          <a:p>
            <a:pPr marL="0" indent="0" algn="ctr">
              <a:lnSpc>
                <a:spcPct val="100000"/>
              </a:lnSpc>
              <a:spcBef>
                <a:spcPts val="0"/>
              </a:spcBef>
              <a:buNone/>
            </a:pPr>
            <a:r>
              <a:rPr lang="nl-NL" sz="1800" dirty="0"/>
              <a:t>4.900</a:t>
            </a:r>
          </a:p>
          <a:p>
            <a:pPr marL="0" indent="0" algn="ctr">
              <a:lnSpc>
                <a:spcPct val="100000"/>
              </a:lnSpc>
              <a:spcBef>
                <a:spcPts val="0"/>
              </a:spcBef>
              <a:buNone/>
            </a:pPr>
            <a:r>
              <a:rPr lang="nl-NL" sz="1100" dirty="0"/>
              <a:t>Inwoners met geregistreerde </a:t>
            </a:r>
          </a:p>
          <a:p>
            <a:pPr marL="0" indent="0" algn="ctr">
              <a:lnSpc>
                <a:spcPct val="100000"/>
              </a:lnSpc>
              <a:spcBef>
                <a:spcPts val="0"/>
              </a:spcBef>
              <a:buNone/>
            </a:pPr>
            <a:r>
              <a:rPr lang="nl-NL" sz="1100" dirty="0"/>
              <a:t>problematische schulden (2020)</a:t>
            </a:r>
          </a:p>
          <a:p>
            <a:pPr marL="0" indent="0" algn="ctr">
              <a:lnSpc>
                <a:spcPct val="100000"/>
              </a:lnSpc>
              <a:spcBef>
                <a:spcPts val="0"/>
              </a:spcBef>
              <a:buNone/>
            </a:pPr>
            <a:endParaRPr lang="nl-NL" sz="1100" dirty="0"/>
          </a:p>
          <a:p>
            <a:pPr marL="0" indent="0" algn="ctr">
              <a:lnSpc>
                <a:spcPct val="100000"/>
              </a:lnSpc>
              <a:spcBef>
                <a:spcPts val="0"/>
              </a:spcBef>
              <a:buNone/>
            </a:pPr>
            <a:r>
              <a:rPr lang="nl-NL" sz="1800" dirty="0"/>
              <a:t>7,1 % </a:t>
            </a:r>
            <a:r>
              <a:rPr lang="nl-NL" sz="1800" dirty="0">
                <a:solidFill>
                  <a:schemeClr val="bg1">
                    <a:lumMod val="65000"/>
                  </a:schemeClr>
                </a:solidFill>
              </a:rPr>
              <a:t>| 6,9 %</a:t>
            </a:r>
          </a:p>
          <a:p>
            <a:pPr marL="0" indent="0" algn="ctr">
              <a:lnSpc>
                <a:spcPct val="100000"/>
              </a:lnSpc>
              <a:spcBef>
                <a:spcPts val="0"/>
              </a:spcBef>
              <a:buNone/>
            </a:pPr>
            <a:r>
              <a:rPr lang="nl-NL" sz="1100" dirty="0"/>
              <a:t>Aandeel van totaal | gem. in Nederland</a:t>
            </a:r>
            <a:endParaRPr lang="nl-NL" sz="2000" dirty="0"/>
          </a:p>
          <a:p>
            <a:pPr marL="0" indent="0" algn="ctr">
              <a:lnSpc>
                <a:spcPct val="100000"/>
              </a:lnSpc>
              <a:spcBef>
                <a:spcPts val="0"/>
              </a:spcBef>
              <a:buNone/>
            </a:pPr>
            <a:endParaRPr lang="nl-NL" sz="1600" b="1" u="sng" dirty="0"/>
          </a:p>
        </p:txBody>
      </p:sp>
      <p:sp>
        <p:nvSpPr>
          <p:cNvPr id="12" name="Content Placeholder 11">
            <a:extLst>
              <a:ext uri="{FF2B5EF4-FFF2-40B4-BE49-F238E27FC236}">
                <a16:creationId xmlns:a16="http://schemas.microsoft.com/office/drawing/2014/main" id="{2AF49708-16A8-9CBD-8212-CAAD4D5391CB}"/>
              </a:ext>
            </a:extLst>
          </p:cNvPr>
          <p:cNvSpPr>
            <a:spLocks noGrp="1"/>
          </p:cNvSpPr>
          <p:nvPr>
            <p:ph sz="quarter" idx="37"/>
          </p:nvPr>
        </p:nvSpPr>
        <p:spPr>
          <a:xfrm>
            <a:off x="4378800" y="4512363"/>
            <a:ext cx="3434400" cy="1540800"/>
          </a:xfr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chor="ctr">
            <a:noAutofit/>
          </a:bodyPr>
          <a:lstStyle/>
          <a:p>
            <a:pPr marL="0" indent="0" algn="ctr" defTabSz="914400">
              <a:lnSpc>
                <a:spcPct val="100000"/>
              </a:lnSpc>
              <a:spcBef>
                <a:spcPts val="0"/>
              </a:spcBef>
              <a:buClrTx/>
              <a:buNone/>
              <a:defRPr/>
            </a:pPr>
            <a:r>
              <a:rPr lang="nl-NL" sz="1800" dirty="0">
                <a:latin typeface="Corbel"/>
              </a:rPr>
              <a:t>28 % </a:t>
            </a:r>
            <a:r>
              <a:rPr lang="nl-NL" sz="1800" dirty="0">
                <a:solidFill>
                  <a:schemeClr val="bg1">
                    <a:lumMod val="65000"/>
                  </a:schemeClr>
                </a:solidFill>
              </a:rPr>
              <a:t>| 28 %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100" dirty="0">
                <a:latin typeface="Corbel"/>
              </a:rPr>
              <a:t>Huishoudens in corporatiewoningen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sz="1100" dirty="0">
              <a:latin typeface="Corbel"/>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000" dirty="0">
                <a:latin typeface="Corbel"/>
              </a:rPr>
              <a:t> </a:t>
            </a:r>
            <a:r>
              <a:rPr kumimoji="0" lang="nl-NL" sz="1800" b="0" i="0" u="none" strike="noStrike" kern="1200" cap="none" spc="0" normalizeH="0" baseline="0" noProof="0" dirty="0">
                <a:ln>
                  <a:noFill/>
                </a:ln>
                <a:solidFill>
                  <a:srgbClr val="000000"/>
                </a:solidFill>
                <a:effectLst/>
                <a:uLnTx/>
                <a:uFillTx/>
                <a:latin typeface="Corbel"/>
                <a:ea typeface="+mn-ea"/>
                <a:cs typeface="+mn-cs"/>
              </a:rPr>
              <a:t>161 </a:t>
            </a:r>
            <a:r>
              <a:rPr kumimoji="0" lang="nl-NL" sz="1800" b="0" i="0" u="none" strike="noStrike" kern="1200" cap="none" spc="0" normalizeH="0" baseline="0" noProof="0" dirty="0">
                <a:ln>
                  <a:noFill/>
                </a:ln>
                <a:solidFill>
                  <a:srgbClr val="FFFFFF">
                    <a:lumMod val="65000"/>
                  </a:srgbClr>
                </a:solidFill>
                <a:effectLst/>
                <a:uLnTx/>
                <a:uFillTx/>
                <a:ea typeface="+mn-ea"/>
                <a:cs typeface="+mn-cs"/>
              </a:rPr>
              <a:t>| 183</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100" dirty="0">
                <a:latin typeface="Corbel"/>
              </a:rPr>
              <a:t>Toekenningen huurtoeslag per 1000 huishoudens</a:t>
            </a:r>
            <a:endParaRPr lang="nl-NL" sz="1600" b="1" u="sng" dirty="0">
              <a:solidFill>
                <a:srgbClr val="22777B"/>
              </a:solidFill>
              <a:latin typeface="Corbel"/>
            </a:endParaRPr>
          </a:p>
        </p:txBody>
      </p:sp>
      <p:sp>
        <p:nvSpPr>
          <p:cNvPr id="13" name="Content Placeholder 12">
            <a:extLst>
              <a:ext uri="{FF2B5EF4-FFF2-40B4-BE49-F238E27FC236}">
                <a16:creationId xmlns:a16="http://schemas.microsoft.com/office/drawing/2014/main" id="{DBF04926-C683-5BE2-83E7-E142B6E0D21C}"/>
              </a:ext>
            </a:extLst>
          </p:cNvPr>
          <p:cNvSpPr>
            <a:spLocks noGrp="1"/>
          </p:cNvSpPr>
          <p:nvPr>
            <p:ph sz="quarter" idx="39"/>
          </p:nvPr>
        </p:nvSpPr>
        <p:spPr>
          <a:xfrm>
            <a:off x="8089343" y="4512363"/>
            <a:ext cx="3434400" cy="1540800"/>
          </a:xfrm>
          <a:noFill/>
          <a:extLst>
            <a:ext uri="{909E8E84-426E-40DD-AFC4-6F175D3DCCD1}">
              <a14:hiddenFill xmlns:a14="http://schemas.microsoft.com/office/drawing/2010/main">
                <a:solidFill>
                  <a:schemeClr val="bg1">
                    <a:lumMod val="95000"/>
                  </a:schemeClr>
                </a:solidFill>
              </a14:hiddenFill>
            </a:ext>
          </a:extLst>
        </p:spPr>
        <p:txBody>
          <a:bodyPr anchor="ctr"/>
          <a:lstStyle/>
          <a:p>
            <a:pPr marL="0" marR="0" lvl="0" indent="0" algn="ctr" defTabSz="685800" rtl="0" eaLnBrk="1" fontAlgn="auto" latinLnBrk="0" hangingPunct="1">
              <a:lnSpc>
                <a:spcPct val="100000"/>
              </a:lnSpc>
              <a:spcBef>
                <a:spcPts val="0"/>
              </a:spcBef>
              <a:spcAft>
                <a:spcPts val="0"/>
              </a:spcAft>
              <a:buClr>
                <a:srgbClr val="22777B"/>
              </a:buClr>
              <a:buSzTx/>
              <a:buFont typeface="Wingdings" panose="05000000000000000000" pitchFamily="2" charset="2"/>
              <a:buNone/>
              <a:tabLst/>
              <a:defRPr/>
            </a:pPr>
            <a:r>
              <a:rPr kumimoji="0" lang="nl-NL" sz="1800" b="0" i="0" u="none" strike="noStrike" kern="1200" cap="none" spc="0" normalizeH="0" baseline="0" noProof="0" dirty="0">
                <a:ln>
                  <a:noFill/>
                </a:ln>
                <a:solidFill>
                  <a:srgbClr val="000000"/>
                </a:solidFill>
                <a:effectLst/>
                <a:uLnTx/>
                <a:uFillTx/>
              </a:rPr>
              <a:t>14 % </a:t>
            </a:r>
            <a:r>
              <a:rPr lang="nl-NL" sz="1800" dirty="0">
                <a:solidFill>
                  <a:srgbClr val="FFFFFF">
                    <a:lumMod val="65000"/>
                  </a:srgbClr>
                </a:solidFill>
              </a:rPr>
              <a:t>| 16 </a:t>
            </a:r>
            <a:r>
              <a:rPr kumimoji="0" lang="nl-NL" sz="1800" b="0" i="0" u="none" strike="noStrike" kern="1200" cap="none" spc="0" normalizeH="0" baseline="0" noProof="0" dirty="0">
                <a:ln>
                  <a:noFill/>
                </a:ln>
                <a:solidFill>
                  <a:srgbClr val="FFFFFF">
                    <a:lumMod val="65000"/>
                  </a:srgbClr>
                </a:solidFill>
                <a:effectLst/>
                <a:uLnTx/>
                <a:uFillTx/>
              </a:rPr>
              <a:t>%</a:t>
            </a:r>
            <a:endParaRPr kumimoji="0" lang="nl-NL" sz="1800" b="0" i="0" u="none" strike="noStrike" kern="1200" cap="none" spc="0" normalizeH="0" baseline="0" noProof="0" dirty="0">
              <a:ln>
                <a:noFill/>
              </a:ln>
              <a:solidFill>
                <a:srgbClr val="000000"/>
              </a:solidFill>
              <a:effectLst/>
              <a:uLnTx/>
              <a:uFillTx/>
            </a:endParaRPr>
          </a:p>
          <a:p>
            <a:pPr marL="0" marR="0" lvl="0" indent="0" algn="ctr" defTabSz="685800" rtl="0" eaLnBrk="1" fontAlgn="auto" latinLnBrk="0" hangingPunct="1">
              <a:lnSpc>
                <a:spcPct val="100000"/>
              </a:lnSpc>
              <a:spcBef>
                <a:spcPts val="0"/>
              </a:spcBef>
              <a:spcAft>
                <a:spcPts val="0"/>
              </a:spcAft>
              <a:buClr>
                <a:srgbClr val="22777B"/>
              </a:buClr>
              <a:buSzTx/>
              <a:buFont typeface="Wingdings" panose="05000000000000000000" pitchFamily="2" charset="2"/>
              <a:buNone/>
              <a:tabLst/>
              <a:defRPr/>
            </a:pPr>
            <a:r>
              <a:rPr kumimoji="0" lang="nl-NL" sz="11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Aandeel woningen met laag energie-label (D t/m G)</a:t>
            </a:r>
          </a:p>
          <a:p>
            <a:pPr marL="0" marR="0" lvl="0" indent="0" algn="ctr" defTabSz="685800" rtl="0" eaLnBrk="1" fontAlgn="auto" latinLnBrk="0" hangingPunct="1">
              <a:lnSpc>
                <a:spcPct val="100000"/>
              </a:lnSpc>
              <a:spcBef>
                <a:spcPts val="0"/>
              </a:spcBef>
              <a:spcAft>
                <a:spcPts val="0"/>
              </a:spcAft>
              <a:buClr>
                <a:srgbClr val="22777B"/>
              </a:buClr>
              <a:buSzTx/>
              <a:buFont typeface="Wingdings" panose="05000000000000000000" pitchFamily="2" charset="2"/>
              <a:buNone/>
              <a:tabLst/>
              <a:defRPr/>
            </a:pPr>
            <a:endParaRPr kumimoji="0" lang="nl-NL" sz="11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
                <a:srgbClr val="22777B"/>
              </a:buClr>
              <a:buSzTx/>
              <a:buFont typeface="Wingdings" panose="05000000000000000000" pitchFamily="2" charset="2"/>
              <a:buNone/>
              <a:tabLst/>
              <a:defRPr/>
            </a:pPr>
            <a:r>
              <a:rPr kumimoji="0" lang="nl-NL" sz="1800" b="0" i="0" u="none" strike="noStrike" kern="1200" cap="none" spc="0" normalizeH="0" baseline="0" noProof="0" dirty="0">
                <a:ln>
                  <a:noFill/>
                </a:ln>
                <a:solidFill>
                  <a:srgbClr val="000000"/>
                </a:solidFill>
                <a:effectLst/>
                <a:uLnTx/>
                <a:uFillTx/>
              </a:rPr>
              <a:t>4 % </a:t>
            </a:r>
            <a:r>
              <a:rPr lang="nl-NL" sz="1800" dirty="0">
                <a:solidFill>
                  <a:srgbClr val="FFFFFF">
                    <a:lumMod val="65000"/>
                  </a:srgbClr>
                </a:solidFill>
              </a:rPr>
              <a:t>| 6</a:t>
            </a:r>
            <a:r>
              <a:rPr kumimoji="0" lang="nl-NL" sz="1800" b="0" i="0" u="none" strike="noStrike" kern="1200" cap="none" spc="0" normalizeH="0" baseline="0" noProof="0" dirty="0">
                <a:ln>
                  <a:noFill/>
                </a:ln>
                <a:solidFill>
                  <a:srgbClr val="FFFFFF">
                    <a:lumMod val="65000"/>
                  </a:srgbClr>
                </a:solidFill>
                <a:effectLst/>
                <a:uLnTx/>
                <a:uFillTx/>
              </a:rPr>
              <a:t> %</a:t>
            </a:r>
            <a:endParaRPr kumimoji="0" lang="nl-NL" sz="1800" b="0" i="0" u="none" strike="noStrike" kern="1200" cap="none" spc="0" normalizeH="0" baseline="0" noProof="0" dirty="0">
              <a:ln>
                <a:noFill/>
              </a:ln>
              <a:solidFill>
                <a:srgbClr val="000000"/>
              </a:solidFill>
              <a:effectLst/>
              <a:uLnTx/>
              <a:uFillTx/>
            </a:endParaRPr>
          </a:p>
          <a:p>
            <a:pPr marL="0" marR="0" lvl="0" indent="0" algn="ctr" defTabSz="685800" rtl="0" eaLnBrk="1" fontAlgn="auto" latinLnBrk="0" hangingPunct="1">
              <a:lnSpc>
                <a:spcPct val="100000"/>
              </a:lnSpc>
              <a:spcBef>
                <a:spcPts val="0"/>
              </a:spcBef>
              <a:spcAft>
                <a:spcPts val="0"/>
              </a:spcAft>
              <a:buClr>
                <a:srgbClr val="22777B"/>
              </a:buClr>
              <a:buSzTx/>
              <a:buFont typeface="Wingdings" panose="05000000000000000000" pitchFamily="2" charset="2"/>
              <a:buNone/>
              <a:tabLst/>
              <a:defRPr/>
            </a:pPr>
            <a:r>
              <a:rPr kumimoji="0" lang="nl-NL" sz="11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Aandeel huishoudens in energiearmoede (2020)</a:t>
            </a:r>
          </a:p>
        </p:txBody>
      </p:sp>
      <p:sp>
        <p:nvSpPr>
          <p:cNvPr id="11" name="Content Placeholder 10">
            <a:extLst>
              <a:ext uri="{FF2B5EF4-FFF2-40B4-BE49-F238E27FC236}">
                <a16:creationId xmlns:a16="http://schemas.microsoft.com/office/drawing/2014/main" id="{2E70256E-5C7C-BAAB-4F67-A0A33025C819}"/>
              </a:ext>
            </a:extLst>
          </p:cNvPr>
          <p:cNvSpPr>
            <a:spLocks noGrp="1"/>
          </p:cNvSpPr>
          <p:nvPr>
            <p:ph sz="quarter" idx="35"/>
          </p:nvPr>
        </p:nvSpPr>
        <p:spPr>
          <a:xfrm>
            <a:off x="4378800" y="2241958"/>
            <a:ext cx="3434400" cy="1540800"/>
          </a:xfrm>
          <a:noFill/>
          <a:extLst>
            <a:ext uri="{909E8E84-426E-40DD-AFC4-6F175D3DCCD1}">
              <a14:hiddenFill xmlns:a14="http://schemas.microsoft.com/office/drawing/2010/main">
                <a:solidFill>
                  <a:schemeClr val="bg1">
                    <a:lumMod val="95000"/>
                  </a:schemeClr>
                </a:solidFill>
              </a14:hiddenFill>
            </a:ext>
          </a:extLst>
        </p:spPr>
        <p:txBody>
          <a:bodyPr anchor="ctr"/>
          <a:lstStyle/>
          <a:p>
            <a:pPr marL="0" indent="0" algn="ctr">
              <a:lnSpc>
                <a:spcPct val="100000"/>
              </a:lnSpc>
              <a:spcBef>
                <a:spcPts val="0"/>
              </a:spcBef>
              <a:buNone/>
            </a:pPr>
            <a:r>
              <a:rPr lang="nl-NL" sz="1800" dirty="0"/>
              <a:t>3.400</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100" dirty="0">
                <a:latin typeface="Corbel"/>
              </a:rPr>
              <a:t>Inwoners ontvangen</a:t>
            </a:r>
            <a:r>
              <a:rPr kumimoji="0" lang="nl-NL" sz="1100" b="0" i="0" u="none" strike="noStrike" kern="1200" cap="none" spc="0" normalizeH="0" baseline="0" noProof="0" dirty="0">
                <a:ln>
                  <a:noFill/>
                </a:ln>
                <a:solidFill>
                  <a:srgbClr val="000000"/>
                </a:solidFill>
                <a:effectLst/>
                <a:uLnTx/>
                <a:uFillTx/>
                <a:latin typeface="Corbel"/>
              </a:rPr>
              <a:t> bijstand (stand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srgbClr val="000000"/>
              </a:solidFill>
              <a:effectLst/>
              <a:uLnTx/>
              <a:uFillTx/>
              <a:latin typeface="Corbel"/>
            </a:endParaRPr>
          </a:p>
          <a:p>
            <a:pPr marL="0" marR="0" lvl="0" indent="0" algn="ctr" defTabSz="685800" rtl="0" eaLnBrk="1" fontAlgn="auto" latinLnBrk="0" hangingPunct="1">
              <a:lnSpc>
                <a:spcPct val="100000"/>
              </a:lnSpc>
              <a:spcBef>
                <a:spcPts val="0"/>
              </a:spcBef>
              <a:spcAft>
                <a:spcPts val="0"/>
              </a:spcAft>
              <a:buClr>
                <a:srgbClr val="22777B"/>
              </a:buClr>
              <a:buSzTx/>
              <a:buFont typeface="Wingdings" panose="05000000000000000000" pitchFamily="2" charset="2"/>
              <a:buNone/>
              <a:tabLst/>
              <a:defRPr/>
            </a:pPr>
            <a:r>
              <a:rPr lang="nl-NL" sz="1800" dirty="0"/>
              <a:t>2</a:t>
            </a:r>
            <a:r>
              <a:rPr kumimoji="0" lang="nl-NL" sz="180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,2 % </a:t>
            </a:r>
            <a:r>
              <a:rPr kumimoji="0" lang="nl-NL" sz="1800" i="0" u="none" strike="noStrike" kern="1200" cap="none" spc="0" normalizeH="0" baseline="0" noProof="0" dirty="0">
                <a:ln>
                  <a:noFill/>
                </a:ln>
                <a:solidFill>
                  <a:srgbClr val="FFFFFF">
                    <a:lumMod val="65000"/>
                  </a:srgbClr>
                </a:solidFill>
                <a:effectLst/>
                <a:uLnTx/>
                <a:uFillTx/>
                <a:latin typeface="Corbel" panose="020B0503020204020204" pitchFamily="34" charset="0"/>
                <a:ea typeface="+mn-ea"/>
                <a:cs typeface="+mn-cs"/>
              </a:rPr>
              <a:t>| 2,3 %</a:t>
            </a:r>
          </a:p>
          <a:p>
            <a:pPr marL="0" marR="0" lvl="0" indent="0" algn="ctr" defTabSz="685800" rtl="0" eaLnBrk="1" fontAlgn="auto" latinLnBrk="0" hangingPunct="1">
              <a:lnSpc>
                <a:spcPct val="100000"/>
              </a:lnSpc>
              <a:spcBef>
                <a:spcPts val="0"/>
              </a:spcBef>
              <a:spcAft>
                <a:spcPts val="0"/>
              </a:spcAft>
              <a:buClr>
                <a:srgbClr val="22777B"/>
              </a:buClr>
              <a:buSzTx/>
              <a:buFont typeface="Wingdings" panose="05000000000000000000" pitchFamily="2" charset="2"/>
              <a:buNone/>
              <a:tabLst/>
              <a:defRPr/>
            </a:pPr>
            <a:r>
              <a:rPr kumimoji="0" lang="nl-NL" sz="11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Aandeel van totaal aantal inwoners</a:t>
            </a:r>
            <a:endParaRPr lang="nl-NL" sz="2400" dirty="0"/>
          </a:p>
        </p:txBody>
      </p:sp>
      <p:sp>
        <p:nvSpPr>
          <p:cNvPr id="9" name="Content Placeholder 8">
            <a:extLst>
              <a:ext uri="{FF2B5EF4-FFF2-40B4-BE49-F238E27FC236}">
                <a16:creationId xmlns:a16="http://schemas.microsoft.com/office/drawing/2014/main" id="{EA006B9D-C5DE-4FAD-F02E-76C03692A509}"/>
              </a:ext>
            </a:extLst>
          </p:cNvPr>
          <p:cNvSpPr>
            <a:spLocks noGrp="1"/>
          </p:cNvSpPr>
          <p:nvPr>
            <p:ph sz="quarter" idx="31"/>
          </p:nvPr>
        </p:nvSpPr>
        <p:spPr>
          <a:xfrm>
            <a:off x="682606" y="2241967"/>
            <a:ext cx="3434400" cy="1540782"/>
          </a:xfrm>
          <a:noFill/>
          <a:extLst>
            <a:ext uri="{909E8E84-426E-40DD-AFC4-6F175D3DCCD1}">
              <a14:hiddenFill xmlns:a14="http://schemas.microsoft.com/office/drawing/2010/main">
                <a:solidFill>
                  <a:schemeClr val="bg1">
                    <a:lumMod val="95000"/>
                  </a:schemeClr>
                </a:solidFill>
              </a14:hiddenFill>
            </a:ext>
          </a:extLst>
        </p:spPr>
        <p:txBody>
          <a:bodyPr anchor="ctr"/>
          <a:lstStyle/>
          <a:p>
            <a:pPr marL="0" indent="0" algn="ctr">
              <a:lnSpc>
                <a:spcPct val="100000"/>
              </a:lnSpc>
              <a:spcBef>
                <a:spcPts val="0"/>
              </a:spcBef>
              <a:buNone/>
            </a:pPr>
            <a:r>
              <a:rPr lang="nl-NL" sz="1800" dirty="0"/>
              <a:t>4.200</a:t>
            </a:r>
          </a:p>
          <a:p>
            <a:pPr marL="0" indent="0" algn="ctr">
              <a:lnSpc>
                <a:spcPct val="100000"/>
              </a:lnSpc>
              <a:spcBef>
                <a:spcPts val="0"/>
              </a:spcBef>
              <a:buNone/>
            </a:pPr>
            <a:r>
              <a:rPr lang="nl-NL" sz="1100" dirty="0"/>
              <a:t>Huishoudens leven onder 101% sociaal minimum (2020)</a:t>
            </a:r>
          </a:p>
          <a:p>
            <a:pPr marL="0" indent="0" algn="ctr">
              <a:lnSpc>
                <a:spcPct val="100000"/>
              </a:lnSpc>
              <a:spcBef>
                <a:spcPts val="0"/>
              </a:spcBef>
              <a:buNone/>
            </a:pPr>
            <a:endParaRPr lang="nl-NL" sz="1100" noProof="0" dirty="0"/>
          </a:p>
          <a:p>
            <a:pPr marL="0" indent="0" algn="ctr">
              <a:lnSpc>
                <a:spcPct val="100000"/>
              </a:lnSpc>
              <a:spcBef>
                <a:spcPts val="0"/>
              </a:spcBef>
              <a:buNone/>
            </a:pPr>
            <a:r>
              <a:rPr lang="nl-NL" sz="1800" dirty="0"/>
              <a:t>6,1 % </a:t>
            </a:r>
            <a:r>
              <a:rPr lang="nl-NL" sz="1800" dirty="0">
                <a:solidFill>
                  <a:schemeClr val="bg1">
                    <a:lumMod val="65000"/>
                  </a:schemeClr>
                </a:solidFill>
              </a:rPr>
              <a:t>| 6,7 %</a:t>
            </a:r>
          </a:p>
          <a:p>
            <a:pPr marL="0" indent="0" algn="ctr">
              <a:lnSpc>
                <a:spcPct val="100000"/>
              </a:lnSpc>
              <a:spcBef>
                <a:spcPts val="0"/>
              </a:spcBef>
              <a:buNone/>
            </a:pPr>
            <a:r>
              <a:rPr lang="nl-NL" sz="1100" dirty="0"/>
              <a:t>Aandeel van totaal aantal huishoudens</a:t>
            </a:r>
          </a:p>
        </p:txBody>
      </p:sp>
      <p:sp>
        <p:nvSpPr>
          <p:cNvPr id="7" name="Text Placeholder 6">
            <a:extLst>
              <a:ext uri="{FF2B5EF4-FFF2-40B4-BE49-F238E27FC236}">
                <a16:creationId xmlns:a16="http://schemas.microsoft.com/office/drawing/2014/main" id="{2726BB51-A442-42C6-5487-35FF790E898A}"/>
              </a:ext>
            </a:extLst>
          </p:cNvPr>
          <p:cNvSpPr>
            <a:spLocks noGrp="1"/>
          </p:cNvSpPr>
          <p:nvPr>
            <p:ph type="body" sz="quarter" idx="14"/>
          </p:nvPr>
        </p:nvSpPr>
        <p:spPr/>
        <p:txBody>
          <a:bodyPr/>
          <a:lstStyle/>
          <a:p>
            <a:r>
              <a:rPr lang="nl-NL" b="0" dirty="0"/>
              <a:t>Cijfers gemeente Amersfoort </a:t>
            </a:r>
            <a:r>
              <a:rPr lang="nl-NL" sz="1200" dirty="0">
                <a:solidFill>
                  <a:schemeClr val="bg1">
                    <a:lumMod val="65000"/>
                  </a:schemeClr>
                </a:solidFill>
              </a:rPr>
              <a:t>| cijfers gemiddeld in Nederland</a:t>
            </a:r>
          </a:p>
        </p:txBody>
      </p:sp>
      <p:sp>
        <p:nvSpPr>
          <p:cNvPr id="6" name="Title 5">
            <a:extLst>
              <a:ext uri="{FF2B5EF4-FFF2-40B4-BE49-F238E27FC236}">
                <a16:creationId xmlns:a16="http://schemas.microsoft.com/office/drawing/2014/main" id="{0823A0A3-E5C5-4800-97F1-27E9AA36237D}"/>
              </a:ext>
            </a:extLst>
          </p:cNvPr>
          <p:cNvSpPr>
            <a:spLocks noGrp="1"/>
          </p:cNvSpPr>
          <p:nvPr>
            <p:ph type="title"/>
          </p:nvPr>
        </p:nvSpPr>
        <p:spPr/>
        <p:txBody>
          <a:bodyPr vert="horz"/>
          <a:lstStyle/>
          <a:p>
            <a:r>
              <a:rPr lang="nl-NL" dirty="0"/>
              <a:t>Situatie in gemeente Amersfoort </a:t>
            </a:r>
          </a:p>
        </p:txBody>
      </p:sp>
      <p:sp>
        <p:nvSpPr>
          <p:cNvPr id="8" name="Text Placeholder 7">
            <a:extLst>
              <a:ext uri="{FF2B5EF4-FFF2-40B4-BE49-F238E27FC236}">
                <a16:creationId xmlns:a16="http://schemas.microsoft.com/office/drawing/2014/main" id="{2BCB99D6-3A83-3382-2472-DCE321E7B15A}"/>
              </a:ext>
            </a:extLst>
          </p:cNvPr>
          <p:cNvSpPr>
            <a:spLocks noGrp="1"/>
          </p:cNvSpPr>
          <p:nvPr>
            <p:ph type="body" sz="quarter" idx="20"/>
          </p:nvPr>
        </p:nvSpPr>
        <p:spPr/>
        <p:txBody>
          <a:bodyPr/>
          <a:lstStyle/>
          <a:p>
            <a:pPr marL="0" indent="0">
              <a:buNone/>
            </a:pPr>
            <a:endParaRPr lang="nl-NL" dirty="0"/>
          </a:p>
        </p:txBody>
      </p:sp>
      <p:sp>
        <p:nvSpPr>
          <p:cNvPr id="121" name="Content Placeholder 12">
            <a:extLst>
              <a:ext uri="{FF2B5EF4-FFF2-40B4-BE49-F238E27FC236}">
                <a16:creationId xmlns:a16="http://schemas.microsoft.com/office/drawing/2014/main" id="{E6944D1C-5707-4A20-DD09-4CE0316A3A74}"/>
              </a:ext>
            </a:extLst>
          </p:cNvPr>
          <p:cNvSpPr txBox="1">
            <a:spLocks/>
          </p:cNvSpPr>
          <p:nvPr/>
        </p:nvSpPr>
        <p:spPr>
          <a:xfrm>
            <a:off x="682925" y="4526170"/>
            <a:ext cx="3433763" cy="1540800"/>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orbel"/>
              </a:rPr>
              <a:t>4,4 % </a:t>
            </a:r>
            <a:r>
              <a:rPr lang="nl-NL" sz="1800" dirty="0">
                <a:solidFill>
                  <a:schemeClr val="bg1">
                    <a:lumMod val="65000"/>
                  </a:schemeClr>
                </a:solidFill>
              </a:rPr>
              <a:t>| 4,2 %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000000"/>
                </a:solidFill>
                <a:effectLst/>
                <a:uLnTx/>
                <a:uFillTx/>
                <a:latin typeface="Corbel"/>
              </a:rPr>
              <a:t>Werkloosheidspercentage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sz="1100" dirty="0">
              <a:latin typeface="Corbe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800" dirty="0">
                <a:latin typeface="Corbel"/>
              </a:rPr>
              <a:t>€ 38.000 </a:t>
            </a:r>
            <a:r>
              <a:rPr lang="nl-NL" sz="1800" dirty="0">
                <a:solidFill>
                  <a:schemeClr val="bg1">
                    <a:lumMod val="65000"/>
                  </a:schemeClr>
                </a:solidFill>
              </a:rPr>
              <a:t>| € 34.000</a:t>
            </a:r>
          </a:p>
          <a:p>
            <a:pPr marL="0" indent="0" algn="ctr" defTabSz="914400">
              <a:lnSpc>
                <a:spcPct val="100000"/>
              </a:lnSpc>
              <a:spcBef>
                <a:spcPts val="0"/>
              </a:spcBef>
              <a:buClrTx/>
              <a:buNone/>
              <a:defRPr/>
            </a:pPr>
            <a:r>
              <a:rPr lang="nl-NL" sz="1100" noProof="0" dirty="0"/>
              <a:t>Gemiddeld inkomen per inwoner per jaar (2020)</a:t>
            </a:r>
            <a:endParaRPr lang="nl-NL" sz="1600" b="1" u="sng" dirty="0"/>
          </a:p>
        </p:txBody>
      </p:sp>
      <p:sp>
        <p:nvSpPr>
          <p:cNvPr id="42" name="TextBox 41">
            <a:extLst>
              <a:ext uri="{FF2B5EF4-FFF2-40B4-BE49-F238E27FC236}">
                <a16:creationId xmlns:a16="http://schemas.microsoft.com/office/drawing/2014/main" id="{14CD5146-55CA-1B94-C14D-11CFFF2CC29B}"/>
              </a:ext>
            </a:extLst>
          </p:cNvPr>
          <p:cNvSpPr txBox="1"/>
          <p:nvPr/>
        </p:nvSpPr>
        <p:spPr>
          <a:xfrm>
            <a:off x="992505" y="5741104"/>
            <a:ext cx="2774950" cy="205693"/>
          </a:xfrm>
          <a:prstGeom prst="rect">
            <a:avLst/>
          </a:prstGeom>
        </p:spPr>
        <p:txBody>
          <a:bodyPr vert="horz" wrap="square" lIns="91440" tIns="45720" rIns="91440" bIns="45720" rtlCol="0" anchor="ctr">
            <a:noAutofit/>
          </a:bodyPr>
          <a:lstStyle/>
          <a:p>
            <a:pPr algn="ctr"/>
            <a:endParaRPr lang="nl-NL" sz="1200" noProof="0" dirty="0"/>
          </a:p>
        </p:txBody>
      </p:sp>
      <p:pic>
        <p:nvPicPr>
          <p:cNvPr id="4" name="Graphic 2" descr="Indoor Fireplace with solid fill">
            <a:extLst>
              <a:ext uri="{FF2B5EF4-FFF2-40B4-BE49-F238E27FC236}">
                <a16:creationId xmlns:a16="http://schemas.microsoft.com/office/drawing/2014/main" id="{58956AF7-0722-22EA-B01F-AAF7619EC6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0156" y="4175006"/>
            <a:ext cx="320508" cy="320508"/>
          </a:xfrm>
          <a:prstGeom prst="rect">
            <a:avLst/>
          </a:prstGeom>
        </p:spPr>
      </p:pic>
      <p:pic>
        <p:nvPicPr>
          <p:cNvPr id="5" name="Graphic 4" descr="Transfer1 with solid fill">
            <a:extLst>
              <a:ext uri="{FF2B5EF4-FFF2-40B4-BE49-F238E27FC236}">
                <a16:creationId xmlns:a16="http://schemas.microsoft.com/office/drawing/2014/main" id="{13D62701-85C0-9D8D-560A-D9AB5B7345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38651" y="1853075"/>
            <a:ext cx="343518" cy="343518"/>
          </a:xfrm>
          <a:prstGeom prst="rect">
            <a:avLst/>
          </a:prstGeom>
        </p:spPr>
      </p:pic>
      <p:pic>
        <p:nvPicPr>
          <p:cNvPr id="10" name="Graphic 6" descr="Home with solid fill">
            <a:extLst>
              <a:ext uri="{FF2B5EF4-FFF2-40B4-BE49-F238E27FC236}">
                <a16:creationId xmlns:a16="http://schemas.microsoft.com/office/drawing/2014/main" id="{2DDA24FA-7D18-0315-122A-738597DF49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76114" y="4146431"/>
            <a:ext cx="320508" cy="320508"/>
          </a:xfrm>
          <a:prstGeom prst="rect">
            <a:avLst/>
          </a:prstGeom>
        </p:spPr>
      </p:pic>
      <p:pic>
        <p:nvPicPr>
          <p:cNvPr id="17" name="Graphic 8" descr="Briefcase with solid fill">
            <a:extLst>
              <a:ext uri="{FF2B5EF4-FFF2-40B4-BE49-F238E27FC236}">
                <a16:creationId xmlns:a16="http://schemas.microsoft.com/office/drawing/2014/main" id="{2C3DADEE-C0FD-9BE0-9F83-A4AD0A14D2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0842" y="4155022"/>
            <a:ext cx="303326" cy="303326"/>
          </a:xfrm>
          <a:prstGeom prst="rect">
            <a:avLst/>
          </a:prstGeom>
        </p:spPr>
      </p:pic>
      <p:pic>
        <p:nvPicPr>
          <p:cNvPr id="18" name="Graphic 10" descr="Loan with solid fill">
            <a:extLst>
              <a:ext uri="{FF2B5EF4-FFF2-40B4-BE49-F238E27FC236}">
                <a16:creationId xmlns:a16="http://schemas.microsoft.com/office/drawing/2014/main" id="{DBCB7EA7-13C8-4189-6951-046156BEB6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64609" y="1853075"/>
            <a:ext cx="343518" cy="343518"/>
          </a:xfrm>
          <a:prstGeom prst="rect">
            <a:avLst/>
          </a:prstGeom>
        </p:spPr>
      </p:pic>
      <p:pic>
        <p:nvPicPr>
          <p:cNvPr id="20" name="Graphic 14" descr="Coins with solid fill">
            <a:extLst>
              <a:ext uri="{FF2B5EF4-FFF2-40B4-BE49-F238E27FC236}">
                <a16:creationId xmlns:a16="http://schemas.microsoft.com/office/drawing/2014/main" id="{EB635BF6-16E7-A1CE-288C-914BF3B89A6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0746" y="1853075"/>
            <a:ext cx="343518" cy="343518"/>
          </a:xfrm>
          <a:prstGeom prst="rect">
            <a:avLst/>
          </a:prstGeom>
        </p:spPr>
      </p:pic>
      <p:sp>
        <p:nvSpPr>
          <p:cNvPr id="21" name="Rectangle: Rounded Corners 20">
            <a:extLst>
              <a:ext uri="{FF2B5EF4-FFF2-40B4-BE49-F238E27FC236}">
                <a16:creationId xmlns:a16="http://schemas.microsoft.com/office/drawing/2014/main" id="{F5E82FAB-CE05-D0C3-E6F8-B368AAC4ACA6}"/>
              </a:ext>
            </a:extLst>
          </p:cNvPr>
          <p:cNvSpPr/>
          <p:nvPr/>
        </p:nvSpPr>
        <p:spPr>
          <a:xfrm>
            <a:off x="1402618" y="1847940"/>
            <a:ext cx="1994376" cy="381701"/>
          </a:xfrm>
          <a:prstGeom prst="roundRect">
            <a:avLst/>
          </a:prstGeom>
          <a:solidFill>
            <a:srgbClr val="22777B"/>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l-NL" b="1" dirty="0">
                <a:solidFill>
                  <a:srgbClr val="FFFFFF"/>
                </a:solidFill>
              </a:rPr>
              <a:t>Armoede</a:t>
            </a:r>
          </a:p>
        </p:txBody>
      </p:sp>
      <p:sp>
        <p:nvSpPr>
          <p:cNvPr id="22" name="Rectangle: Rounded Corners 21">
            <a:extLst>
              <a:ext uri="{FF2B5EF4-FFF2-40B4-BE49-F238E27FC236}">
                <a16:creationId xmlns:a16="http://schemas.microsoft.com/office/drawing/2014/main" id="{804C45DF-B8E7-CF2C-FDF4-A2228EF21B81}"/>
              </a:ext>
            </a:extLst>
          </p:cNvPr>
          <p:cNvSpPr/>
          <p:nvPr/>
        </p:nvSpPr>
        <p:spPr>
          <a:xfrm>
            <a:off x="5098811" y="1847940"/>
            <a:ext cx="1994375" cy="381701"/>
          </a:xfrm>
          <a:prstGeom prst="roundRect">
            <a:avLst/>
          </a:prstGeom>
          <a:solidFill>
            <a:srgbClr val="22777B"/>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l-NL" b="1" dirty="0">
                <a:solidFill>
                  <a:srgbClr val="FFFFFF"/>
                </a:solidFill>
              </a:rPr>
              <a:t>Bijstand</a:t>
            </a:r>
          </a:p>
        </p:txBody>
      </p:sp>
      <p:sp>
        <p:nvSpPr>
          <p:cNvPr id="23" name="Rectangle: Rounded Corners 22">
            <a:extLst>
              <a:ext uri="{FF2B5EF4-FFF2-40B4-BE49-F238E27FC236}">
                <a16:creationId xmlns:a16="http://schemas.microsoft.com/office/drawing/2014/main" id="{738AA724-0597-2051-58B8-1592FEFCD911}"/>
              </a:ext>
            </a:extLst>
          </p:cNvPr>
          <p:cNvSpPr/>
          <p:nvPr/>
        </p:nvSpPr>
        <p:spPr>
          <a:xfrm>
            <a:off x="8809354" y="1847940"/>
            <a:ext cx="1994375" cy="381701"/>
          </a:xfrm>
          <a:prstGeom prst="roundRect">
            <a:avLst/>
          </a:prstGeom>
          <a:solidFill>
            <a:srgbClr val="22777B"/>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l-NL" b="1" dirty="0">
                <a:solidFill>
                  <a:srgbClr val="FFFFFF"/>
                </a:solidFill>
              </a:rPr>
              <a:t>Schulden</a:t>
            </a:r>
          </a:p>
        </p:txBody>
      </p:sp>
      <p:sp>
        <p:nvSpPr>
          <p:cNvPr id="24" name="Rectangle: Rounded Corners 23">
            <a:extLst>
              <a:ext uri="{FF2B5EF4-FFF2-40B4-BE49-F238E27FC236}">
                <a16:creationId xmlns:a16="http://schemas.microsoft.com/office/drawing/2014/main" id="{238AA554-2274-4E6C-CE6C-AF616CCC0D35}"/>
              </a:ext>
            </a:extLst>
          </p:cNvPr>
          <p:cNvSpPr/>
          <p:nvPr/>
        </p:nvSpPr>
        <p:spPr>
          <a:xfrm>
            <a:off x="1402618" y="4131257"/>
            <a:ext cx="1994376" cy="381701"/>
          </a:xfrm>
          <a:prstGeom prst="roundRect">
            <a:avLst/>
          </a:prstGeom>
          <a:solidFill>
            <a:srgbClr val="22777B"/>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l-NL" b="1" dirty="0">
                <a:solidFill>
                  <a:srgbClr val="FFFFFF"/>
                </a:solidFill>
              </a:rPr>
              <a:t>Inkomen en werk</a:t>
            </a:r>
          </a:p>
        </p:txBody>
      </p:sp>
      <p:sp>
        <p:nvSpPr>
          <p:cNvPr id="25" name="Rectangle: Rounded Corners 24">
            <a:extLst>
              <a:ext uri="{FF2B5EF4-FFF2-40B4-BE49-F238E27FC236}">
                <a16:creationId xmlns:a16="http://schemas.microsoft.com/office/drawing/2014/main" id="{BCE5D9B1-2E94-231F-BAE2-454D4D735D85}"/>
              </a:ext>
            </a:extLst>
          </p:cNvPr>
          <p:cNvSpPr/>
          <p:nvPr/>
        </p:nvSpPr>
        <p:spPr>
          <a:xfrm>
            <a:off x="5098812" y="4131257"/>
            <a:ext cx="1994376" cy="381701"/>
          </a:xfrm>
          <a:prstGeom prst="roundRect">
            <a:avLst/>
          </a:prstGeom>
          <a:solidFill>
            <a:srgbClr val="22777B"/>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l-NL" b="1" dirty="0">
                <a:solidFill>
                  <a:srgbClr val="FFFFFF"/>
                </a:solidFill>
              </a:rPr>
              <a:t>Wonen en huur</a:t>
            </a:r>
          </a:p>
        </p:txBody>
      </p:sp>
      <p:sp>
        <p:nvSpPr>
          <p:cNvPr id="26" name="Rectangle: Rounded Corners 25">
            <a:extLst>
              <a:ext uri="{FF2B5EF4-FFF2-40B4-BE49-F238E27FC236}">
                <a16:creationId xmlns:a16="http://schemas.microsoft.com/office/drawing/2014/main" id="{95D8A99F-7C8D-1699-00C8-B4B3C8527F00}"/>
              </a:ext>
            </a:extLst>
          </p:cNvPr>
          <p:cNvSpPr/>
          <p:nvPr/>
        </p:nvSpPr>
        <p:spPr>
          <a:xfrm>
            <a:off x="8809355" y="4131257"/>
            <a:ext cx="1994376" cy="381701"/>
          </a:xfrm>
          <a:prstGeom prst="roundRect">
            <a:avLst/>
          </a:prstGeom>
          <a:solidFill>
            <a:srgbClr val="22777B"/>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l-NL" b="1" dirty="0">
                <a:solidFill>
                  <a:srgbClr val="FFFFFF"/>
                </a:solidFill>
              </a:rPr>
              <a:t>Energie</a:t>
            </a:r>
          </a:p>
        </p:txBody>
      </p:sp>
      <p:sp>
        <p:nvSpPr>
          <p:cNvPr id="2" name="Footer Placeholder 3">
            <a:extLst>
              <a:ext uri="{FF2B5EF4-FFF2-40B4-BE49-F238E27FC236}">
                <a16:creationId xmlns:a16="http://schemas.microsoft.com/office/drawing/2014/main" id="{CD030EC7-AFBF-B29D-6CF3-AFE4376D465C}"/>
              </a:ext>
            </a:extLst>
          </p:cNvPr>
          <p:cNvSpPr>
            <a:spLocks noGrp="1"/>
          </p:cNvSpPr>
          <p:nvPr>
            <p:ph type="ftr" sz="quarter" idx="3"/>
          </p:nvPr>
        </p:nvSpPr>
        <p:spPr>
          <a:xfrm>
            <a:off x="661800" y="6686783"/>
            <a:ext cx="10868400" cy="122400"/>
          </a:xfrm>
        </p:spPr>
        <p:txBody>
          <a:bodyPr/>
          <a:lstStyle/>
          <a:p>
            <a:r>
              <a:rPr lang="nl-NL" dirty="0"/>
              <a:t>Bron: Armoede: aantal en aandeel inwoners onder 101% van het sociaal minimum, vergelijkbaar met het niet-veel-maar-</a:t>
            </a:r>
            <a:r>
              <a:rPr lang="nl-NL" dirty="0" err="1"/>
              <a:t>toereikendbudget</a:t>
            </a:r>
            <a:r>
              <a:rPr lang="nl-NL" dirty="0"/>
              <a:t>. Bijstand: “Bijstandsuitkeringen; uitkeringsgrondslag, regio’s”, CBS (2022). Schulden: “Gemeenten 2022 onbewerkte Iv3-data”, CBS (2022). Werk en Inkomen: “Werkeloosheidspercentage”, Waarstaatjegemeente.nl (2022); “Gemiddeld inkomen”, Waarstaatjegemeente.nl (2022). Wonen en huur: “Voorraad woningen, bewoonde woningen”, CBS (2022); “Huishoudens naar doelgroep huurtoeslag”, Waarstaatjegemeente.nl (2022). Energie: “Woningen met geldig energielabel  - Vierde kwartaal 2021 – Gemeenten”, Regionale klimaatmonitor (2022); “Energiearmoede voorkomen”, TNO (2020)</a:t>
            </a:r>
          </a:p>
        </p:txBody>
      </p:sp>
      <p:sp>
        <p:nvSpPr>
          <p:cNvPr id="3" name="Rectangle: Rounded Corners 2">
            <a:hlinkClick r:id="rId18" action="ppaction://hlinksldjump"/>
            <a:extLst>
              <a:ext uri="{FF2B5EF4-FFF2-40B4-BE49-F238E27FC236}">
                <a16:creationId xmlns:a16="http://schemas.microsoft.com/office/drawing/2014/main" id="{D54C27D6-DC17-71D9-B387-99A9CB0B853E}"/>
              </a:ext>
            </a:extLst>
          </p:cNvPr>
          <p:cNvSpPr/>
          <p:nvPr/>
        </p:nvSpPr>
        <p:spPr>
          <a:xfrm>
            <a:off x="8250156" y="678956"/>
            <a:ext cx="3037143" cy="632443"/>
          </a:xfrm>
          <a:prstGeom prst="roundRect">
            <a:avLst/>
          </a:prstGeom>
          <a:solidFill>
            <a:srgbClr val="FFFFFF"/>
          </a:solidFill>
          <a:ln w="28575" cap="flat">
            <a:solidFill>
              <a:schemeClr val="tx2">
                <a:lumMod val="20000"/>
                <a:lumOff val="80000"/>
              </a:schemeClr>
            </a:solidFill>
            <a:prstDash val="solid"/>
            <a:miter/>
          </a:ln>
          <a:effectLst>
            <a:outerShdw blurRad="50800" dist="38100" dir="2700000" algn="tl" rotWithShape="0">
              <a:prstClr val="black">
                <a:alpha val="40000"/>
              </a:prstClr>
            </a:outerShdw>
          </a:effectLst>
        </p:spPr>
        <p:txBody>
          <a:bodyPr vert="horz" lIns="72000" tIns="72000" rIns="72000" bIns="72000" rtlCol="0" anchor="ctr">
            <a:noAutofit/>
          </a:bodyPr>
          <a:lstStyle/>
          <a:p>
            <a:pPr algn="ctr"/>
            <a:r>
              <a:rPr lang="en-GB" sz="900" dirty="0" err="1">
                <a:solidFill>
                  <a:srgbClr val="000000"/>
                </a:solidFill>
              </a:rPr>
              <a:t>Dit</a:t>
            </a:r>
            <a:r>
              <a:rPr lang="en-GB" sz="900" dirty="0">
                <a:solidFill>
                  <a:srgbClr val="000000"/>
                </a:solidFill>
              </a:rPr>
              <a:t> </a:t>
            </a:r>
            <a:r>
              <a:rPr lang="en-GB" sz="900" dirty="0" err="1">
                <a:solidFill>
                  <a:srgbClr val="000000"/>
                </a:solidFill>
              </a:rPr>
              <a:t>betreft</a:t>
            </a:r>
            <a:r>
              <a:rPr lang="en-GB" sz="900" dirty="0">
                <a:solidFill>
                  <a:srgbClr val="000000"/>
                </a:solidFill>
              </a:rPr>
              <a:t> </a:t>
            </a:r>
            <a:r>
              <a:rPr lang="en-GB" sz="900" dirty="0" err="1">
                <a:solidFill>
                  <a:srgbClr val="000000"/>
                </a:solidFill>
              </a:rPr>
              <a:t>een</a:t>
            </a:r>
            <a:r>
              <a:rPr lang="en-GB" sz="900" dirty="0">
                <a:solidFill>
                  <a:srgbClr val="000000"/>
                </a:solidFill>
              </a:rPr>
              <a:t> </a:t>
            </a:r>
            <a:r>
              <a:rPr lang="en-GB" sz="900" dirty="0" err="1">
                <a:solidFill>
                  <a:srgbClr val="000000"/>
                </a:solidFill>
              </a:rPr>
              <a:t>voorbeeld</a:t>
            </a:r>
            <a:r>
              <a:rPr lang="en-GB" sz="900" dirty="0">
                <a:solidFill>
                  <a:srgbClr val="000000"/>
                </a:solidFill>
              </a:rPr>
              <a:t> </a:t>
            </a:r>
            <a:r>
              <a:rPr lang="en-GB" sz="900" dirty="0" err="1">
                <a:solidFill>
                  <a:srgbClr val="000000"/>
                </a:solidFill>
              </a:rPr>
              <a:t>voor</a:t>
            </a:r>
            <a:r>
              <a:rPr lang="en-GB" sz="900" dirty="0">
                <a:solidFill>
                  <a:srgbClr val="000000"/>
                </a:solidFill>
              </a:rPr>
              <a:t> de </a:t>
            </a:r>
            <a:r>
              <a:rPr lang="en-GB" sz="900" dirty="0" err="1">
                <a:solidFill>
                  <a:srgbClr val="000000"/>
                </a:solidFill>
              </a:rPr>
              <a:t>gemeente</a:t>
            </a:r>
            <a:r>
              <a:rPr lang="en-GB" sz="900" dirty="0">
                <a:solidFill>
                  <a:srgbClr val="000000"/>
                </a:solidFill>
              </a:rPr>
              <a:t> Amersfoort. </a:t>
            </a:r>
            <a:r>
              <a:rPr lang="en-GB" sz="900" dirty="0" err="1">
                <a:solidFill>
                  <a:srgbClr val="000000"/>
                </a:solidFill>
              </a:rPr>
              <a:t>Klik</a:t>
            </a:r>
            <a:r>
              <a:rPr lang="en-GB" sz="900" dirty="0">
                <a:solidFill>
                  <a:srgbClr val="000000"/>
                </a:solidFill>
              </a:rPr>
              <a:t> </a:t>
            </a:r>
            <a:r>
              <a:rPr lang="en-GB" sz="900" b="1" u="sng" dirty="0" err="1">
                <a:solidFill>
                  <a:srgbClr val="000000"/>
                </a:solidFill>
              </a:rPr>
              <a:t>hier</a:t>
            </a:r>
            <a:r>
              <a:rPr lang="en-GB" sz="900" dirty="0">
                <a:solidFill>
                  <a:srgbClr val="000000"/>
                </a:solidFill>
              </a:rPr>
              <a:t> </a:t>
            </a:r>
            <a:r>
              <a:rPr lang="en-GB" sz="900" dirty="0" err="1">
                <a:solidFill>
                  <a:srgbClr val="000000"/>
                </a:solidFill>
              </a:rPr>
              <a:t>voor</a:t>
            </a:r>
            <a:r>
              <a:rPr lang="en-GB" sz="900" dirty="0">
                <a:solidFill>
                  <a:srgbClr val="000000"/>
                </a:solidFill>
              </a:rPr>
              <a:t> de </a:t>
            </a:r>
            <a:r>
              <a:rPr lang="en-GB" sz="900" dirty="0" err="1">
                <a:solidFill>
                  <a:srgbClr val="000000"/>
                </a:solidFill>
              </a:rPr>
              <a:t>gegevens</a:t>
            </a:r>
            <a:r>
              <a:rPr lang="en-GB" sz="900" dirty="0">
                <a:solidFill>
                  <a:srgbClr val="000000"/>
                </a:solidFill>
              </a:rPr>
              <a:t> van It’s Public om contact op  </a:t>
            </a:r>
            <a:r>
              <a:rPr lang="en-GB" sz="900" dirty="0" err="1">
                <a:solidFill>
                  <a:srgbClr val="000000"/>
                </a:solidFill>
              </a:rPr>
              <a:t>te</a:t>
            </a:r>
            <a:r>
              <a:rPr lang="en-GB" sz="900" dirty="0">
                <a:solidFill>
                  <a:srgbClr val="000000"/>
                </a:solidFill>
              </a:rPr>
              <a:t> </a:t>
            </a:r>
            <a:r>
              <a:rPr lang="en-GB" sz="900" dirty="0" err="1">
                <a:solidFill>
                  <a:srgbClr val="000000"/>
                </a:solidFill>
              </a:rPr>
              <a:t>nemen</a:t>
            </a:r>
            <a:r>
              <a:rPr lang="en-GB" sz="900" dirty="0">
                <a:solidFill>
                  <a:srgbClr val="000000"/>
                </a:solidFill>
              </a:rPr>
              <a:t> </a:t>
            </a:r>
            <a:r>
              <a:rPr lang="en-GB" sz="900" dirty="0" err="1">
                <a:solidFill>
                  <a:srgbClr val="000000"/>
                </a:solidFill>
              </a:rPr>
              <a:t>voor</a:t>
            </a:r>
            <a:r>
              <a:rPr lang="en-GB" sz="900" dirty="0">
                <a:solidFill>
                  <a:srgbClr val="000000"/>
                </a:solidFill>
              </a:rPr>
              <a:t> de </a:t>
            </a:r>
            <a:r>
              <a:rPr lang="en-GB" sz="900" dirty="0" err="1">
                <a:solidFill>
                  <a:srgbClr val="000000"/>
                </a:solidFill>
              </a:rPr>
              <a:t>cijfers</a:t>
            </a:r>
            <a:r>
              <a:rPr lang="en-GB" sz="900" dirty="0">
                <a:solidFill>
                  <a:srgbClr val="000000"/>
                </a:solidFill>
              </a:rPr>
              <a:t> van </a:t>
            </a:r>
            <a:r>
              <a:rPr lang="en-GB" sz="900" dirty="0" err="1">
                <a:solidFill>
                  <a:srgbClr val="000000"/>
                </a:solidFill>
              </a:rPr>
              <a:t>uw</a:t>
            </a:r>
            <a:r>
              <a:rPr lang="en-GB" sz="900" dirty="0">
                <a:solidFill>
                  <a:srgbClr val="000000"/>
                </a:solidFill>
              </a:rPr>
              <a:t> eigen </a:t>
            </a:r>
            <a:r>
              <a:rPr lang="en-GB" sz="900" dirty="0" err="1">
                <a:solidFill>
                  <a:srgbClr val="000000"/>
                </a:solidFill>
              </a:rPr>
              <a:t>gemeente</a:t>
            </a:r>
            <a:r>
              <a:rPr lang="en-GB" sz="900" dirty="0">
                <a:solidFill>
                  <a:srgbClr val="000000"/>
                </a:solidFill>
              </a:rPr>
              <a:t>.</a:t>
            </a:r>
          </a:p>
        </p:txBody>
      </p:sp>
    </p:spTree>
    <p:extLst>
      <p:ext uri="{BB962C8B-B14F-4D97-AF65-F5344CB8AC3E}">
        <p14:creationId xmlns:p14="http://schemas.microsoft.com/office/powerpoint/2010/main" val="21089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405F008-93D9-08AE-F00B-72D9F65A8EEB}"/>
              </a:ext>
            </a:extLst>
          </p:cNvPr>
          <p:cNvGraphicFramePr>
            <a:graphicFrameLocks noChangeAspect="1"/>
          </p:cNvGraphicFramePr>
          <p:nvPr>
            <p:custDataLst>
              <p:tags r:id="rId1"/>
            </p:custDataLst>
            <p:extLst>
              <p:ext uri="{D42A27DB-BD31-4B8C-83A1-F6EECF244321}">
                <p14:modId xmlns:p14="http://schemas.microsoft.com/office/powerpoint/2010/main" val="1859592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95" imgH="396" progId="TCLayout.ActiveDocument.1">
                  <p:embed/>
                </p:oleObj>
              </mc:Choice>
              <mc:Fallback>
                <p:oleObj name="think-cell Slide" r:id="rId21" imgW="395" imgH="396" progId="TCLayout.ActiveDocument.1">
                  <p:embed/>
                  <p:pic>
                    <p:nvPicPr>
                      <p:cNvPr id="23" name="Object 22" hidden="1">
                        <a:extLst>
                          <a:ext uri="{FF2B5EF4-FFF2-40B4-BE49-F238E27FC236}">
                            <a16:creationId xmlns:a16="http://schemas.microsoft.com/office/drawing/2014/main" id="{2405F008-93D9-08AE-F00B-72D9F65A8EEB}"/>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C9F7527-5B9F-86DB-22E1-E07CF95198E3}"/>
              </a:ext>
            </a:extLst>
          </p:cNvPr>
          <p:cNvSpPr>
            <a:spLocks noGrp="1"/>
          </p:cNvSpPr>
          <p:nvPr>
            <p:ph type="title"/>
          </p:nvPr>
        </p:nvSpPr>
        <p:spPr/>
        <p:txBody>
          <a:bodyPr vert="horz"/>
          <a:lstStyle/>
          <a:p>
            <a:r>
              <a:rPr lang="nl-NL" dirty="0"/>
              <a:t>Alleenstaanden (zeker met kinderen) verkeren vaker in armoede</a:t>
            </a:r>
            <a:br>
              <a:rPr lang="nl-NL" dirty="0"/>
            </a:br>
            <a:r>
              <a:rPr lang="nl-NL" dirty="0"/>
              <a:t>en zijn extra kwetsbaar tijdens een economische neergang </a:t>
            </a:r>
            <a:endParaRPr lang="nl-NL" strike="sngStrike" dirty="0">
              <a:highlight>
                <a:srgbClr val="FFFF00"/>
              </a:highlight>
            </a:endParaRPr>
          </a:p>
        </p:txBody>
      </p:sp>
      <p:sp>
        <p:nvSpPr>
          <p:cNvPr id="4" name="Text Placeholder 3">
            <a:extLst>
              <a:ext uri="{FF2B5EF4-FFF2-40B4-BE49-F238E27FC236}">
                <a16:creationId xmlns:a16="http://schemas.microsoft.com/office/drawing/2014/main" id="{FF43366F-4DFF-8D65-6A6B-C54F1B9109F6}"/>
              </a:ext>
            </a:extLst>
          </p:cNvPr>
          <p:cNvSpPr>
            <a:spLocks noGrp="1"/>
          </p:cNvSpPr>
          <p:nvPr>
            <p:ph type="body" sz="quarter" idx="20"/>
          </p:nvPr>
        </p:nvSpPr>
        <p:spPr/>
        <p:txBody>
          <a:bodyPr/>
          <a:lstStyle/>
          <a:p>
            <a:pPr marL="0" indent="0">
              <a:buNone/>
            </a:pPr>
            <a:r>
              <a:rPr lang="nl-NL" dirty="0"/>
              <a:t>1. Huishoudens tot de lage-inkomensgrens. </a:t>
            </a:r>
          </a:p>
        </p:txBody>
      </p:sp>
      <p:sp>
        <p:nvSpPr>
          <p:cNvPr id="5" name="Text Placeholder 4">
            <a:extLst>
              <a:ext uri="{FF2B5EF4-FFF2-40B4-BE49-F238E27FC236}">
                <a16:creationId xmlns:a16="http://schemas.microsoft.com/office/drawing/2014/main" id="{D4E76B27-E7DC-7A77-0133-787447259882}"/>
              </a:ext>
            </a:extLst>
          </p:cNvPr>
          <p:cNvSpPr>
            <a:spLocks noGrp="1"/>
          </p:cNvSpPr>
          <p:nvPr>
            <p:ph type="body" sz="quarter" idx="14"/>
          </p:nvPr>
        </p:nvSpPr>
        <p:spPr/>
        <p:txBody>
          <a:bodyPr/>
          <a:lstStyle/>
          <a:p>
            <a:pPr marL="0" indent="0">
              <a:buNone/>
            </a:pPr>
            <a:r>
              <a:rPr lang="nl-NL" dirty="0"/>
              <a:t>Ontwikkeling aandeel huishoudens in armoede</a:t>
            </a:r>
            <a:r>
              <a:rPr lang="nl-NL" baseline="30000" dirty="0"/>
              <a:t>1</a:t>
            </a:r>
            <a:r>
              <a:rPr lang="nl-NL" dirty="0"/>
              <a:t>, naar huishoudsamenstelling</a:t>
            </a:r>
          </a:p>
        </p:txBody>
      </p:sp>
      <p:graphicFrame>
        <p:nvGraphicFramePr>
          <p:cNvPr id="18" name="Chart 17">
            <a:extLst>
              <a:ext uri="{FF2B5EF4-FFF2-40B4-BE49-F238E27FC236}">
                <a16:creationId xmlns:a16="http://schemas.microsoft.com/office/drawing/2014/main" id="{E75AD880-C1A9-3433-D676-9A2A81290160}"/>
              </a:ext>
            </a:extLst>
          </p:cNvPr>
          <p:cNvGraphicFramePr/>
          <p:nvPr>
            <p:custDataLst>
              <p:tags r:id="rId2"/>
            </p:custDataLst>
            <p:extLst>
              <p:ext uri="{D42A27DB-BD31-4B8C-83A1-F6EECF244321}">
                <p14:modId xmlns:p14="http://schemas.microsoft.com/office/powerpoint/2010/main" val="2108213848"/>
              </p:ext>
            </p:extLst>
          </p:nvPr>
        </p:nvGraphicFramePr>
        <p:xfrm>
          <a:off x="765175" y="1816100"/>
          <a:ext cx="10475913" cy="4132263"/>
        </p:xfrm>
        <a:graphic>
          <a:graphicData uri="http://schemas.openxmlformats.org/drawingml/2006/chart">
            <c:chart xmlns:c="http://schemas.openxmlformats.org/drawingml/2006/chart" xmlns:r="http://schemas.openxmlformats.org/officeDocument/2006/relationships" r:id="rId23"/>
          </a:graphicData>
        </a:graphic>
      </p:graphicFrame>
      <p:cxnSp>
        <p:nvCxnSpPr>
          <p:cNvPr id="323" name="Straight Connector 322">
            <a:extLst>
              <a:ext uri="{FF2B5EF4-FFF2-40B4-BE49-F238E27FC236}">
                <a16:creationId xmlns:a16="http://schemas.microsoft.com/office/drawing/2014/main" id="{6F3DABDE-1E02-FAED-13B6-41D8384F0D69}"/>
              </a:ext>
            </a:extLst>
          </p:cNvPr>
          <p:cNvCxnSpPr/>
          <p:nvPr>
            <p:custDataLst>
              <p:tags r:id="rId3"/>
            </p:custDataLst>
          </p:nvPr>
        </p:nvCxnSpPr>
        <p:spPr bwMode="auto">
          <a:xfrm>
            <a:off x="9834563" y="3446463"/>
            <a:ext cx="573088" cy="0"/>
          </a:xfrm>
          <a:prstGeom prst="line">
            <a:avLst/>
          </a:prstGeom>
          <a:ln w="6350"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0" name="Straight Connector 289">
            <a:extLst>
              <a:ext uri="{FF2B5EF4-FFF2-40B4-BE49-F238E27FC236}">
                <a16:creationId xmlns:a16="http://schemas.microsoft.com/office/drawing/2014/main" id="{F1B1A5C3-47E5-0C20-42F7-04F5FE0D0AC2}"/>
              </a:ext>
            </a:extLst>
          </p:cNvPr>
          <p:cNvCxnSpPr/>
          <p:nvPr>
            <p:custDataLst>
              <p:tags r:id="rId4"/>
            </p:custDataLst>
          </p:nvPr>
        </p:nvCxnSpPr>
        <p:spPr bwMode="auto">
          <a:xfrm>
            <a:off x="3476625" y="4781550"/>
            <a:ext cx="573088" cy="0"/>
          </a:xfrm>
          <a:prstGeom prst="line">
            <a:avLst/>
          </a:prstGeom>
          <a:ln w="6350"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C2536202-7B22-CC77-BE95-DB654F29A666}"/>
              </a:ext>
            </a:extLst>
          </p:cNvPr>
          <p:cNvCxnSpPr/>
          <p:nvPr>
            <p:custDataLst>
              <p:tags r:id="rId5"/>
            </p:custDataLst>
          </p:nvPr>
        </p:nvCxnSpPr>
        <p:spPr bwMode="auto">
          <a:xfrm>
            <a:off x="9834563" y="5013325"/>
            <a:ext cx="573088" cy="0"/>
          </a:xfrm>
          <a:prstGeom prst="line">
            <a:avLst/>
          </a:prstGeom>
          <a:ln w="6350"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6" name="Straight Connector 295">
            <a:extLst>
              <a:ext uri="{FF2B5EF4-FFF2-40B4-BE49-F238E27FC236}">
                <a16:creationId xmlns:a16="http://schemas.microsoft.com/office/drawing/2014/main" id="{37A86B10-0FFD-4BEB-8237-816F1915DD2C}"/>
              </a:ext>
            </a:extLst>
          </p:cNvPr>
          <p:cNvCxnSpPr/>
          <p:nvPr>
            <p:custDataLst>
              <p:tags r:id="rId6"/>
            </p:custDataLst>
          </p:nvPr>
        </p:nvCxnSpPr>
        <p:spPr bwMode="auto">
          <a:xfrm>
            <a:off x="3476625" y="2174875"/>
            <a:ext cx="573088" cy="0"/>
          </a:xfrm>
          <a:prstGeom prst="line">
            <a:avLst/>
          </a:prstGeom>
          <a:ln w="6350"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2" name="Straight Connector 291">
            <a:extLst>
              <a:ext uri="{FF2B5EF4-FFF2-40B4-BE49-F238E27FC236}">
                <a16:creationId xmlns:a16="http://schemas.microsoft.com/office/drawing/2014/main" id="{E16A6DD4-815D-4DFD-61E0-87F8C66DD67E}"/>
              </a:ext>
            </a:extLst>
          </p:cNvPr>
          <p:cNvCxnSpPr>
            <a:cxnSpLocks/>
          </p:cNvCxnSpPr>
          <p:nvPr>
            <p:custDataLst>
              <p:tags r:id="rId7"/>
            </p:custDataLst>
          </p:nvPr>
        </p:nvCxnSpPr>
        <p:spPr bwMode="auto">
          <a:xfrm flipV="1">
            <a:off x="4006850" y="2171700"/>
            <a:ext cx="0" cy="2613025"/>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24" name="Straight Connector 323">
            <a:extLst>
              <a:ext uri="{FF2B5EF4-FFF2-40B4-BE49-F238E27FC236}">
                <a16:creationId xmlns:a16="http://schemas.microsoft.com/office/drawing/2014/main" id="{1B33AD51-8460-66D0-42D1-06DFE5B9489F}"/>
              </a:ext>
            </a:extLst>
          </p:cNvPr>
          <p:cNvCxnSpPr>
            <a:cxnSpLocks/>
          </p:cNvCxnSpPr>
          <p:nvPr>
            <p:custDataLst>
              <p:tags r:id="rId8"/>
            </p:custDataLst>
          </p:nvPr>
        </p:nvCxnSpPr>
        <p:spPr bwMode="auto">
          <a:xfrm flipV="1">
            <a:off x="10364788" y="3443288"/>
            <a:ext cx="0" cy="1573213"/>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useBgFill="1">
        <p:nvSpPr>
          <p:cNvPr id="343" name="Content 1">
            <a:extLst>
              <a:ext uri="{FF2B5EF4-FFF2-40B4-BE49-F238E27FC236}">
                <a16:creationId xmlns:a16="http://schemas.microsoft.com/office/drawing/2014/main" id="{4B9982FA-94CE-476E-98B9-AED20350F85D}"/>
              </a:ext>
            </a:extLst>
          </p:cNvPr>
          <p:cNvSpPr>
            <a:spLocks noGrp="1"/>
          </p:cNvSpPr>
          <p:nvPr>
            <p:custDataLst>
              <p:tags r:id="rId9"/>
            </p:custDataLst>
          </p:nvPr>
        </p:nvSpPr>
        <p:spPr bwMode="gray">
          <a:xfrm>
            <a:off x="9659938" y="3195638"/>
            <a:ext cx="349250" cy="192088"/>
          </a:xfrm>
          <a:prstGeom prst="rect">
            <a:avLst/>
          </a:prstGeom>
          <a:ln>
            <a:noFill/>
          </a:ln>
          <a:effec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0B111D9-18BF-414B-A9D7-1C61A0278A80}" type="datetime'1''''''3''''''''''''''''''''''''''''''''''''''''%'''''">
              <a:rPr lang="nl-NL" altLang="en-US" smtClean="0">
                <a:solidFill>
                  <a:schemeClr val="tx1"/>
                </a:solidFill>
                <a:effectLst/>
                <a:latin typeface="+mn-lt"/>
              </a:rPr>
              <a:pPr marL="0" indent="0" algn="ctr">
                <a:spcBef>
                  <a:spcPct val="0"/>
                </a:spcBef>
                <a:spcAft>
                  <a:spcPct val="0"/>
                </a:spcAft>
                <a:buNone/>
              </a:pPr>
              <a:t>13%</a:t>
            </a:fld>
            <a:endParaRPr lang="nl-NL" noProof="0" dirty="0">
              <a:solidFill>
                <a:schemeClr val="tx1"/>
              </a:solidFill>
              <a:latin typeface="+mn-lt"/>
            </a:endParaRPr>
          </a:p>
        </p:txBody>
      </p:sp>
      <p:sp>
        <p:nvSpPr>
          <p:cNvPr id="289" name="Content 1">
            <a:extLst>
              <a:ext uri="{FF2B5EF4-FFF2-40B4-BE49-F238E27FC236}">
                <a16:creationId xmlns:a16="http://schemas.microsoft.com/office/drawing/2014/main" id="{4B9982FA-94CE-476E-98B9-AED20350F85D}"/>
              </a:ext>
            </a:extLst>
          </p:cNvPr>
          <p:cNvSpPr>
            <a:spLocks noGrp="1"/>
          </p:cNvSpPr>
          <p:nvPr>
            <p:custDataLst>
              <p:tags r:id="rId10"/>
            </p:custDataLst>
          </p:nvPr>
        </p:nvSpPr>
        <p:spPr bwMode="auto">
          <a:xfrm>
            <a:off x="3492500" y="3384550"/>
            <a:ext cx="1028700"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r>
              <a:rPr lang="nl-NL" altLang="en-US" b="1" dirty="0">
                <a:solidFill>
                  <a:schemeClr val="tx1"/>
                </a:solidFill>
                <a:effectLst/>
                <a:latin typeface="+mn-lt"/>
              </a:rPr>
              <a:t>+16% </a:t>
            </a:r>
            <a:r>
              <a:rPr lang="nl-NL" altLang="en-US" b="1" dirty="0" err="1">
                <a:solidFill>
                  <a:schemeClr val="tx1"/>
                </a:solidFill>
                <a:effectLst/>
                <a:latin typeface="+mn-lt"/>
              </a:rPr>
              <a:t>pnt</a:t>
            </a:r>
            <a:endParaRPr lang="nl-NL" b="1" noProof="0" dirty="0">
              <a:solidFill>
                <a:schemeClr val="tx1"/>
              </a:solidFill>
              <a:latin typeface="+mn-lt"/>
            </a:endParaRPr>
          </a:p>
        </p:txBody>
      </p:sp>
      <p:sp>
        <p:nvSpPr>
          <p:cNvPr id="321" name="Content 1">
            <a:extLst>
              <a:ext uri="{FF2B5EF4-FFF2-40B4-BE49-F238E27FC236}">
                <a16:creationId xmlns:a16="http://schemas.microsoft.com/office/drawing/2014/main" id="{4B9982FA-94CE-476E-98B9-AED20350F85D}"/>
              </a:ext>
            </a:extLst>
          </p:cNvPr>
          <p:cNvSpPr>
            <a:spLocks noGrp="1"/>
          </p:cNvSpPr>
          <p:nvPr>
            <p:custDataLst>
              <p:tags r:id="rId11"/>
            </p:custDataLst>
          </p:nvPr>
        </p:nvSpPr>
        <p:spPr bwMode="auto">
          <a:xfrm>
            <a:off x="9855200" y="4135438"/>
            <a:ext cx="1020763"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r>
              <a:rPr lang="nl-NL" b="1" noProof="0" dirty="0">
                <a:solidFill>
                  <a:schemeClr val="tx1"/>
                </a:solidFill>
                <a:latin typeface="+mn-lt"/>
              </a:rPr>
              <a:t>+10% </a:t>
            </a:r>
            <a:r>
              <a:rPr lang="nl-NL" b="1" noProof="0" dirty="0" err="1">
                <a:solidFill>
                  <a:schemeClr val="tx1"/>
                </a:solidFill>
                <a:latin typeface="+mn-lt"/>
              </a:rPr>
              <a:t>pnt</a:t>
            </a:r>
            <a:endParaRPr lang="nl-NL" b="1" noProof="0" dirty="0">
              <a:solidFill>
                <a:schemeClr val="tx1"/>
              </a:solidFill>
              <a:latin typeface="+mn-lt"/>
            </a:endParaRPr>
          </a:p>
        </p:txBody>
      </p:sp>
      <p:cxnSp>
        <p:nvCxnSpPr>
          <p:cNvPr id="152" name="Straight Connector 151">
            <a:extLst>
              <a:ext uri="{FF2B5EF4-FFF2-40B4-BE49-F238E27FC236}">
                <a16:creationId xmlns:a16="http://schemas.microsoft.com/office/drawing/2014/main" id="{703F7388-5C33-4FEB-75AF-F2A04850F5A8}"/>
              </a:ext>
            </a:extLst>
          </p:cNvPr>
          <p:cNvCxnSpPr/>
          <p:nvPr>
            <p:custDataLst>
              <p:tags r:id="rId12"/>
            </p:custDataLst>
          </p:nvPr>
        </p:nvCxnSpPr>
        <p:spPr bwMode="gray">
          <a:xfrm>
            <a:off x="1703388" y="6127750"/>
            <a:ext cx="174625" cy="0"/>
          </a:xfrm>
          <a:prstGeom prst="line">
            <a:avLst/>
          </a:prstGeom>
          <a:ln w="76200" cap="rnd" cmpd="sng" algn="ctr">
            <a:solidFill>
              <a:schemeClr val="accent4"/>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8131FC46-47DD-5719-65F3-2379B5345669}"/>
              </a:ext>
            </a:extLst>
          </p:cNvPr>
          <p:cNvCxnSpPr/>
          <p:nvPr>
            <p:custDataLst>
              <p:tags r:id="rId13"/>
            </p:custDataLst>
          </p:nvPr>
        </p:nvCxnSpPr>
        <p:spPr bwMode="gray">
          <a:xfrm>
            <a:off x="7527925" y="6127750"/>
            <a:ext cx="174625" cy="0"/>
          </a:xfrm>
          <a:prstGeom prst="line">
            <a:avLst/>
          </a:prstGeom>
          <a:ln w="76200" cap="rnd" cmpd="sng" algn="ctr">
            <a:solidFill>
              <a:srgbClr val="8C8C8C"/>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3" name="Straight Connector 152">
            <a:extLst>
              <a:ext uri="{FF2B5EF4-FFF2-40B4-BE49-F238E27FC236}">
                <a16:creationId xmlns:a16="http://schemas.microsoft.com/office/drawing/2014/main" id="{D3B99E2F-A50E-6D44-78DC-E830F001AAA6}"/>
              </a:ext>
            </a:extLst>
          </p:cNvPr>
          <p:cNvCxnSpPr/>
          <p:nvPr>
            <p:custDataLst>
              <p:tags r:id="rId14"/>
            </p:custDataLst>
          </p:nvPr>
        </p:nvCxnSpPr>
        <p:spPr bwMode="gray">
          <a:xfrm>
            <a:off x="3070225" y="6127750"/>
            <a:ext cx="174625" cy="0"/>
          </a:xfrm>
          <a:prstGeom prst="line">
            <a:avLst/>
          </a:prstGeom>
          <a:ln w="76200" cap="rnd"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311F1EB4-F8D1-E8ED-6051-7D9A5473658A}"/>
              </a:ext>
            </a:extLst>
          </p:cNvPr>
          <p:cNvCxnSpPr/>
          <p:nvPr>
            <p:custDataLst>
              <p:tags r:id="rId15"/>
            </p:custDataLst>
          </p:nvPr>
        </p:nvCxnSpPr>
        <p:spPr bwMode="gray">
          <a:xfrm>
            <a:off x="5556250" y="6127750"/>
            <a:ext cx="174625" cy="0"/>
          </a:xfrm>
          <a:prstGeom prst="line">
            <a:avLst/>
          </a:prstGeom>
          <a:ln w="76200" cap="rnd" cmpd="sng" algn="ctr">
            <a:solidFill>
              <a:srgbClr val="DBDBDB"/>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8" name="Content 1">
            <a:extLst>
              <a:ext uri="{FF2B5EF4-FFF2-40B4-BE49-F238E27FC236}">
                <a16:creationId xmlns:a16="http://schemas.microsoft.com/office/drawing/2014/main" id="{4B9982FA-94CE-476E-98B9-AED20350F85D}"/>
              </a:ext>
            </a:extLst>
          </p:cNvPr>
          <p:cNvSpPr>
            <a:spLocks noGrp="1"/>
          </p:cNvSpPr>
          <p:nvPr>
            <p:custDataLst>
              <p:tags r:id="rId16"/>
            </p:custDataLst>
          </p:nvPr>
        </p:nvSpPr>
        <p:spPr bwMode="auto">
          <a:xfrm>
            <a:off x="7791450" y="6045200"/>
            <a:ext cx="14557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A60A9434-8CBB-441A-A7BB-B4BF5B544ED3}" type="datetime'''P''aa''r'''' met ''k''''''in''d''''(''e''''r''''''e''n'')'''">
              <a:rPr lang="nl-NL" altLang="en-US" smtClean="0">
                <a:solidFill>
                  <a:schemeClr val="tx1"/>
                </a:solidFill>
                <a:effectLst/>
                <a:latin typeface="+mn-lt"/>
              </a:rPr>
              <a:pPr marL="0" indent="0">
                <a:spcBef>
                  <a:spcPct val="0"/>
                </a:spcBef>
                <a:spcAft>
                  <a:spcPct val="0"/>
                </a:spcAft>
                <a:buNone/>
              </a:pPr>
              <a:t>Paar met kind(eren)</a:t>
            </a:fld>
            <a:endParaRPr lang="nl-NL" noProof="0" dirty="0">
              <a:solidFill>
                <a:schemeClr val="tx1"/>
              </a:solidFill>
              <a:latin typeface="+mn-lt"/>
            </a:endParaRPr>
          </a:p>
        </p:txBody>
      </p:sp>
      <p:sp>
        <p:nvSpPr>
          <p:cNvPr id="146" name="Content 1">
            <a:extLst>
              <a:ext uri="{FF2B5EF4-FFF2-40B4-BE49-F238E27FC236}">
                <a16:creationId xmlns:a16="http://schemas.microsoft.com/office/drawing/2014/main" id="{4B9982FA-94CE-476E-98B9-AED20350F85D}"/>
              </a:ext>
            </a:extLst>
          </p:cNvPr>
          <p:cNvSpPr>
            <a:spLocks noGrp="1"/>
          </p:cNvSpPr>
          <p:nvPr>
            <p:custDataLst>
              <p:tags r:id="rId17"/>
            </p:custDataLst>
          </p:nvPr>
        </p:nvSpPr>
        <p:spPr bwMode="auto">
          <a:xfrm>
            <a:off x="1966913" y="6045200"/>
            <a:ext cx="9636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58991142-07A8-4E54-8381-1A94839B3C37}" type="datetime'''''''''''''Al''lee''''''''nsta''''''''''''''a''nd'''''''">
              <a:rPr lang="nl-NL" altLang="en-US" smtClean="0">
                <a:solidFill>
                  <a:schemeClr val="tx1"/>
                </a:solidFill>
                <a:effectLst/>
                <a:latin typeface="+mn-lt"/>
              </a:rPr>
              <a:pPr marL="0" indent="0">
                <a:spcBef>
                  <a:spcPct val="0"/>
                </a:spcBef>
                <a:spcAft>
                  <a:spcPct val="0"/>
                </a:spcAft>
                <a:buNone/>
              </a:pPr>
              <a:t>Alleenstaand</a:t>
            </a:fld>
            <a:endParaRPr lang="nl-NL" noProof="0" dirty="0">
              <a:solidFill>
                <a:schemeClr val="tx1"/>
              </a:solidFill>
              <a:latin typeface="+mn-lt"/>
            </a:endParaRPr>
          </a:p>
        </p:txBody>
      </p:sp>
      <p:sp>
        <p:nvSpPr>
          <p:cNvPr id="149" name="Content 1">
            <a:extLst>
              <a:ext uri="{FF2B5EF4-FFF2-40B4-BE49-F238E27FC236}">
                <a16:creationId xmlns:a16="http://schemas.microsoft.com/office/drawing/2014/main" id="{4B9982FA-94CE-476E-98B9-AED20350F85D}"/>
              </a:ext>
            </a:extLst>
          </p:cNvPr>
          <p:cNvSpPr>
            <a:spLocks noGrp="1"/>
          </p:cNvSpPr>
          <p:nvPr>
            <p:custDataLst>
              <p:tags r:id="rId18"/>
            </p:custDataLst>
          </p:nvPr>
        </p:nvSpPr>
        <p:spPr bwMode="auto">
          <a:xfrm>
            <a:off x="3333750" y="6045200"/>
            <a:ext cx="20828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5BFC4F0F-BEEC-4856-B14E-0CC0FF1A9F94}" type="datetime'Alle''''enstaan''d me''t kin''d(''e''''''r''''en'''''''')'''''">
              <a:rPr lang="nl-NL" altLang="en-US" smtClean="0">
                <a:solidFill>
                  <a:schemeClr val="tx1"/>
                </a:solidFill>
                <a:effectLst/>
                <a:latin typeface="+mn-lt"/>
              </a:rPr>
              <a:pPr marL="0" indent="0">
                <a:spcBef>
                  <a:spcPct val="0"/>
                </a:spcBef>
                <a:spcAft>
                  <a:spcPct val="0"/>
                </a:spcAft>
                <a:buNone/>
              </a:pPr>
              <a:t>Alleenstaand met kind(eren)</a:t>
            </a:fld>
            <a:endParaRPr lang="nl-NL" noProof="0" dirty="0">
              <a:solidFill>
                <a:schemeClr val="tx1"/>
              </a:solidFill>
              <a:latin typeface="+mn-lt"/>
            </a:endParaRPr>
          </a:p>
        </p:txBody>
      </p:sp>
      <p:sp>
        <p:nvSpPr>
          <p:cNvPr id="150" name="Content 1">
            <a:extLst>
              <a:ext uri="{FF2B5EF4-FFF2-40B4-BE49-F238E27FC236}">
                <a16:creationId xmlns:a16="http://schemas.microsoft.com/office/drawing/2014/main" id="{4B9982FA-94CE-476E-98B9-AED20350F85D}"/>
              </a:ext>
            </a:extLst>
          </p:cNvPr>
          <p:cNvSpPr>
            <a:spLocks noGrp="1"/>
          </p:cNvSpPr>
          <p:nvPr>
            <p:custDataLst>
              <p:tags r:id="rId19"/>
            </p:custDataLst>
          </p:nvPr>
        </p:nvSpPr>
        <p:spPr bwMode="auto">
          <a:xfrm>
            <a:off x="5819775" y="6045200"/>
            <a:ext cx="15684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fld id="{1BC6C8C3-EC62-43DD-9222-7EF32A785531}" type="datetime'Pa''ar zo''nde''''''''r'''''' ki''''''''''''''''nd''er''''en'">
              <a:rPr lang="nl-NL" altLang="en-US" smtClean="0">
                <a:solidFill>
                  <a:schemeClr val="tx1"/>
                </a:solidFill>
                <a:effectLst/>
                <a:latin typeface="+mn-lt"/>
              </a:rPr>
              <a:pPr marL="0" indent="0">
                <a:spcBef>
                  <a:spcPct val="0"/>
                </a:spcBef>
                <a:spcAft>
                  <a:spcPct val="0"/>
                </a:spcAft>
                <a:buNone/>
              </a:pPr>
              <a:t>Paar zonder kinderen</a:t>
            </a:fld>
            <a:endParaRPr lang="nl-NL" noProof="0" dirty="0">
              <a:solidFill>
                <a:schemeClr val="tx1"/>
              </a:solidFill>
              <a:latin typeface="+mn-lt"/>
            </a:endParaRPr>
          </a:p>
        </p:txBody>
      </p:sp>
      <p:pic>
        <p:nvPicPr>
          <p:cNvPr id="308" name="Content Placeholder 6" descr="Man with solid fill">
            <a:extLst>
              <a:ext uri="{FF2B5EF4-FFF2-40B4-BE49-F238E27FC236}">
                <a16:creationId xmlns:a16="http://schemas.microsoft.com/office/drawing/2014/main" id="{AA44DE4F-DB76-47AD-7F93-885921361CB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021736" y="3255400"/>
            <a:ext cx="379448" cy="379448"/>
          </a:xfrm>
          <a:prstGeom prst="rect">
            <a:avLst/>
          </a:prstGeom>
        </p:spPr>
      </p:pic>
      <p:pic>
        <p:nvPicPr>
          <p:cNvPr id="309" name="Graphic 308" descr="Family with boy with solid fill">
            <a:extLst>
              <a:ext uri="{FF2B5EF4-FFF2-40B4-BE49-F238E27FC236}">
                <a16:creationId xmlns:a16="http://schemas.microsoft.com/office/drawing/2014/main" id="{7A1DD835-C38A-8CF8-E177-E8829D68EE6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093993" y="4618037"/>
            <a:ext cx="424498" cy="424498"/>
          </a:xfrm>
          <a:prstGeom prst="rect">
            <a:avLst/>
          </a:prstGeom>
        </p:spPr>
      </p:pic>
      <p:pic>
        <p:nvPicPr>
          <p:cNvPr id="310" name="Graphic 309" descr="Man and woman with solid fill">
            <a:extLst>
              <a:ext uri="{FF2B5EF4-FFF2-40B4-BE49-F238E27FC236}">
                <a16:creationId xmlns:a16="http://schemas.microsoft.com/office/drawing/2014/main" id="{F7F2AFC2-CF4C-687E-4B61-98F5160920F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045517" y="5013325"/>
            <a:ext cx="424498" cy="424498"/>
          </a:xfrm>
          <a:prstGeom prst="rect">
            <a:avLst/>
          </a:prstGeom>
        </p:spPr>
      </p:pic>
      <p:pic>
        <p:nvPicPr>
          <p:cNvPr id="311" name="Graphic 310" descr="Woman with kid with solid fill">
            <a:extLst>
              <a:ext uri="{FF2B5EF4-FFF2-40B4-BE49-F238E27FC236}">
                <a16:creationId xmlns:a16="http://schemas.microsoft.com/office/drawing/2014/main" id="{0AFEE570-487C-B599-67F4-ADEB3FDECDE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1033677" y="3642768"/>
            <a:ext cx="424498" cy="424498"/>
          </a:xfrm>
          <a:prstGeom prst="rect">
            <a:avLst/>
          </a:prstGeom>
        </p:spPr>
      </p:pic>
      <p:sp>
        <p:nvSpPr>
          <p:cNvPr id="7" name="Footer Placeholder 3">
            <a:extLst>
              <a:ext uri="{FF2B5EF4-FFF2-40B4-BE49-F238E27FC236}">
                <a16:creationId xmlns:a16="http://schemas.microsoft.com/office/drawing/2014/main" id="{B229E062-186A-89FF-CF6C-2393BA762ADA}"/>
              </a:ext>
            </a:extLst>
          </p:cNvPr>
          <p:cNvSpPr>
            <a:spLocks noGrp="1"/>
          </p:cNvSpPr>
          <p:nvPr>
            <p:ph type="ftr" sz="quarter" idx="3"/>
          </p:nvPr>
        </p:nvSpPr>
        <p:spPr>
          <a:xfrm>
            <a:off x="661800" y="6686783"/>
            <a:ext cx="10868400" cy="122400"/>
          </a:xfrm>
        </p:spPr>
        <p:txBody>
          <a:bodyPr/>
          <a:lstStyle/>
          <a:p>
            <a:r>
              <a:rPr lang="nl-NL" dirty="0"/>
              <a:t>Bron: CBS</a:t>
            </a:r>
          </a:p>
        </p:txBody>
      </p:sp>
    </p:spTree>
    <p:extLst>
      <p:ext uri="{BB962C8B-B14F-4D97-AF65-F5344CB8AC3E}">
        <p14:creationId xmlns:p14="http://schemas.microsoft.com/office/powerpoint/2010/main" val="892722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61820F3-DCAB-9925-B16D-3F0A6B847443}"/>
              </a:ext>
            </a:extLst>
          </p:cNvPr>
          <p:cNvGraphicFramePr>
            <a:graphicFrameLocks noChangeAspect="1"/>
          </p:cNvGraphicFramePr>
          <p:nvPr>
            <p:custDataLst>
              <p:tags r:id="rId1"/>
            </p:custDataLst>
            <p:extLst>
              <p:ext uri="{D42A27DB-BD31-4B8C-83A1-F6EECF244321}">
                <p14:modId xmlns:p14="http://schemas.microsoft.com/office/powerpoint/2010/main" val="3208149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Content Placeholder 44">
            <a:extLst>
              <a:ext uri="{FF2B5EF4-FFF2-40B4-BE49-F238E27FC236}">
                <a16:creationId xmlns:a16="http://schemas.microsoft.com/office/drawing/2014/main" id="{20E4D217-2B55-E453-0E33-643141A4FBFA}"/>
              </a:ext>
            </a:extLst>
          </p:cNvPr>
          <p:cNvSpPr txBox="1">
            <a:spLocks/>
          </p:cNvSpPr>
          <p:nvPr/>
        </p:nvSpPr>
        <p:spPr>
          <a:xfrm>
            <a:off x="2951671" y="1694477"/>
            <a:ext cx="6288657" cy="4527100"/>
          </a:xfrm>
          <a:prstGeom prst="rect">
            <a:avLst/>
          </a:prstGeom>
          <a:solidFill>
            <a:srgbClr val="EAF3F4"/>
          </a:solidFill>
          <a:ln w="19050">
            <a:noFill/>
          </a:ln>
          <a:effectLst>
            <a:outerShdw blurRad="50800" dist="38100" dir="2700000" algn="tl" rotWithShape="0">
              <a:prstClr val="black">
                <a:alpha val="40000"/>
              </a:prstClr>
            </a:outerShdw>
          </a:effectLst>
        </p:spPr>
        <p:txBody>
          <a:bodyPr vert="horz" lIns="72000" tIns="72000" rIns="72000" bIns="72000" rtlCol="0" anchor="t">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sz="1800" dirty="0"/>
              <a:t>Armoede heeft grote gevolgen voor het individu, voor zijn/haar omgeving en ook voor de maatschappij als geheel. Daarbij heeft dit via verschillende wegen effect op gemeentefinanciën.</a:t>
            </a:r>
          </a:p>
          <a:p>
            <a:endParaRPr lang="nl-NL" sz="1800" dirty="0"/>
          </a:p>
          <a:p>
            <a:r>
              <a:rPr lang="nl-NL" sz="1800" dirty="0"/>
              <a:t>In vrijwel iedere gemeente ligt het aandeel inwoners in armoede tussen de 5 en 14 procent.</a:t>
            </a:r>
          </a:p>
          <a:p>
            <a:endParaRPr lang="nl-NL" sz="1800" dirty="0"/>
          </a:p>
          <a:p>
            <a:r>
              <a:rPr lang="nl-NL" sz="1800" dirty="0"/>
              <a:t>Afhankelijk van de grootte van de gemeente gaat dit om honderden maar vaker zelfs duizenden inwoners, onder wie veel kinderen.</a:t>
            </a:r>
          </a:p>
          <a:p>
            <a:endParaRPr lang="nl-NL" sz="1800" dirty="0"/>
          </a:p>
          <a:p>
            <a:r>
              <a:rPr lang="nl-NL" sz="1800" dirty="0"/>
              <a:t>Ook met de extra maatregelen vanuit het Rijk gaat dit om grote aantallen en vallen er mensen tussen wal en schip.</a:t>
            </a:r>
          </a:p>
          <a:p>
            <a:pPr marL="0" indent="0">
              <a:buNone/>
            </a:pPr>
            <a:endParaRPr lang="nl-NL" sz="1800" dirty="0"/>
          </a:p>
          <a:p>
            <a:r>
              <a:rPr lang="nl-NL" sz="1800" dirty="0"/>
              <a:t>Pas wanneer je als gemeente goed zicht hebt op de inwoners die het betreft, kun je passend beleid formuleren en uitvoeren.</a:t>
            </a:r>
          </a:p>
          <a:p>
            <a:endParaRPr lang="nl-NL" sz="1800" dirty="0"/>
          </a:p>
          <a:p>
            <a:endParaRPr lang="nl-NL" sz="1800" dirty="0"/>
          </a:p>
        </p:txBody>
      </p:sp>
      <p:sp>
        <p:nvSpPr>
          <p:cNvPr id="3" name="Text Placeholder 2">
            <a:extLst>
              <a:ext uri="{FF2B5EF4-FFF2-40B4-BE49-F238E27FC236}">
                <a16:creationId xmlns:a16="http://schemas.microsoft.com/office/drawing/2014/main" id="{73E84663-6E72-2E58-B813-4919897F8AD7}"/>
              </a:ext>
            </a:extLst>
          </p:cNvPr>
          <p:cNvSpPr>
            <a:spLocks noGrp="1"/>
          </p:cNvSpPr>
          <p:nvPr>
            <p:ph type="body" sz="quarter" idx="20"/>
          </p:nvPr>
        </p:nvSpPr>
        <p:spPr/>
        <p:txBody>
          <a:bodyPr/>
          <a:lstStyle/>
          <a:p>
            <a:endParaRPr lang="nl-NL"/>
          </a:p>
        </p:txBody>
      </p:sp>
      <p:sp>
        <p:nvSpPr>
          <p:cNvPr id="4" name="Text Placeholder 3">
            <a:extLst>
              <a:ext uri="{FF2B5EF4-FFF2-40B4-BE49-F238E27FC236}">
                <a16:creationId xmlns:a16="http://schemas.microsoft.com/office/drawing/2014/main" id="{FFDC66F0-1E88-697D-AD93-15E7EE5155E4}"/>
              </a:ext>
            </a:extLst>
          </p:cNvPr>
          <p:cNvSpPr>
            <a:spLocks noGrp="1"/>
          </p:cNvSpPr>
          <p:nvPr>
            <p:ph type="body" sz="quarter" idx="14"/>
          </p:nvPr>
        </p:nvSpPr>
        <p:spPr/>
        <p:txBody>
          <a:bodyPr/>
          <a:lstStyle/>
          <a:p>
            <a:endParaRPr lang="nl-NL"/>
          </a:p>
        </p:txBody>
      </p:sp>
      <p:sp>
        <p:nvSpPr>
          <p:cNvPr id="5" name="Title 4">
            <a:extLst>
              <a:ext uri="{FF2B5EF4-FFF2-40B4-BE49-F238E27FC236}">
                <a16:creationId xmlns:a16="http://schemas.microsoft.com/office/drawing/2014/main" id="{0A9AEAB9-BEE2-4854-E296-4643244EDE04}"/>
              </a:ext>
            </a:extLst>
          </p:cNvPr>
          <p:cNvSpPr>
            <a:spLocks noGrp="1"/>
          </p:cNvSpPr>
          <p:nvPr>
            <p:ph type="title"/>
          </p:nvPr>
        </p:nvSpPr>
        <p:spPr/>
        <p:txBody>
          <a:bodyPr vert="horz"/>
          <a:lstStyle/>
          <a:p>
            <a:r>
              <a:rPr lang="nl-NL" dirty="0"/>
              <a:t>Het is als gemeente belangrijk om te weten welke inwoners in armoede leven en bij wie het op de loer ligt</a:t>
            </a:r>
          </a:p>
        </p:txBody>
      </p:sp>
      <p:pic>
        <p:nvPicPr>
          <p:cNvPr id="25" name="Graphic 24" descr="Woman with cane with solid fill">
            <a:extLst>
              <a:ext uri="{FF2B5EF4-FFF2-40B4-BE49-F238E27FC236}">
                <a16:creationId xmlns:a16="http://schemas.microsoft.com/office/drawing/2014/main" id="{C847275A-3D96-A8CF-7F83-2084EBF7D5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6085" y="4703990"/>
            <a:ext cx="1018108" cy="1018108"/>
          </a:xfrm>
          <a:prstGeom prst="rect">
            <a:avLst/>
          </a:prstGeom>
        </p:spPr>
      </p:pic>
      <p:pic>
        <p:nvPicPr>
          <p:cNvPr id="27" name="Graphic 26" descr="Man with solid fill">
            <a:extLst>
              <a:ext uri="{FF2B5EF4-FFF2-40B4-BE49-F238E27FC236}">
                <a16:creationId xmlns:a16="http://schemas.microsoft.com/office/drawing/2014/main" id="{15BCED28-978F-068C-E65A-664703EE22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51905" y="4703990"/>
            <a:ext cx="1018800" cy="1018800"/>
          </a:xfrm>
          <a:prstGeom prst="rect">
            <a:avLst/>
          </a:prstGeom>
        </p:spPr>
      </p:pic>
      <p:pic>
        <p:nvPicPr>
          <p:cNvPr id="29" name="Graphic 28" descr="Woman with solid fill">
            <a:extLst>
              <a:ext uri="{FF2B5EF4-FFF2-40B4-BE49-F238E27FC236}">
                <a16:creationId xmlns:a16="http://schemas.microsoft.com/office/drawing/2014/main" id="{3E712B3A-26EF-BD7B-5076-60242CEF84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6085" y="1994036"/>
            <a:ext cx="1018108" cy="1018108"/>
          </a:xfrm>
          <a:prstGeom prst="rect">
            <a:avLst/>
          </a:prstGeom>
        </p:spPr>
      </p:pic>
      <p:pic>
        <p:nvPicPr>
          <p:cNvPr id="31" name="Graphic 30" descr="Mom with stroller with solid fill">
            <a:extLst>
              <a:ext uri="{FF2B5EF4-FFF2-40B4-BE49-F238E27FC236}">
                <a16:creationId xmlns:a16="http://schemas.microsoft.com/office/drawing/2014/main" id="{E271ABC2-8898-F42A-4A9F-D5570C376D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93337" y="3349013"/>
            <a:ext cx="1018108" cy="1018108"/>
          </a:xfrm>
          <a:prstGeom prst="rect">
            <a:avLst/>
          </a:prstGeom>
        </p:spPr>
      </p:pic>
      <p:pic>
        <p:nvPicPr>
          <p:cNvPr id="33" name="Graphic 32" descr="Man with baby with solid fill">
            <a:extLst>
              <a:ext uri="{FF2B5EF4-FFF2-40B4-BE49-F238E27FC236}">
                <a16:creationId xmlns:a16="http://schemas.microsoft.com/office/drawing/2014/main" id="{6E10E701-FF30-81C9-2EF3-8EDDFD1B0BA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51905" y="2005834"/>
            <a:ext cx="1018800" cy="1018800"/>
          </a:xfrm>
          <a:prstGeom prst="rect">
            <a:avLst/>
          </a:prstGeom>
        </p:spPr>
      </p:pic>
      <p:pic>
        <p:nvPicPr>
          <p:cNvPr id="39" name="Graphic 38" descr="Pregnant lady with solid fill">
            <a:extLst>
              <a:ext uri="{FF2B5EF4-FFF2-40B4-BE49-F238E27FC236}">
                <a16:creationId xmlns:a16="http://schemas.microsoft.com/office/drawing/2014/main" id="{1E484CD0-B19C-3C80-7AEC-A5A5A48890F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51905" y="3341888"/>
            <a:ext cx="1018800" cy="1018800"/>
          </a:xfrm>
          <a:prstGeom prst="rect">
            <a:avLst/>
          </a:prstGeom>
        </p:spPr>
      </p:pic>
    </p:spTree>
    <p:extLst>
      <p:ext uri="{BB962C8B-B14F-4D97-AF65-F5344CB8AC3E}">
        <p14:creationId xmlns:p14="http://schemas.microsoft.com/office/powerpoint/2010/main" val="143537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0946926-108B-2973-39F3-26406EF949B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10946926-108B-2973-39F3-26406EF949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icture 17">
            <a:hlinkHover r:id="" action="ppaction://noaction"/>
            <a:extLst>
              <a:ext uri="{FF2B5EF4-FFF2-40B4-BE49-F238E27FC236}">
                <a16:creationId xmlns:a16="http://schemas.microsoft.com/office/drawing/2014/main" id="{08D5BE3E-BC14-828F-22A8-2A9C2A59C862}"/>
              </a:ext>
            </a:extLst>
          </p:cNvPr>
          <p:cNvPicPr>
            <a:picLocks noChangeAspect="1"/>
          </p:cNvPicPr>
          <p:nvPr/>
        </p:nvPicPr>
        <p:blipFill>
          <a:blip r:embed="rId6">
            <a:extLst>
              <a:ext uri="{28A0092B-C50C-407E-A947-70E740481C1C}">
                <a14:useLocalDpi xmlns:a14="http://schemas.microsoft.com/office/drawing/2010/main" val="0"/>
              </a:ext>
            </a:extLst>
          </a:blip>
          <a:srcRect l="33209" r="33209"/>
          <a:stretch/>
        </p:blipFill>
        <p:spPr>
          <a:xfrm>
            <a:off x="6242755" y="1595850"/>
            <a:ext cx="2375255" cy="4712875"/>
          </a:xfrm>
          <a:prstGeom prst="rect">
            <a:avLst/>
          </a:prstGeom>
        </p:spPr>
      </p:pic>
      <p:pic>
        <p:nvPicPr>
          <p:cNvPr id="9" name="Picture 8" descr="A person pushing a stroller&#10;&#10;Description automatically generated with medium confidence">
            <a:extLst>
              <a:ext uri="{FF2B5EF4-FFF2-40B4-BE49-F238E27FC236}">
                <a16:creationId xmlns:a16="http://schemas.microsoft.com/office/drawing/2014/main" id="{E3A5B834-2C3E-0C2D-524E-A6A38222D39E}"/>
              </a:ext>
            </a:extLst>
          </p:cNvPr>
          <p:cNvPicPr>
            <a:picLocks noChangeAspect="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24436" t="7170" r="35604"/>
          <a:stretch/>
        </p:blipFill>
        <p:spPr>
          <a:xfrm>
            <a:off x="3571717" y="1592263"/>
            <a:ext cx="2376000" cy="4731144"/>
          </a:xfrm>
          <a:prstGeom prst="rect">
            <a:avLst/>
          </a:prstGeom>
        </p:spPr>
      </p:pic>
      <p:pic>
        <p:nvPicPr>
          <p:cNvPr id="16" name="Picture 15" descr="A picture containing wall, indoor, floor, person&#10;&#10;Description automatically generated">
            <a:extLst>
              <a:ext uri="{FF2B5EF4-FFF2-40B4-BE49-F238E27FC236}">
                <a16:creationId xmlns:a16="http://schemas.microsoft.com/office/drawing/2014/main" id="{7CAF4001-DD16-C0CF-62BA-A3DD7575AAAD}"/>
              </a:ext>
            </a:extLst>
          </p:cNvPr>
          <p:cNvPicPr>
            <a:picLocks noChangeAspect="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4159" t="12776" r="32953"/>
          <a:stretch/>
        </p:blipFill>
        <p:spPr>
          <a:xfrm>
            <a:off x="900679" y="1595882"/>
            <a:ext cx="2376000" cy="4726071"/>
          </a:xfrm>
          <a:prstGeom prst="rect">
            <a:avLst/>
          </a:prstGeom>
        </p:spPr>
      </p:pic>
      <p:sp>
        <p:nvSpPr>
          <p:cNvPr id="6" name="Title 5">
            <a:extLst>
              <a:ext uri="{FF2B5EF4-FFF2-40B4-BE49-F238E27FC236}">
                <a16:creationId xmlns:a16="http://schemas.microsoft.com/office/drawing/2014/main" id="{8846154B-4318-4828-AC28-885139457B9A}"/>
              </a:ext>
            </a:extLst>
          </p:cNvPr>
          <p:cNvSpPr>
            <a:spLocks noGrp="1"/>
          </p:cNvSpPr>
          <p:nvPr>
            <p:ph type="title"/>
          </p:nvPr>
        </p:nvSpPr>
        <p:spPr/>
        <p:txBody>
          <a:bodyPr vert="horz"/>
          <a:lstStyle/>
          <a:p>
            <a:r>
              <a:rPr lang="nl-NL" dirty="0"/>
              <a:t>Inhoud</a:t>
            </a:r>
          </a:p>
        </p:txBody>
      </p:sp>
      <p:sp>
        <p:nvSpPr>
          <p:cNvPr id="3" name="Slide Number Placeholder 2">
            <a:extLst>
              <a:ext uri="{FF2B5EF4-FFF2-40B4-BE49-F238E27FC236}">
                <a16:creationId xmlns:a16="http://schemas.microsoft.com/office/drawing/2014/main" id="{5F703969-8A71-4C03-A8C0-3B1C115AB82F}"/>
              </a:ext>
            </a:extLst>
          </p:cNvPr>
          <p:cNvSpPr>
            <a:spLocks noGrp="1"/>
          </p:cNvSpPr>
          <p:nvPr>
            <p:ph type="sldNum" sz="quarter" idx="12"/>
          </p:nvPr>
        </p:nvSpPr>
        <p:spPr/>
        <p:txBody>
          <a:bodyPr/>
          <a:lstStyle/>
          <a:p>
            <a:fld id="{992CD0B2-8AB2-4C6C-8876-E15753662C9B}" type="slidenum">
              <a:rPr lang="nl-NL" smtClean="0"/>
              <a:pPr/>
              <a:t>16</a:t>
            </a:fld>
            <a:endParaRPr lang="nl-NL" dirty="0"/>
          </a:p>
        </p:txBody>
      </p:sp>
      <p:sp>
        <p:nvSpPr>
          <p:cNvPr id="8" name="Text Placeholder 7">
            <a:extLst>
              <a:ext uri="{FF2B5EF4-FFF2-40B4-BE49-F238E27FC236}">
                <a16:creationId xmlns:a16="http://schemas.microsoft.com/office/drawing/2014/main" id="{042A55EF-D034-4B27-A305-4CEE04D6DDEC}"/>
              </a:ext>
            </a:extLst>
          </p:cNvPr>
          <p:cNvSpPr>
            <a:spLocks noGrp="1"/>
          </p:cNvSpPr>
          <p:nvPr>
            <p:ph type="body" sz="quarter" idx="20"/>
          </p:nvPr>
        </p:nvSpPr>
        <p:spPr/>
        <p:txBody>
          <a:bodyPr/>
          <a:lstStyle/>
          <a:p>
            <a:endParaRPr lang="nl-NL" dirty="0"/>
          </a:p>
        </p:txBody>
      </p:sp>
      <p:pic>
        <p:nvPicPr>
          <p:cNvPr id="23" name="Picture 22">
            <a:hlinkHover r:id="" action="ppaction://noaction"/>
            <a:extLst>
              <a:ext uri="{FF2B5EF4-FFF2-40B4-BE49-F238E27FC236}">
                <a16:creationId xmlns:a16="http://schemas.microsoft.com/office/drawing/2014/main" id="{BDC4734C-6828-43DA-8097-FA19B68767E7}"/>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l="16454" r="16454"/>
          <a:stretch/>
        </p:blipFill>
        <p:spPr>
          <a:xfrm>
            <a:off x="8913791" y="1592263"/>
            <a:ext cx="2375256" cy="4720430"/>
          </a:xfrm>
          <a:prstGeom prst="rect">
            <a:avLst/>
          </a:prstGeom>
        </p:spPr>
      </p:pic>
      <p:sp>
        <p:nvSpPr>
          <p:cNvPr id="25" name="Rectangle 24">
            <a:hlinkHover r:id="" action="ppaction://noaction"/>
            <a:extLst>
              <a:ext uri="{FF2B5EF4-FFF2-40B4-BE49-F238E27FC236}">
                <a16:creationId xmlns:a16="http://schemas.microsoft.com/office/drawing/2014/main" id="{445DCFCA-81EC-43A3-92D1-8E946714373F}"/>
              </a:ext>
            </a:extLst>
          </p:cNvPr>
          <p:cNvSpPr/>
          <p:nvPr/>
        </p:nvSpPr>
        <p:spPr>
          <a:xfrm>
            <a:off x="3571468"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2</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Kerncijfers en ontwikkelingen</a:t>
            </a:r>
          </a:p>
        </p:txBody>
      </p:sp>
      <p:sp>
        <p:nvSpPr>
          <p:cNvPr id="26" name="Rectangle 25">
            <a:hlinkHover r:id="" action="ppaction://noaction"/>
            <a:extLst>
              <a:ext uri="{FF2B5EF4-FFF2-40B4-BE49-F238E27FC236}">
                <a16:creationId xmlns:a16="http://schemas.microsoft.com/office/drawing/2014/main" id="{F2A0B03E-5EFA-4FD0-B2D6-9E9DC6EAACF2}"/>
              </a:ext>
            </a:extLst>
          </p:cNvPr>
          <p:cNvSpPr/>
          <p:nvPr/>
        </p:nvSpPr>
        <p:spPr>
          <a:xfrm>
            <a:off x="6242257"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3</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Handelings-perspectief</a:t>
            </a:r>
          </a:p>
        </p:txBody>
      </p:sp>
      <p:sp>
        <p:nvSpPr>
          <p:cNvPr id="27" name="Rectangle 26">
            <a:hlinkHover r:id="" action="ppaction://noaction"/>
            <a:extLst>
              <a:ext uri="{FF2B5EF4-FFF2-40B4-BE49-F238E27FC236}">
                <a16:creationId xmlns:a16="http://schemas.microsoft.com/office/drawing/2014/main" id="{DE0721F2-BD19-4598-9A86-35BA0C8DCAFB}"/>
              </a:ext>
            </a:extLst>
          </p:cNvPr>
          <p:cNvSpPr/>
          <p:nvPr/>
        </p:nvSpPr>
        <p:spPr>
          <a:xfrm>
            <a:off x="8913047"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4</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Stappenplan analyse</a:t>
            </a:r>
          </a:p>
        </p:txBody>
      </p:sp>
      <p:sp>
        <p:nvSpPr>
          <p:cNvPr id="31" name="Rectangle 30">
            <a:hlinkClick r:id="" action="ppaction://noaction"/>
            <a:extLst>
              <a:ext uri="{FF2B5EF4-FFF2-40B4-BE49-F238E27FC236}">
                <a16:creationId xmlns:a16="http://schemas.microsoft.com/office/drawing/2014/main" id="{8F8EE225-FDEC-492E-A052-DAB21DBDC109}"/>
              </a:ext>
            </a:extLst>
          </p:cNvPr>
          <p:cNvSpPr/>
          <p:nvPr/>
        </p:nvSpPr>
        <p:spPr>
          <a:xfrm>
            <a:off x="900679"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1</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Wat is armoede?</a:t>
            </a:r>
          </a:p>
        </p:txBody>
      </p:sp>
    </p:spTree>
    <p:extLst>
      <p:ext uri="{BB962C8B-B14F-4D97-AF65-F5344CB8AC3E}">
        <p14:creationId xmlns:p14="http://schemas.microsoft.com/office/powerpoint/2010/main" val="2316344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D422841-82B8-064D-7A45-0C121530A6E8}"/>
              </a:ext>
            </a:extLst>
          </p:cNvPr>
          <p:cNvGraphicFramePr>
            <a:graphicFrameLocks noChangeAspect="1"/>
          </p:cNvGraphicFramePr>
          <p:nvPr>
            <p:custDataLst>
              <p:tags r:id="rId1"/>
            </p:custDataLst>
            <p:extLst>
              <p:ext uri="{D42A27DB-BD31-4B8C-83A1-F6EECF244321}">
                <p14:modId xmlns:p14="http://schemas.microsoft.com/office/powerpoint/2010/main" val="4174218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DD422841-82B8-064D-7A45-0C121530A6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D1212ABF-69AF-4E1A-DA99-3A83FB870CCC}"/>
              </a:ext>
            </a:extLst>
          </p:cNvPr>
          <p:cNvSpPr>
            <a:spLocks noGrp="1"/>
          </p:cNvSpPr>
          <p:nvPr>
            <p:ph type="title"/>
          </p:nvPr>
        </p:nvSpPr>
        <p:spPr/>
        <p:txBody>
          <a:bodyPr vert="horz"/>
          <a:lstStyle/>
          <a:p>
            <a:r>
              <a:rPr lang="nl-NL" dirty="0"/>
              <a:t>Armoedebeleid komt in vele vormen</a:t>
            </a:r>
          </a:p>
        </p:txBody>
      </p:sp>
      <p:sp>
        <p:nvSpPr>
          <p:cNvPr id="4" name="Text Placeholder 3">
            <a:extLst>
              <a:ext uri="{FF2B5EF4-FFF2-40B4-BE49-F238E27FC236}">
                <a16:creationId xmlns:a16="http://schemas.microsoft.com/office/drawing/2014/main" id="{DC3CF769-6448-AF7D-D785-FD9BDABBE16B}"/>
              </a:ext>
            </a:extLst>
          </p:cNvPr>
          <p:cNvSpPr>
            <a:spLocks noGrp="1"/>
          </p:cNvSpPr>
          <p:nvPr>
            <p:ph type="body" sz="quarter" idx="20"/>
          </p:nvPr>
        </p:nvSpPr>
        <p:spPr>
          <a:xfrm>
            <a:off x="339905" y="6427790"/>
            <a:ext cx="9799637" cy="163512"/>
          </a:xfrm>
        </p:spPr>
        <p:txBody>
          <a:bodyPr/>
          <a:lstStyle/>
          <a:p>
            <a:endParaRPr lang="nl-NL" dirty="0"/>
          </a:p>
        </p:txBody>
      </p:sp>
      <p:sp>
        <p:nvSpPr>
          <p:cNvPr id="5" name="Text Placeholder 4">
            <a:extLst>
              <a:ext uri="{FF2B5EF4-FFF2-40B4-BE49-F238E27FC236}">
                <a16:creationId xmlns:a16="http://schemas.microsoft.com/office/drawing/2014/main" id="{6206AF28-0C2F-C5FA-9AB4-4ED38D029C79}"/>
              </a:ext>
            </a:extLst>
          </p:cNvPr>
          <p:cNvSpPr>
            <a:spLocks noGrp="1"/>
          </p:cNvSpPr>
          <p:nvPr>
            <p:ph type="body" sz="quarter" idx="14"/>
          </p:nvPr>
        </p:nvSpPr>
        <p:spPr/>
        <p:txBody>
          <a:bodyPr/>
          <a:lstStyle/>
          <a:p>
            <a:pPr marL="0" indent="0">
              <a:buNone/>
            </a:pPr>
            <a:r>
              <a:rPr lang="nl-NL" dirty="0"/>
              <a:t>Vormen van armoedebeleid</a:t>
            </a:r>
          </a:p>
        </p:txBody>
      </p:sp>
      <p:sp>
        <p:nvSpPr>
          <p:cNvPr id="16" name="Rectangle 15">
            <a:extLst>
              <a:ext uri="{FF2B5EF4-FFF2-40B4-BE49-F238E27FC236}">
                <a16:creationId xmlns:a16="http://schemas.microsoft.com/office/drawing/2014/main" id="{5383D743-769A-D199-ED08-5BE795F4CE71}"/>
              </a:ext>
            </a:extLst>
          </p:cNvPr>
          <p:cNvSpPr/>
          <p:nvPr/>
        </p:nvSpPr>
        <p:spPr>
          <a:xfrm>
            <a:off x="5088995" y="1887870"/>
            <a:ext cx="6170809" cy="607745"/>
          </a:xfrm>
          <a:prstGeom prst="rect">
            <a:avLst/>
          </a:prstGeom>
          <a:noFill/>
          <a:ln w="3175" cap="flat" cmpd="sng" algn="ctr">
            <a:noFill/>
            <a:prstDash val="solid"/>
          </a:ln>
          <a:effectLst>
            <a:blur/>
          </a:effectLst>
          <a:extLst>
            <a:ext uri="{909E8E84-426E-40DD-AFC4-6F175D3DCCD1}">
              <a14:hiddenFill xmlns:a14="http://schemas.microsoft.com/office/drawing/2010/main">
                <a:solidFill>
                  <a:srgbClr val="EAF3F4"/>
                </a:solidFill>
              </a14:hiddenFill>
            </a:ext>
            <a:ext uri="{91240B29-F687-4F45-9708-019B960494DF}">
              <a14:hiddenLine xmlns:a14="http://schemas.microsoft.com/office/drawing/2010/main" w="3175" cap="flat" cmpd="sng" algn="ctr">
                <a:solidFill>
                  <a:schemeClr val="accent6">
                    <a:shade val="65000"/>
                  </a:schemeClr>
                </a:solidFill>
                <a:prstDash val="solid"/>
              </a14:hiddenLine>
            </a:ext>
          </a:extLst>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r>
              <a:rPr lang="nl-NL" sz="1400" dirty="0">
                <a:solidFill>
                  <a:schemeClr val="tx1"/>
                </a:solidFill>
              </a:rPr>
              <a:t>Zorgen voor / stimuleren van voldoende en passend aanbod van betaalbare woningen en redelijke kosten van levensonderhoud via prijsbeleid</a:t>
            </a:r>
          </a:p>
        </p:txBody>
      </p:sp>
      <p:sp>
        <p:nvSpPr>
          <p:cNvPr id="17" name="Rectangle 16">
            <a:extLst>
              <a:ext uri="{FF2B5EF4-FFF2-40B4-BE49-F238E27FC236}">
                <a16:creationId xmlns:a16="http://schemas.microsoft.com/office/drawing/2014/main" id="{4BB62274-D458-2DD4-3D8C-96238BD1EEAF}"/>
              </a:ext>
            </a:extLst>
          </p:cNvPr>
          <p:cNvSpPr/>
          <p:nvPr/>
        </p:nvSpPr>
        <p:spPr>
          <a:xfrm>
            <a:off x="5080797" y="4691739"/>
            <a:ext cx="6170809" cy="607746"/>
          </a:xfrm>
          <a:prstGeom prst="rect">
            <a:avLst/>
          </a:prstGeom>
          <a:noFill/>
          <a:ln w="3175" cap="flat" cmpd="sng" algn="ctr">
            <a:noFill/>
            <a:prstDash val="solid"/>
          </a:ln>
          <a:effectLst>
            <a:blur/>
          </a:effectLst>
          <a:extLst>
            <a:ext uri="{909E8E84-426E-40DD-AFC4-6F175D3DCCD1}">
              <a14:hiddenFill xmlns:a14="http://schemas.microsoft.com/office/drawing/2010/main">
                <a:solidFill>
                  <a:srgbClr val="D9E8EA"/>
                </a:solidFill>
              </a14:hiddenFill>
            </a:ext>
            <a:ext uri="{91240B29-F687-4F45-9708-019B960494DF}">
              <a14:hiddenLine xmlns:a14="http://schemas.microsoft.com/office/drawing/2010/main" w="3175" cap="flat" cmpd="sng" algn="ctr">
                <a:solidFill>
                  <a:schemeClr val="accent6">
                    <a:shade val="65000"/>
                  </a:schemeClr>
                </a:solidFill>
                <a:prstDash val="solid"/>
              </a14:hiddenLine>
            </a:ext>
          </a:extLst>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r>
              <a:rPr lang="nl-NL" sz="1400" dirty="0">
                <a:solidFill>
                  <a:schemeClr val="tx1"/>
                </a:solidFill>
              </a:rPr>
              <a:t>Verbeteren economische structuur, vestigingsklimaat en concurrentiepositie, ondersteunen bedrijven en vergroten werkgelegenheid</a:t>
            </a:r>
            <a:endParaRPr lang="nl-NL" sz="1400" b="1" dirty="0">
              <a:solidFill>
                <a:schemeClr val="tx1"/>
              </a:solidFill>
            </a:endParaRPr>
          </a:p>
        </p:txBody>
      </p:sp>
      <p:sp>
        <p:nvSpPr>
          <p:cNvPr id="19" name="Rectangle 18">
            <a:extLst>
              <a:ext uri="{FF2B5EF4-FFF2-40B4-BE49-F238E27FC236}">
                <a16:creationId xmlns:a16="http://schemas.microsoft.com/office/drawing/2014/main" id="{487D47E6-1B09-45D2-B7CF-F550A40D4C21}"/>
              </a:ext>
            </a:extLst>
          </p:cNvPr>
          <p:cNvSpPr/>
          <p:nvPr/>
        </p:nvSpPr>
        <p:spPr>
          <a:xfrm>
            <a:off x="5088995" y="2822493"/>
            <a:ext cx="6170809" cy="607745"/>
          </a:xfrm>
          <a:prstGeom prst="rect">
            <a:avLst/>
          </a:prstGeom>
          <a:noFill/>
          <a:ln w="3175" cap="flat" cmpd="sng" algn="ctr">
            <a:noFill/>
            <a:prstDash val="solid"/>
          </a:ln>
          <a:effectLst>
            <a:blur/>
          </a:effectLst>
          <a:extLst>
            <a:ext uri="{909E8E84-426E-40DD-AFC4-6F175D3DCCD1}">
              <a14:hiddenFill xmlns:a14="http://schemas.microsoft.com/office/drawing/2010/main">
                <a:solidFill>
                  <a:srgbClr val="EAF3F4"/>
                </a:solidFill>
              </a14:hiddenFill>
            </a:ext>
            <a:ext uri="{91240B29-F687-4F45-9708-019B960494DF}">
              <a14:hiddenLine xmlns:a14="http://schemas.microsoft.com/office/drawing/2010/main" w="3175" cap="flat" cmpd="sng" algn="ctr">
                <a:solidFill>
                  <a:schemeClr val="accent6">
                    <a:shade val="65000"/>
                  </a:schemeClr>
                </a:solidFill>
                <a:prstDash val="solid"/>
              </a14:hiddenLine>
            </a:ext>
          </a:extLst>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r>
              <a:rPr lang="nl-NL" sz="1400" dirty="0">
                <a:solidFill>
                  <a:schemeClr val="tx1"/>
                </a:solidFill>
              </a:rPr>
              <a:t>Regelen van minimumloon, inkomensregelingen zoals bijstand, huur- en zorgtoeslag, kwijtschelding (deel) schulden en betalingsregelingen </a:t>
            </a:r>
          </a:p>
        </p:txBody>
      </p:sp>
      <p:sp>
        <p:nvSpPr>
          <p:cNvPr id="20" name="Rectangle 19">
            <a:extLst>
              <a:ext uri="{FF2B5EF4-FFF2-40B4-BE49-F238E27FC236}">
                <a16:creationId xmlns:a16="http://schemas.microsoft.com/office/drawing/2014/main" id="{06E3E9A6-3F47-F78D-EF53-AF7ABCFC670A}"/>
              </a:ext>
            </a:extLst>
          </p:cNvPr>
          <p:cNvSpPr/>
          <p:nvPr/>
        </p:nvSpPr>
        <p:spPr>
          <a:xfrm>
            <a:off x="5088995" y="3757116"/>
            <a:ext cx="6170809" cy="607745"/>
          </a:xfrm>
          <a:prstGeom prst="rect">
            <a:avLst/>
          </a:prstGeom>
          <a:noFill/>
          <a:ln w="3175" cap="flat" cmpd="sng" algn="ctr">
            <a:noFill/>
            <a:prstDash val="solid"/>
          </a:ln>
          <a:effectLst>
            <a:blur/>
          </a:effectLst>
          <a:extLst>
            <a:ext uri="{909E8E84-426E-40DD-AFC4-6F175D3DCCD1}">
              <a14:hiddenFill xmlns:a14="http://schemas.microsoft.com/office/drawing/2010/main">
                <a:solidFill>
                  <a:srgbClr val="EAF3F4"/>
                </a:solidFill>
              </a14:hiddenFill>
            </a:ext>
            <a:ext uri="{91240B29-F687-4F45-9708-019B960494DF}">
              <a14:hiddenLine xmlns:a14="http://schemas.microsoft.com/office/drawing/2010/main" w="3175" cap="flat" cmpd="sng" algn="ctr">
                <a:solidFill>
                  <a:schemeClr val="accent6">
                    <a:shade val="65000"/>
                  </a:schemeClr>
                </a:solidFill>
                <a:prstDash val="solid"/>
              </a14:hiddenLine>
            </a:ext>
          </a:extLst>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r>
              <a:rPr lang="nl-NL" sz="1400" dirty="0">
                <a:solidFill>
                  <a:schemeClr val="tx1"/>
                </a:solidFill>
              </a:rPr>
              <a:t>Ondersteunen bij zaken zoals opvoeding, mentale gezondheid, wilskracht en sociaal netwerk </a:t>
            </a:r>
          </a:p>
        </p:txBody>
      </p:sp>
      <p:sp>
        <p:nvSpPr>
          <p:cNvPr id="21" name="Rectangle 20">
            <a:extLst>
              <a:ext uri="{FF2B5EF4-FFF2-40B4-BE49-F238E27FC236}">
                <a16:creationId xmlns:a16="http://schemas.microsoft.com/office/drawing/2014/main" id="{7DEBF051-BB6C-9E7D-06C9-63595A0FD8F8}"/>
              </a:ext>
            </a:extLst>
          </p:cNvPr>
          <p:cNvSpPr/>
          <p:nvPr/>
        </p:nvSpPr>
        <p:spPr>
          <a:xfrm>
            <a:off x="5088995" y="5626364"/>
            <a:ext cx="6170809" cy="607746"/>
          </a:xfrm>
          <a:prstGeom prst="rect">
            <a:avLst/>
          </a:prstGeom>
          <a:noFill/>
          <a:ln w="3175" cap="flat" cmpd="sng" algn="ctr">
            <a:noFill/>
            <a:prstDash val="solid"/>
          </a:ln>
          <a:effectLst>
            <a:blur/>
          </a:effectLst>
          <a:extLst>
            <a:ext uri="{909E8E84-426E-40DD-AFC4-6F175D3DCCD1}">
              <a14:hiddenFill xmlns:a14="http://schemas.microsoft.com/office/drawing/2010/main">
                <a:solidFill>
                  <a:srgbClr val="D9E8EA"/>
                </a:solidFill>
              </a14:hiddenFill>
            </a:ext>
            <a:ext uri="{91240B29-F687-4F45-9708-019B960494DF}">
              <a14:hiddenLine xmlns:a14="http://schemas.microsoft.com/office/drawing/2010/main" w="3175" cap="flat" cmpd="sng" algn="ctr">
                <a:solidFill>
                  <a:schemeClr val="accent6">
                    <a:shade val="65000"/>
                  </a:schemeClr>
                </a:solidFill>
                <a:prstDash val="solid"/>
              </a14:hiddenLine>
            </a:ext>
          </a:extLst>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r>
              <a:rPr lang="nl-NL" sz="1400" dirty="0">
                <a:solidFill>
                  <a:schemeClr val="tx1"/>
                </a:solidFill>
              </a:rPr>
              <a:t>Opdoen vaardigheden via regulier onderwijs (po, vo, mbo, hbo, wo), om- en bijscholingstrajecten, sollicitatietrainingen en matching </a:t>
            </a:r>
          </a:p>
        </p:txBody>
      </p:sp>
      <p:sp>
        <p:nvSpPr>
          <p:cNvPr id="32" name="Rectangle 31">
            <a:extLst>
              <a:ext uri="{FF2B5EF4-FFF2-40B4-BE49-F238E27FC236}">
                <a16:creationId xmlns:a16="http://schemas.microsoft.com/office/drawing/2014/main" id="{E2EEB5FC-8DCC-C551-9646-5A48B791C2DD}"/>
              </a:ext>
            </a:extLst>
          </p:cNvPr>
          <p:cNvSpPr/>
          <p:nvPr/>
        </p:nvSpPr>
        <p:spPr>
          <a:xfrm>
            <a:off x="881281" y="4723830"/>
            <a:ext cx="3975495" cy="607747"/>
          </a:xfrm>
          <a:prstGeom prst="rect">
            <a:avLst/>
          </a:prstGeom>
          <a:solidFill>
            <a:srgbClr val="22777B"/>
          </a:solid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792000" tIns="0" rIns="18000" bIns="0" numCol="1" spcCol="0" rtlCol="0" fromWordArt="0" anchor="ctr" anchorCtr="0" forceAA="0" compatLnSpc="1">
            <a:prstTxWarp prst="textNoShape">
              <a:avLst/>
            </a:prstTxWarp>
            <a:noAutofit/>
          </a:bodyPr>
          <a:lstStyle/>
          <a:p>
            <a:r>
              <a:rPr lang="nl-NL" sz="1600" dirty="0">
                <a:solidFill>
                  <a:srgbClr val="FFFFFF"/>
                </a:solidFill>
              </a:rPr>
              <a:t>Inzet op voldoende, goede en passende </a:t>
            </a:r>
            <a:r>
              <a:rPr lang="nl-NL" sz="1600" b="1" dirty="0">
                <a:solidFill>
                  <a:srgbClr val="FFFFFF"/>
                </a:solidFill>
              </a:rPr>
              <a:t>werkgelegenheid</a:t>
            </a:r>
          </a:p>
        </p:txBody>
      </p:sp>
      <p:sp>
        <p:nvSpPr>
          <p:cNvPr id="33" name="Rectangle 32">
            <a:extLst>
              <a:ext uri="{FF2B5EF4-FFF2-40B4-BE49-F238E27FC236}">
                <a16:creationId xmlns:a16="http://schemas.microsoft.com/office/drawing/2014/main" id="{AD9558F2-1410-B0E6-1208-9E0AACA7BD65}"/>
              </a:ext>
            </a:extLst>
          </p:cNvPr>
          <p:cNvSpPr/>
          <p:nvPr/>
        </p:nvSpPr>
        <p:spPr>
          <a:xfrm>
            <a:off x="873083" y="2859227"/>
            <a:ext cx="3975495" cy="607747"/>
          </a:xfrm>
          <a:prstGeom prst="rect">
            <a:avLst/>
          </a:prstGeom>
          <a:solidFill>
            <a:srgbClr val="2277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2000" tIns="0" rIns="18000" bIns="0" numCol="1" spcCol="0" rtlCol="0" fromWordArt="0" anchor="ctr" anchorCtr="0" forceAA="0" compatLnSpc="1">
            <a:prstTxWarp prst="textNoShape">
              <a:avLst/>
            </a:prstTxWarp>
            <a:noAutofit/>
          </a:bodyPr>
          <a:lstStyle/>
          <a:p>
            <a:r>
              <a:rPr lang="nl-NL" sz="1600" b="1" dirty="0">
                <a:solidFill>
                  <a:srgbClr val="FFFFFF"/>
                </a:solidFill>
              </a:rPr>
              <a:t>Inkomensondersteuning </a:t>
            </a:r>
            <a:r>
              <a:rPr lang="nl-NL" sz="1600" dirty="0">
                <a:solidFill>
                  <a:srgbClr val="FFFFFF"/>
                </a:solidFill>
              </a:rPr>
              <a:t>en </a:t>
            </a:r>
            <a:br>
              <a:rPr lang="nl-NL" sz="1600" dirty="0">
                <a:solidFill>
                  <a:srgbClr val="FFFFFF"/>
                </a:solidFill>
              </a:rPr>
            </a:br>
            <a:r>
              <a:rPr lang="nl-NL" sz="1600" dirty="0">
                <a:solidFill>
                  <a:srgbClr val="FFFFFF"/>
                </a:solidFill>
              </a:rPr>
              <a:t>bijdrage in kosten</a:t>
            </a:r>
          </a:p>
        </p:txBody>
      </p:sp>
      <p:sp>
        <p:nvSpPr>
          <p:cNvPr id="34" name="Rectangle 33">
            <a:extLst>
              <a:ext uri="{FF2B5EF4-FFF2-40B4-BE49-F238E27FC236}">
                <a16:creationId xmlns:a16="http://schemas.microsoft.com/office/drawing/2014/main" id="{9AF748C2-BC22-63C3-8018-A94F0AF69532}"/>
              </a:ext>
            </a:extLst>
          </p:cNvPr>
          <p:cNvSpPr/>
          <p:nvPr/>
        </p:nvSpPr>
        <p:spPr>
          <a:xfrm>
            <a:off x="881281" y="5656131"/>
            <a:ext cx="3975495" cy="607747"/>
          </a:xfrm>
          <a:prstGeom prst="rect">
            <a:avLst/>
          </a:prstGeom>
          <a:solidFill>
            <a:srgbClr val="22777B"/>
          </a:solid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792000" tIns="0" rIns="18000" bIns="0" numCol="1" spcCol="0" rtlCol="0" fromWordArt="0" anchor="ctr" anchorCtr="0" forceAA="0" compatLnSpc="1">
            <a:prstTxWarp prst="textNoShape">
              <a:avLst/>
            </a:prstTxWarp>
            <a:noAutofit/>
          </a:bodyPr>
          <a:lstStyle/>
          <a:p>
            <a:r>
              <a:rPr lang="nl-NL" sz="1600" dirty="0">
                <a:solidFill>
                  <a:srgbClr val="FFFFFF"/>
                </a:solidFill>
              </a:rPr>
              <a:t>Investeren in harde en zachte </a:t>
            </a:r>
          </a:p>
          <a:p>
            <a:r>
              <a:rPr lang="nl-NL" sz="1600" b="1" dirty="0">
                <a:solidFill>
                  <a:srgbClr val="FFFFFF"/>
                </a:solidFill>
              </a:rPr>
              <a:t>vaardigheden</a:t>
            </a:r>
            <a:r>
              <a:rPr lang="nl-NL" sz="1600" dirty="0">
                <a:solidFill>
                  <a:srgbClr val="FFFFFF"/>
                </a:solidFill>
              </a:rPr>
              <a:t> van mensen</a:t>
            </a:r>
          </a:p>
        </p:txBody>
      </p:sp>
      <p:sp>
        <p:nvSpPr>
          <p:cNvPr id="35" name="Rectangle 34">
            <a:extLst>
              <a:ext uri="{FF2B5EF4-FFF2-40B4-BE49-F238E27FC236}">
                <a16:creationId xmlns:a16="http://schemas.microsoft.com/office/drawing/2014/main" id="{6B49047D-8EC3-5D2B-E163-5AFA8627208E}"/>
              </a:ext>
            </a:extLst>
          </p:cNvPr>
          <p:cNvSpPr/>
          <p:nvPr/>
        </p:nvSpPr>
        <p:spPr>
          <a:xfrm>
            <a:off x="881281" y="3785864"/>
            <a:ext cx="3975495" cy="607747"/>
          </a:xfrm>
          <a:prstGeom prst="rect">
            <a:avLst/>
          </a:prstGeom>
          <a:solidFill>
            <a:srgbClr val="22777B"/>
          </a:solid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792000" tIns="0" rIns="18000" bIns="0" numCol="1" spcCol="0" rtlCol="0" fromWordArt="0" anchor="ctr" anchorCtr="0" forceAA="0" compatLnSpc="1">
            <a:prstTxWarp prst="textNoShape">
              <a:avLst/>
            </a:prstTxWarp>
            <a:noAutofit/>
          </a:bodyPr>
          <a:lstStyle/>
          <a:p>
            <a:r>
              <a:rPr lang="nl-NL" sz="1600" dirty="0">
                <a:solidFill>
                  <a:srgbClr val="FFFFFF"/>
                </a:solidFill>
              </a:rPr>
              <a:t>Ondersteuning in het </a:t>
            </a:r>
            <a:r>
              <a:rPr lang="nl-NL" sz="1600" b="1" dirty="0">
                <a:solidFill>
                  <a:srgbClr val="FFFFFF"/>
                </a:solidFill>
              </a:rPr>
              <a:t>bredere</a:t>
            </a:r>
            <a:r>
              <a:rPr lang="nl-NL" sz="1600" dirty="0">
                <a:solidFill>
                  <a:srgbClr val="FFFFFF"/>
                </a:solidFill>
              </a:rPr>
              <a:t> privédomein </a:t>
            </a:r>
          </a:p>
        </p:txBody>
      </p:sp>
      <p:sp>
        <p:nvSpPr>
          <p:cNvPr id="36" name="Rectangle 35">
            <a:extLst>
              <a:ext uri="{FF2B5EF4-FFF2-40B4-BE49-F238E27FC236}">
                <a16:creationId xmlns:a16="http://schemas.microsoft.com/office/drawing/2014/main" id="{838CFD95-B844-5E22-4B3D-64988F17A8ED}"/>
              </a:ext>
            </a:extLst>
          </p:cNvPr>
          <p:cNvSpPr/>
          <p:nvPr/>
        </p:nvSpPr>
        <p:spPr>
          <a:xfrm>
            <a:off x="881281" y="1926925"/>
            <a:ext cx="3975495" cy="607747"/>
          </a:xfrm>
          <a:prstGeom prst="rect">
            <a:avLst/>
          </a:prstGeom>
          <a:solidFill>
            <a:srgbClr val="2277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2000" tIns="0" rIns="18000" bIns="0" numCol="1" spcCol="0" rtlCol="0" fromWordArt="0" anchor="ctr" anchorCtr="0" forceAA="0" compatLnSpc="1">
            <a:prstTxWarp prst="textNoShape">
              <a:avLst/>
            </a:prstTxWarp>
            <a:noAutofit/>
          </a:bodyPr>
          <a:lstStyle/>
          <a:p>
            <a:r>
              <a:rPr lang="nl-NL" sz="1600" dirty="0">
                <a:solidFill>
                  <a:srgbClr val="FFFFFF"/>
                </a:solidFill>
              </a:rPr>
              <a:t>Betaalbaar</a:t>
            </a:r>
            <a:r>
              <a:rPr lang="nl-NL" sz="1600" b="1" dirty="0">
                <a:solidFill>
                  <a:srgbClr val="FFFFFF"/>
                </a:solidFill>
              </a:rPr>
              <a:t> leven en wonen</a:t>
            </a:r>
          </a:p>
        </p:txBody>
      </p:sp>
      <p:pic>
        <p:nvPicPr>
          <p:cNvPr id="37" name="Content Placeholder 7" descr="Crane with solid fill">
            <a:extLst>
              <a:ext uri="{FF2B5EF4-FFF2-40B4-BE49-F238E27FC236}">
                <a16:creationId xmlns:a16="http://schemas.microsoft.com/office/drawing/2014/main" id="{AC485C96-8776-5570-25F6-AE404F1AD796}"/>
              </a:ext>
            </a:extLst>
          </p:cNvPr>
          <p:cNvPicPr>
            <a:picLocks noGrp="1" noChangeAspect="1"/>
          </p:cNvPicPr>
          <p:nvPr>
            <p:ph sz="quarter" idx="1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5458" y="4814322"/>
            <a:ext cx="426762" cy="426762"/>
          </a:xfrm>
        </p:spPr>
      </p:pic>
      <p:grpSp>
        <p:nvGrpSpPr>
          <p:cNvPr id="38" name="Group 37">
            <a:extLst>
              <a:ext uri="{FF2B5EF4-FFF2-40B4-BE49-F238E27FC236}">
                <a16:creationId xmlns:a16="http://schemas.microsoft.com/office/drawing/2014/main" id="{21C06113-9A7E-969F-2C85-4CA29213E589}"/>
              </a:ext>
            </a:extLst>
          </p:cNvPr>
          <p:cNvGrpSpPr/>
          <p:nvPr/>
        </p:nvGrpSpPr>
        <p:grpSpPr>
          <a:xfrm>
            <a:off x="990907" y="2012642"/>
            <a:ext cx="515865" cy="436312"/>
            <a:chOff x="803083" y="2574988"/>
            <a:chExt cx="838837" cy="720001"/>
          </a:xfrm>
          <a:solidFill>
            <a:srgbClr val="FFFFFF"/>
          </a:solidFill>
        </p:grpSpPr>
        <p:pic>
          <p:nvPicPr>
            <p:cNvPr id="39" name="Graphic 38" descr="Apple with solid fill">
              <a:extLst>
                <a:ext uri="{FF2B5EF4-FFF2-40B4-BE49-F238E27FC236}">
                  <a16:creationId xmlns:a16="http://schemas.microsoft.com/office/drawing/2014/main" id="{53F0E1C3-AC2B-7DAE-D03D-B0C9DF3921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8917" y="2579607"/>
              <a:ext cx="323003" cy="323003"/>
            </a:xfrm>
            <a:prstGeom prst="rect">
              <a:avLst/>
            </a:prstGeom>
          </p:spPr>
        </p:pic>
        <p:pic>
          <p:nvPicPr>
            <p:cNvPr id="40" name="Graphic 39" descr="House with solid fill">
              <a:extLst>
                <a:ext uri="{FF2B5EF4-FFF2-40B4-BE49-F238E27FC236}">
                  <a16:creationId xmlns:a16="http://schemas.microsoft.com/office/drawing/2014/main" id="{CF312A3C-E0EE-F9E8-4A36-41E4102097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083" y="2574988"/>
              <a:ext cx="720001" cy="720001"/>
            </a:xfrm>
            <a:prstGeom prst="rect">
              <a:avLst/>
            </a:prstGeom>
          </p:spPr>
        </p:pic>
      </p:grpSp>
      <p:pic>
        <p:nvPicPr>
          <p:cNvPr id="41" name="Graphic 40" descr="Piggy Bank with solid fill">
            <a:extLst>
              <a:ext uri="{FF2B5EF4-FFF2-40B4-BE49-F238E27FC236}">
                <a16:creationId xmlns:a16="http://schemas.microsoft.com/office/drawing/2014/main" id="{5D05CF35-1921-9EA1-D92F-B6CCD199A2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8037" y="2942298"/>
            <a:ext cx="441604" cy="441604"/>
          </a:xfrm>
          <a:prstGeom prst="rect">
            <a:avLst/>
          </a:prstGeom>
        </p:spPr>
      </p:pic>
      <p:pic>
        <p:nvPicPr>
          <p:cNvPr id="7" name="Graphic 6" descr="Classroom with solid fill">
            <a:extLst>
              <a:ext uri="{FF2B5EF4-FFF2-40B4-BE49-F238E27FC236}">
                <a16:creationId xmlns:a16="http://schemas.microsoft.com/office/drawing/2014/main" id="{3D801183-4686-45B3-996D-65727C6694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4847" y="5706012"/>
            <a:ext cx="507985" cy="507985"/>
          </a:xfrm>
          <a:prstGeom prst="rect">
            <a:avLst/>
          </a:prstGeom>
        </p:spPr>
      </p:pic>
      <p:pic>
        <p:nvPicPr>
          <p:cNvPr id="11" name="Graphic 10" descr="Influencer with solid fill">
            <a:extLst>
              <a:ext uri="{FF2B5EF4-FFF2-40B4-BE49-F238E27FC236}">
                <a16:creationId xmlns:a16="http://schemas.microsoft.com/office/drawing/2014/main" id="{9B6BDBD0-D158-1F37-1B3C-DD1FEFAC0FA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4966" y="3785864"/>
            <a:ext cx="607747" cy="607747"/>
          </a:xfrm>
          <a:prstGeom prst="rect">
            <a:avLst/>
          </a:prstGeom>
        </p:spPr>
      </p:pic>
    </p:spTree>
    <p:extLst>
      <p:ext uri="{BB962C8B-B14F-4D97-AF65-F5344CB8AC3E}">
        <p14:creationId xmlns:p14="http://schemas.microsoft.com/office/powerpoint/2010/main" val="301423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0324CC8-D1A6-411E-B412-CF1AC4F7D23E}"/>
              </a:ext>
            </a:extLst>
          </p:cNvPr>
          <p:cNvGraphicFramePr>
            <a:graphicFrameLocks noChangeAspect="1"/>
          </p:cNvGraphicFramePr>
          <p:nvPr>
            <p:custDataLst>
              <p:tags r:id="rId1"/>
            </p:custDataLst>
            <p:extLst>
              <p:ext uri="{D42A27DB-BD31-4B8C-83A1-F6EECF244321}">
                <p14:modId xmlns:p14="http://schemas.microsoft.com/office/powerpoint/2010/main" val="1190218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Object 5" hidden="1">
                        <a:extLst>
                          <a:ext uri="{FF2B5EF4-FFF2-40B4-BE49-F238E27FC236}">
                            <a16:creationId xmlns:a16="http://schemas.microsoft.com/office/drawing/2014/main" id="{10324CC8-D1A6-411E-B412-CF1AC4F7D2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678325F5-6011-A26D-09D9-F4C9A35B2102}"/>
              </a:ext>
            </a:extLst>
          </p:cNvPr>
          <p:cNvSpPr/>
          <p:nvPr/>
        </p:nvSpPr>
        <p:spPr>
          <a:xfrm rot="5400000">
            <a:off x="8415331" y="2111716"/>
            <a:ext cx="790575" cy="6762745"/>
          </a:xfrm>
          <a:prstGeom prst="rect">
            <a:avLst/>
          </a:prstGeom>
          <a:solidFill>
            <a:srgbClr val="EAF3F4">
              <a:alpha val="62000"/>
            </a:srgbClr>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endParaRPr lang="nl-NL">
              <a:solidFill>
                <a:srgbClr val="000000"/>
              </a:solidFill>
            </a:endParaRPr>
          </a:p>
        </p:txBody>
      </p:sp>
      <p:sp>
        <p:nvSpPr>
          <p:cNvPr id="23" name="Rectangle 22">
            <a:extLst>
              <a:ext uri="{FF2B5EF4-FFF2-40B4-BE49-F238E27FC236}">
                <a16:creationId xmlns:a16="http://schemas.microsoft.com/office/drawing/2014/main" id="{BED3DC3D-56CD-0866-80E8-D813B6CD7B4F}"/>
              </a:ext>
            </a:extLst>
          </p:cNvPr>
          <p:cNvSpPr/>
          <p:nvPr/>
        </p:nvSpPr>
        <p:spPr>
          <a:xfrm rot="5400000">
            <a:off x="7448849" y="-259404"/>
            <a:ext cx="2723546" cy="6762755"/>
          </a:xfrm>
          <a:prstGeom prst="rect">
            <a:avLst/>
          </a:prstGeom>
          <a:solidFill>
            <a:schemeClr val="accent5">
              <a:alpha val="36000"/>
            </a:schemeClr>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dirty="0">
              <a:solidFill>
                <a:srgbClr val="000000"/>
              </a:solidFill>
            </a:endParaRPr>
          </a:p>
        </p:txBody>
      </p:sp>
      <p:sp>
        <p:nvSpPr>
          <p:cNvPr id="3" name="Title 2">
            <a:extLst>
              <a:ext uri="{FF2B5EF4-FFF2-40B4-BE49-F238E27FC236}">
                <a16:creationId xmlns:a16="http://schemas.microsoft.com/office/drawing/2014/main" id="{89590D95-1743-45E5-E569-AE65895C23C0}"/>
              </a:ext>
            </a:extLst>
          </p:cNvPr>
          <p:cNvSpPr>
            <a:spLocks noGrp="1"/>
          </p:cNvSpPr>
          <p:nvPr>
            <p:ph type="title"/>
          </p:nvPr>
        </p:nvSpPr>
        <p:spPr/>
        <p:txBody>
          <a:bodyPr vert="horz"/>
          <a:lstStyle/>
          <a:p>
            <a:r>
              <a:rPr lang="nl-NL" dirty="0"/>
              <a:t>Gezien huidige problematiek nu nadruk op betaalbaar leven en wonen en inkomensondersteuning</a:t>
            </a:r>
          </a:p>
        </p:txBody>
      </p:sp>
      <p:sp>
        <p:nvSpPr>
          <p:cNvPr id="4" name="Text Placeholder 3">
            <a:extLst>
              <a:ext uri="{FF2B5EF4-FFF2-40B4-BE49-F238E27FC236}">
                <a16:creationId xmlns:a16="http://schemas.microsoft.com/office/drawing/2014/main" id="{7447CAD0-967E-0A4A-152F-22887FF6CADD}"/>
              </a:ext>
            </a:extLst>
          </p:cNvPr>
          <p:cNvSpPr>
            <a:spLocks noGrp="1"/>
          </p:cNvSpPr>
          <p:nvPr>
            <p:ph type="body" sz="quarter" idx="20"/>
          </p:nvPr>
        </p:nvSpPr>
        <p:spPr/>
        <p:txBody>
          <a:bodyPr/>
          <a:lstStyle/>
          <a:p>
            <a:endParaRPr lang="nl-NL"/>
          </a:p>
        </p:txBody>
      </p:sp>
      <p:sp>
        <p:nvSpPr>
          <p:cNvPr id="5" name="Text Placeholder 4">
            <a:extLst>
              <a:ext uri="{FF2B5EF4-FFF2-40B4-BE49-F238E27FC236}">
                <a16:creationId xmlns:a16="http://schemas.microsoft.com/office/drawing/2014/main" id="{93269211-BA17-4F6D-CAB8-1469386DF9EF}"/>
              </a:ext>
            </a:extLst>
          </p:cNvPr>
          <p:cNvSpPr>
            <a:spLocks noGrp="1"/>
          </p:cNvSpPr>
          <p:nvPr>
            <p:ph type="body" sz="quarter" idx="14"/>
          </p:nvPr>
        </p:nvSpPr>
        <p:spPr/>
        <p:txBody>
          <a:bodyPr/>
          <a:lstStyle/>
          <a:p>
            <a:endParaRPr lang="nl-NL"/>
          </a:p>
        </p:txBody>
      </p:sp>
      <p:sp>
        <p:nvSpPr>
          <p:cNvPr id="8" name="Rectangle 7">
            <a:extLst>
              <a:ext uri="{FF2B5EF4-FFF2-40B4-BE49-F238E27FC236}">
                <a16:creationId xmlns:a16="http://schemas.microsoft.com/office/drawing/2014/main" id="{8E7B7B03-FEAB-BE88-1CA6-5EE74C431502}"/>
              </a:ext>
            </a:extLst>
          </p:cNvPr>
          <p:cNvSpPr/>
          <p:nvPr/>
        </p:nvSpPr>
        <p:spPr>
          <a:xfrm>
            <a:off x="1672402" y="4805435"/>
            <a:ext cx="4294807" cy="607747"/>
          </a:xfrm>
          <a:prstGeom prst="rect">
            <a:avLst/>
          </a:prstGeom>
          <a:solidFill>
            <a:srgbClr val="68ABB0"/>
          </a:solid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pPr algn="ctr"/>
            <a:r>
              <a:rPr lang="nl-NL" sz="1600" dirty="0">
                <a:solidFill>
                  <a:srgbClr val="FFFFFF"/>
                </a:solidFill>
              </a:rPr>
              <a:t>Inzet op voldoende, goede en passende </a:t>
            </a:r>
            <a:r>
              <a:rPr lang="nl-NL" sz="1600" b="1" dirty="0">
                <a:solidFill>
                  <a:srgbClr val="FFFFFF"/>
                </a:solidFill>
              </a:rPr>
              <a:t>werkgelegenheid</a:t>
            </a:r>
          </a:p>
        </p:txBody>
      </p:sp>
      <p:sp>
        <p:nvSpPr>
          <p:cNvPr id="9" name="Rectangle 8">
            <a:extLst>
              <a:ext uri="{FF2B5EF4-FFF2-40B4-BE49-F238E27FC236}">
                <a16:creationId xmlns:a16="http://schemas.microsoft.com/office/drawing/2014/main" id="{0767D414-784A-1501-73DC-F10F18287057}"/>
              </a:ext>
            </a:extLst>
          </p:cNvPr>
          <p:cNvSpPr/>
          <p:nvPr/>
        </p:nvSpPr>
        <p:spPr>
          <a:xfrm>
            <a:off x="1664204" y="2800271"/>
            <a:ext cx="4294807" cy="60774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pPr algn="ctr"/>
            <a:r>
              <a:rPr lang="nl-NL" sz="1600" b="1" dirty="0">
                <a:solidFill>
                  <a:srgbClr val="FFFFFF"/>
                </a:solidFill>
              </a:rPr>
              <a:t>Inkomensondersteuning</a:t>
            </a:r>
            <a:r>
              <a:rPr lang="nl-NL" sz="1600" dirty="0">
                <a:solidFill>
                  <a:srgbClr val="FFFFFF"/>
                </a:solidFill>
              </a:rPr>
              <a:t> en bijdragen in kosten</a:t>
            </a:r>
          </a:p>
        </p:txBody>
      </p:sp>
      <p:sp>
        <p:nvSpPr>
          <p:cNvPr id="10" name="Rectangle 9">
            <a:extLst>
              <a:ext uri="{FF2B5EF4-FFF2-40B4-BE49-F238E27FC236}">
                <a16:creationId xmlns:a16="http://schemas.microsoft.com/office/drawing/2014/main" id="{AC035A7B-5731-87FF-6382-61533A6C2CD4}"/>
              </a:ext>
            </a:extLst>
          </p:cNvPr>
          <p:cNvSpPr/>
          <p:nvPr/>
        </p:nvSpPr>
        <p:spPr>
          <a:xfrm>
            <a:off x="1672402" y="5667456"/>
            <a:ext cx="4294807" cy="607747"/>
          </a:xfrm>
          <a:prstGeom prst="rect">
            <a:avLst/>
          </a:prstGeom>
          <a:solidFill>
            <a:srgbClr val="68ABB0"/>
          </a:solid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pPr algn="ctr"/>
            <a:r>
              <a:rPr lang="nl-NL" sz="1600" dirty="0">
                <a:solidFill>
                  <a:srgbClr val="FFFFFF"/>
                </a:solidFill>
              </a:rPr>
              <a:t>Investeren in harde en zachte </a:t>
            </a:r>
          </a:p>
          <a:p>
            <a:pPr algn="ctr"/>
            <a:r>
              <a:rPr lang="nl-NL" sz="1600" b="1" dirty="0">
                <a:solidFill>
                  <a:srgbClr val="FFFFFF"/>
                </a:solidFill>
              </a:rPr>
              <a:t>vaardigheden</a:t>
            </a:r>
            <a:r>
              <a:rPr lang="nl-NL" sz="1600" dirty="0">
                <a:solidFill>
                  <a:srgbClr val="FFFFFF"/>
                </a:solidFill>
              </a:rPr>
              <a:t> van mensen</a:t>
            </a:r>
          </a:p>
        </p:txBody>
      </p:sp>
      <p:sp>
        <p:nvSpPr>
          <p:cNvPr id="11" name="Rectangle 10">
            <a:extLst>
              <a:ext uri="{FF2B5EF4-FFF2-40B4-BE49-F238E27FC236}">
                <a16:creationId xmlns:a16="http://schemas.microsoft.com/office/drawing/2014/main" id="{183178AF-3D21-CE16-0AA8-7075C6F478A5}"/>
              </a:ext>
            </a:extLst>
          </p:cNvPr>
          <p:cNvSpPr/>
          <p:nvPr/>
        </p:nvSpPr>
        <p:spPr>
          <a:xfrm>
            <a:off x="1672402" y="3662292"/>
            <a:ext cx="4294807" cy="607747"/>
          </a:xfrm>
          <a:prstGeom prst="rect">
            <a:avLst/>
          </a:prstGeom>
          <a:solidFill>
            <a:srgbClr val="22777B"/>
          </a:solid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pPr algn="ctr"/>
            <a:r>
              <a:rPr lang="nl-NL" sz="1600" dirty="0">
                <a:solidFill>
                  <a:srgbClr val="FFFFFF"/>
                </a:solidFill>
              </a:rPr>
              <a:t>Ondersteuning in het </a:t>
            </a:r>
            <a:r>
              <a:rPr lang="nl-NL" sz="1600" b="1" dirty="0">
                <a:solidFill>
                  <a:srgbClr val="FFFFFF"/>
                </a:solidFill>
              </a:rPr>
              <a:t>bredere privé domein</a:t>
            </a:r>
            <a:r>
              <a:rPr lang="nl-NL" sz="1600" dirty="0">
                <a:solidFill>
                  <a:srgbClr val="FFFFFF"/>
                </a:solidFill>
              </a:rPr>
              <a:t> </a:t>
            </a:r>
          </a:p>
        </p:txBody>
      </p:sp>
      <p:sp>
        <p:nvSpPr>
          <p:cNvPr id="12" name="Rectangle 11">
            <a:extLst>
              <a:ext uri="{FF2B5EF4-FFF2-40B4-BE49-F238E27FC236}">
                <a16:creationId xmlns:a16="http://schemas.microsoft.com/office/drawing/2014/main" id="{AD73E8E1-D723-FD8D-F4CF-7049BD89C79C}"/>
              </a:ext>
            </a:extLst>
          </p:cNvPr>
          <p:cNvSpPr/>
          <p:nvPr/>
        </p:nvSpPr>
        <p:spPr>
          <a:xfrm>
            <a:off x="1672402" y="1938250"/>
            <a:ext cx="4294807" cy="60774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pPr algn="ctr"/>
            <a:r>
              <a:rPr lang="nl-NL" sz="1600" dirty="0">
                <a:solidFill>
                  <a:srgbClr val="FFFFFF"/>
                </a:solidFill>
              </a:rPr>
              <a:t>Betaalbaar </a:t>
            </a:r>
            <a:r>
              <a:rPr lang="nl-NL" sz="1600" b="1" dirty="0">
                <a:solidFill>
                  <a:srgbClr val="FFFFFF"/>
                </a:solidFill>
              </a:rPr>
              <a:t>leven en wonen</a:t>
            </a:r>
          </a:p>
        </p:txBody>
      </p:sp>
      <p:sp>
        <p:nvSpPr>
          <p:cNvPr id="18" name="TextBox 17">
            <a:extLst>
              <a:ext uri="{FF2B5EF4-FFF2-40B4-BE49-F238E27FC236}">
                <a16:creationId xmlns:a16="http://schemas.microsoft.com/office/drawing/2014/main" id="{E6A4A3C8-3AEB-B279-005F-DAE47AC7C637}"/>
              </a:ext>
            </a:extLst>
          </p:cNvPr>
          <p:cNvSpPr txBox="1"/>
          <p:nvPr/>
        </p:nvSpPr>
        <p:spPr>
          <a:xfrm>
            <a:off x="6489072" y="3647549"/>
            <a:ext cx="5044116" cy="607746"/>
          </a:xfrm>
          <a:prstGeom prst="rect">
            <a:avLst/>
          </a:prstGeom>
          <a:ln w="9525">
            <a:noFill/>
            <a:prstDash val="solid"/>
          </a:ln>
          <a:extLst>
            <a:ext uri="{91240B29-F687-4F45-9708-019B960494DF}">
              <a14:hiddenLine xmlns:a14="http://schemas.microsoft.com/office/drawing/2010/main" w="9525">
                <a:solidFill>
                  <a:srgbClr val="22777B"/>
                </a:solidFill>
                <a:prstDash val="solid"/>
              </a14:hiddenLine>
            </a:ext>
          </a:extLst>
        </p:spPr>
        <p:txBody>
          <a:bodyPr vert="horz" wrap="square" lIns="91440" tIns="45720" rIns="91440" bIns="45720" rtlCol="0">
            <a:noAutofit/>
          </a:bodyPr>
          <a:lstStyle/>
          <a:p>
            <a:pPr algn="l"/>
            <a:r>
              <a:rPr lang="nl-NL" sz="1200" dirty="0">
                <a:solidFill>
                  <a:srgbClr val="000000"/>
                </a:solidFill>
              </a:rPr>
              <a:t>Daarnaast zorgen betalingsproblemen voor stress en hebben daarmee een grote </a:t>
            </a:r>
            <a:r>
              <a:rPr lang="nl-NL" sz="1200" b="1" dirty="0">
                <a:solidFill>
                  <a:srgbClr val="000000"/>
                </a:solidFill>
              </a:rPr>
              <a:t>impact</a:t>
            </a:r>
            <a:r>
              <a:rPr lang="nl-NL" sz="1200" dirty="0">
                <a:solidFill>
                  <a:srgbClr val="000000"/>
                </a:solidFill>
              </a:rPr>
              <a:t> op het gezin en </a:t>
            </a:r>
            <a:r>
              <a:rPr lang="nl-NL" sz="1200" b="1" dirty="0">
                <a:solidFill>
                  <a:srgbClr val="000000"/>
                </a:solidFill>
              </a:rPr>
              <a:t>bredere privé domein</a:t>
            </a:r>
            <a:r>
              <a:rPr lang="nl-NL" sz="1200" dirty="0">
                <a:solidFill>
                  <a:srgbClr val="000000"/>
                </a:solidFill>
              </a:rPr>
              <a:t>. Hier dient ook aandacht voor te zijn. </a:t>
            </a:r>
          </a:p>
        </p:txBody>
      </p:sp>
      <p:pic>
        <p:nvPicPr>
          <p:cNvPr id="30" name="Content Placeholder 7" descr="Crane with solid fill">
            <a:extLst>
              <a:ext uri="{FF2B5EF4-FFF2-40B4-BE49-F238E27FC236}">
                <a16:creationId xmlns:a16="http://schemas.microsoft.com/office/drawing/2014/main" id="{58B8E14D-1A5C-5335-844A-1E73F0B57E69}"/>
              </a:ext>
            </a:extLst>
          </p:cNvPr>
          <p:cNvPicPr>
            <a:picLocks noGrp="1" noChangeAspect="1"/>
          </p:cNvPicPr>
          <p:nvPr>
            <p:ph sz="quarter" idx="1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7951" y="4895927"/>
            <a:ext cx="426762" cy="426762"/>
          </a:xfrm>
        </p:spPr>
      </p:pic>
      <p:grpSp>
        <p:nvGrpSpPr>
          <p:cNvPr id="13" name="Group 12">
            <a:extLst>
              <a:ext uri="{FF2B5EF4-FFF2-40B4-BE49-F238E27FC236}">
                <a16:creationId xmlns:a16="http://schemas.microsoft.com/office/drawing/2014/main" id="{9EA89F9C-7343-2CC4-626C-F6644FA37962}"/>
              </a:ext>
            </a:extLst>
          </p:cNvPr>
          <p:cNvGrpSpPr/>
          <p:nvPr/>
        </p:nvGrpSpPr>
        <p:grpSpPr>
          <a:xfrm>
            <a:off x="966042" y="2049499"/>
            <a:ext cx="515865" cy="436312"/>
            <a:chOff x="803083" y="2574988"/>
            <a:chExt cx="838837" cy="720001"/>
          </a:xfrm>
        </p:grpSpPr>
        <p:pic>
          <p:nvPicPr>
            <p:cNvPr id="31" name="Graphic 30" descr="Apple with solid fill">
              <a:extLst>
                <a:ext uri="{FF2B5EF4-FFF2-40B4-BE49-F238E27FC236}">
                  <a16:creationId xmlns:a16="http://schemas.microsoft.com/office/drawing/2014/main" id="{EE81C81A-D443-7A41-4178-57F6853857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8917" y="2579607"/>
              <a:ext cx="323003" cy="323003"/>
            </a:xfrm>
            <a:prstGeom prst="rect">
              <a:avLst/>
            </a:prstGeom>
          </p:spPr>
        </p:pic>
        <p:pic>
          <p:nvPicPr>
            <p:cNvPr id="32" name="Graphic 31" descr="House with solid fill">
              <a:extLst>
                <a:ext uri="{FF2B5EF4-FFF2-40B4-BE49-F238E27FC236}">
                  <a16:creationId xmlns:a16="http://schemas.microsoft.com/office/drawing/2014/main" id="{E4A50AB4-71CA-B622-1D10-026B4A0FBD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083" y="2574988"/>
              <a:ext cx="720001" cy="720001"/>
            </a:xfrm>
            <a:prstGeom prst="rect">
              <a:avLst/>
            </a:prstGeom>
          </p:spPr>
        </p:pic>
      </p:grpSp>
      <p:pic>
        <p:nvPicPr>
          <p:cNvPr id="33" name="Graphic 32" descr="Piggy Bank with solid fill">
            <a:extLst>
              <a:ext uri="{FF2B5EF4-FFF2-40B4-BE49-F238E27FC236}">
                <a16:creationId xmlns:a16="http://schemas.microsoft.com/office/drawing/2014/main" id="{D48A1815-8862-A453-D813-0FDC5E4DC6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0148" y="2870575"/>
            <a:ext cx="441604" cy="441604"/>
          </a:xfrm>
          <a:prstGeom prst="rect">
            <a:avLst/>
          </a:prstGeom>
        </p:spPr>
      </p:pic>
      <p:sp>
        <p:nvSpPr>
          <p:cNvPr id="15" name="TextBox 14">
            <a:extLst>
              <a:ext uri="{FF2B5EF4-FFF2-40B4-BE49-F238E27FC236}">
                <a16:creationId xmlns:a16="http://schemas.microsoft.com/office/drawing/2014/main" id="{504AC129-89FE-D6CE-CF4C-D72460E6763C}"/>
              </a:ext>
            </a:extLst>
          </p:cNvPr>
          <p:cNvSpPr txBox="1"/>
          <p:nvPr/>
        </p:nvSpPr>
        <p:spPr>
          <a:xfrm>
            <a:off x="6489072" y="5262257"/>
            <a:ext cx="4908270" cy="461665"/>
          </a:xfrm>
          <a:prstGeom prst="rect">
            <a:avLst/>
          </a:prstGeom>
          <a:noFill/>
        </p:spPr>
        <p:txBody>
          <a:bodyPr wrap="square">
            <a:spAutoFit/>
          </a:bodyPr>
          <a:lstStyle/>
          <a:p>
            <a:pPr algn="l"/>
            <a:r>
              <a:rPr lang="nl-NL" sz="1200" dirty="0"/>
              <a:t>Op de middellange termijn kan worden ingezet op werkgelegenheid en aansluitende vaardigheden. </a:t>
            </a:r>
            <a:endParaRPr lang="nl-NL" sz="1200" noProof="0" dirty="0"/>
          </a:p>
        </p:txBody>
      </p:sp>
      <p:sp>
        <p:nvSpPr>
          <p:cNvPr id="17" name="TextBox 16">
            <a:extLst>
              <a:ext uri="{FF2B5EF4-FFF2-40B4-BE49-F238E27FC236}">
                <a16:creationId xmlns:a16="http://schemas.microsoft.com/office/drawing/2014/main" id="{4D43DEBB-2F0F-CAB1-B877-418B2BFC3D4A}"/>
              </a:ext>
            </a:extLst>
          </p:cNvPr>
          <p:cNvSpPr txBox="1"/>
          <p:nvPr/>
        </p:nvSpPr>
        <p:spPr>
          <a:xfrm>
            <a:off x="6489072" y="2101910"/>
            <a:ext cx="5044116" cy="461665"/>
          </a:xfrm>
          <a:prstGeom prst="rect">
            <a:avLst/>
          </a:prstGeom>
          <a:noFill/>
        </p:spPr>
        <p:txBody>
          <a:bodyPr wrap="square">
            <a:spAutoFit/>
          </a:bodyPr>
          <a:lstStyle/>
          <a:p>
            <a:pPr algn="l"/>
            <a:r>
              <a:rPr lang="nl-NL" sz="1200" dirty="0">
                <a:solidFill>
                  <a:srgbClr val="000000"/>
                </a:solidFill>
              </a:rPr>
              <a:t>Door algehele prijsstijgingen en met name de hoge energielasten hebben steeds meer mensen per direct </a:t>
            </a:r>
            <a:r>
              <a:rPr lang="nl-NL" sz="1200" b="1" dirty="0">
                <a:solidFill>
                  <a:srgbClr val="000000"/>
                </a:solidFill>
              </a:rPr>
              <a:t>betalingsproblemen</a:t>
            </a:r>
            <a:r>
              <a:rPr lang="nl-NL" sz="1200" dirty="0">
                <a:solidFill>
                  <a:srgbClr val="000000"/>
                </a:solidFill>
              </a:rPr>
              <a:t>. </a:t>
            </a:r>
          </a:p>
        </p:txBody>
      </p:sp>
      <p:sp>
        <p:nvSpPr>
          <p:cNvPr id="22" name="TextBox 21">
            <a:extLst>
              <a:ext uri="{FF2B5EF4-FFF2-40B4-BE49-F238E27FC236}">
                <a16:creationId xmlns:a16="http://schemas.microsoft.com/office/drawing/2014/main" id="{96F06AB1-49A4-CD2E-FADA-B08641F0E5E4}"/>
              </a:ext>
            </a:extLst>
          </p:cNvPr>
          <p:cNvSpPr txBox="1"/>
          <p:nvPr/>
        </p:nvSpPr>
        <p:spPr>
          <a:xfrm>
            <a:off x="6489072" y="2909477"/>
            <a:ext cx="5044116" cy="461665"/>
          </a:xfrm>
          <a:prstGeom prst="rect">
            <a:avLst/>
          </a:prstGeom>
          <a:noFill/>
        </p:spPr>
        <p:txBody>
          <a:bodyPr wrap="square">
            <a:spAutoFit/>
          </a:bodyPr>
          <a:lstStyle/>
          <a:p>
            <a:pPr algn="l"/>
            <a:r>
              <a:rPr lang="nl-NL" sz="1200" dirty="0">
                <a:solidFill>
                  <a:srgbClr val="000000"/>
                </a:solidFill>
              </a:rPr>
              <a:t>Op korte termijn zijn deze mensen geholpen wanneer hun </a:t>
            </a:r>
            <a:r>
              <a:rPr lang="nl-NL" sz="1200" b="1" dirty="0">
                <a:solidFill>
                  <a:srgbClr val="000000"/>
                </a:solidFill>
              </a:rPr>
              <a:t>kosten</a:t>
            </a:r>
            <a:r>
              <a:rPr lang="nl-NL" sz="1200" dirty="0">
                <a:solidFill>
                  <a:srgbClr val="000000"/>
                </a:solidFill>
              </a:rPr>
              <a:t> voor </a:t>
            </a:r>
            <a:r>
              <a:rPr lang="nl-NL" sz="1200" b="1" dirty="0">
                <a:solidFill>
                  <a:srgbClr val="000000"/>
                </a:solidFill>
              </a:rPr>
              <a:t>levensonderhoud</a:t>
            </a:r>
            <a:r>
              <a:rPr lang="nl-NL" sz="1200" dirty="0">
                <a:solidFill>
                  <a:srgbClr val="000000"/>
                </a:solidFill>
              </a:rPr>
              <a:t> </a:t>
            </a:r>
            <a:r>
              <a:rPr lang="nl-NL" sz="1200" b="1" dirty="0">
                <a:solidFill>
                  <a:srgbClr val="000000"/>
                </a:solidFill>
              </a:rPr>
              <a:t>dalen</a:t>
            </a:r>
            <a:r>
              <a:rPr lang="nl-NL" sz="1200" dirty="0">
                <a:solidFill>
                  <a:srgbClr val="000000"/>
                </a:solidFill>
              </a:rPr>
              <a:t> en/of hun </a:t>
            </a:r>
            <a:r>
              <a:rPr lang="nl-NL" sz="1200" b="1" dirty="0">
                <a:solidFill>
                  <a:srgbClr val="000000"/>
                </a:solidFill>
              </a:rPr>
              <a:t>inkomen</a:t>
            </a:r>
            <a:r>
              <a:rPr lang="nl-NL" sz="1200" dirty="0">
                <a:solidFill>
                  <a:srgbClr val="000000"/>
                </a:solidFill>
              </a:rPr>
              <a:t> per direct </a:t>
            </a:r>
            <a:r>
              <a:rPr lang="nl-NL" sz="1200" b="1" dirty="0">
                <a:solidFill>
                  <a:srgbClr val="000000"/>
                </a:solidFill>
              </a:rPr>
              <a:t>stijgt</a:t>
            </a:r>
            <a:r>
              <a:rPr lang="nl-NL" sz="1200" dirty="0">
                <a:solidFill>
                  <a:srgbClr val="000000"/>
                </a:solidFill>
              </a:rPr>
              <a:t>. </a:t>
            </a:r>
          </a:p>
        </p:txBody>
      </p:sp>
      <p:sp>
        <p:nvSpPr>
          <p:cNvPr id="26" name="TextBox 25">
            <a:extLst>
              <a:ext uri="{FF2B5EF4-FFF2-40B4-BE49-F238E27FC236}">
                <a16:creationId xmlns:a16="http://schemas.microsoft.com/office/drawing/2014/main" id="{84193D47-DA7E-0FE7-03C7-83D8A0ECE7D3}"/>
              </a:ext>
            </a:extLst>
          </p:cNvPr>
          <p:cNvSpPr txBox="1"/>
          <p:nvPr/>
        </p:nvSpPr>
        <p:spPr>
          <a:xfrm>
            <a:off x="1664204" y="1583241"/>
            <a:ext cx="1653542" cy="425814"/>
          </a:xfrm>
          <a:prstGeom prst="rect">
            <a:avLst/>
          </a:prstGeom>
        </p:spPr>
        <p:txBody>
          <a:bodyPr vert="horz" wrap="square" lIns="91440" tIns="45720" rIns="91440" bIns="45720" rtlCol="0">
            <a:noAutofit/>
          </a:bodyPr>
          <a:lstStyle/>
          <a:p>
            <a:pPr algn="l"/>
            <a:r>
              <a:rPr lang="nl-NL" sz="1600" b="1" noProof="0" dirty="0"/>
              <a:t>Korte termijn</a:t>
            </a:r>
          </a:p>
        </p:txBody>
      </p:sp>
      <p:sp>
        <p:nvSpPr>
          <p:cNvPr id="27" name="TextBox 26">
            <a:extLst>
              <a:ext uri="{FF2B5EF4-FFF2-40B4-BE49-F238E27FC236}">
                <a16:creationId xmlns:a16="http://schemas.microsoft.com/office/drawing/2014/main" id="{13A3B6B1-5FBF-D10E-0488-FD2099BCEA4F}"/>
              </a:ext>
            </a:extLst>
          </p:cNvPr>
          <p:cNvSpPr txBox="1"/>
          <p:nvPr/>
        </p:nvSpPr>
        <p:spPr>
          <a:xfrm>
            <a:off x="1664204" y="4483745"/>
            <a:ext cx="1653542" cy="425814"/>
          </a:xfrm>
          <a:prstGeom prst="rect">
            <a:avLst/>
          </a:prstGeom>
        </p:spPr>
        <p:txBody>
          <a:bodyPr vert="horz" wrap="square" lIns="91440" tIns="45720" rIns="91440" bIns="45720" rtlCol="0">
            <a:noAutofit/>
          </a:bodyPr>
          <a:lstStyle/>
          <a:p>
            <a:pPr algn="l"/>
            <a:r>
              <a:rPr lang="nl-NL" sz="1600" b="1" noProof="0" dirty="0"/>
              <a:t>Lange termijn</a:t>
            </a:r>
          </a:p>
        </p:txBody>
      </p:sp>
      <p:pic>
        <p:nvPicPr>
          <p:cNvPr id="16" name="Graphic 15" descr="Influencer with solid fill">
            <a:extLst>
              <a:ext uri="{FF2B5EF4-FFF2-40B4-BE49-F238E27FC236}">
                <a16:creationId xmlns:a16="http://schemas.microsoft.com/office/drawing/2014/main" id="{B4115EC3-D0E0-9A76-D5E1-B5EEB3DEA03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4966" y="3647548"/>
            <a:ext cx="607747" cy="607747"/>
          </a:xfrm>
          <a:prstGeom prst="rect">
            <a:avLst/>
          </a:prstGeom>
        </p:spPr>
      </p:pic>
      <p:pic>
        <p:nvPicPr>
          <p:cNvPr id="21" name="Graphic 20" descr="Classroom with solid fill">
            <a:extLst>
              <a:ext uri="{FF2B5EF4-FFF2-40B4-BE49-F238E27FC236}">
                <a16:creationId xmlns:a16="http://schemas.microsoft.com/office/drawing/2014/main" id="{7C38D14E-8BAE-63ED-BC25-74B31661287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8966" y="5723922"/>
            <a:ext cx="507985" cy="507985"/>
          </a:xfrm>
          <a:prstGeom prst="rect">
            <a:avLst/>
          </a:prstGeom>
        </p:spPr>
      </p:pic>
    </p:spTree>
    <p:extLst>
      <p:ext uri="{BB962C8B-B14F-4D97-AF65-F5344CB8AC3E}">
        <p14:creationId xmlns:p14="http://schemas.microsoft.com/office/powerpoint/2010/main" val="409268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0946926-108B-2973-39F3-26406EF949B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10946926-108B-2973-39F3-26406EF949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icture 17">
            <a:hlinkHover r:id="" action="ppaction://noaction"/>
            <a:extLst>
              <a:ext uri="{FF2B5EF4-FFF2-40B4-BE49-F238E27FC236}">
                <a16:creationId xmlns:a16="http://schemas.microsoft.com/office/drawing/2014/main" id="{08D5BE3E-BC14-828F-22A8-2A9C2A59C862}"/>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l="33209" r="33209"/>
          <a:stretch/>
        </p:blipFill>
        <p:spPr>
          <a:xfrm>
            <a:off x="6242755" y="1595850"/>
            <a:ext cx="2375255" cy="4712875"/>
          </a:xfrm>
          <a:prstGeom prst="rect">
            <a:avLst/>
          </a:prstGeom>
        </p:spPr>
      </p:pic>
      <p:pic>
        <p:nvPicPr>
          <p:cNvPr id="9" name="Picture 8" descr="A person pushing a stroller&#10;&#10;Description automatically generated with medium confidence">
            <a:extLst>
              <a:ext uri="{FF2B5EF4-FFF2-40B4-BE49-F238E27FC236}">
                <a16:creationId xmlns:a16="http://schemas.microsoft.com/office/drawing/2014/main" id="{E3A5B834-2C3E-0C2D-524E-A6A38222D39E}"/>
              </a:ext>
            </a:extLst>
          </p:cNvPr>
          <p:cNvPicPr>
            <a:picLocks noChangeAspect="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24436" t="7170" r="35604"/>
          <a:stretch/>
        </p:blipFill>
        <p:spPr>
          <a:xfrm>
            <a:off x="3571717" y="1592263"/>
            <a:ext cx="2376000" cy="4731144"/>
          </a:xfrm>
          <a:prstGeom prst="rect">
            <a:avLst/>
          </a:prstGeom>
        </p:spPr>
      </p:pic>
      <p:pic>
        <p:nvPicPr>
          <p:cNvPr id="16" name="Picture 15" descr="A picture containing wall, indoor, floor, person&#10;&#10;Description automatically generated">
            <a:extLst>
              <a:ext uri="{FF2B5EF4-FFF2-40B4-BE49-F238E27FC236}">
                <a16:creationId xmlns:a16="http://schemas.microsoft.com/office/drawing/2014/main" id="{7CAF4001-DD16-C0CF-62BA-A3DD7575AAAD}"/>
              </a:ext>
            </a:extLst>
          </p:cNvPr>
          <p:cNvPicPr>
            <a:picLocks noChangeAspect="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4159" t="12776" r="32953"/>
          <a:stretch/>
        </p:blipFill>
        <p:spPr>
          <a:xfrm>
            <a:off x="900679" y="1595882"/>
            <a:ext cx="2376000" cy="4726071"/>
          </a:xfrm>
          <a:prstGeom prst="rect">
            <a:avLst/>
          </a:prstGeom>
        </p:spPr>
      </p:pic>
      <p:sp>
        <p:nvSpPr>
          <p:cNvPr id="6" name="Title 5">
            <a:extLst>
              <a:ext uri="{FF2B5EF4-FFF2-40B4-BE49-F238E27FC236}">
                <a16:creationId xmlns:a16="http://schemas.microsoft.com/office/drawing/2014/main" id="{8846154B-4318-4828-AC28-885139457B9A}"/>
              </a:ext>
            </a:extLst>
          </p:cNvPr>
          <p:cNvSpPr>
            <a:spLocks noGrp="1"/>
          </p:cNvSpPr>
          <p:nvPr>
            <p:ph type="title"/>
          </p:nvPr>
        </p:nvSpPr>
        <p:spPr/>
        <p:txBody>
          <a:bodyPr vert="horz"/>
          <a:lstStyle/>
          <a:p>
            <a:r>
              <a:rPr lang="nl-NL" dirty="0"/>
              <a:t>Inhoud</a:t>
            </a:r>
          </a:p>
        </p:txBody>
      </p:sp>
      <p:sp>
        <p:nvSpPr>
          <p:cNvPr id="3" name="Slide Number Placeholder 2">
            <a:extLst>
              <a:ext uri="{FF2B5EF4-FFF2-40B4-BE49-F238E27FC236}">
                <a16:creationId xmlns:a16="http://schemas.microsoft.com/office/drawing/2014/main" id="{5F703969-8A71-4C03-A8C0-3B1C115AB82F}"/>
              </a:ext>
            </a:extLst>
          </p:cNvPr>
          <p:cNvSpPr>
            <a:spLocks noGrp="1"/>
          </p:cNvSpPr>
          <p:nvPr>
            <p:ph type="sldNum" sz="quarter" idx="12"/>
          </p:nvPr>
        </p:nvSpPr>
        <p:spPr/>
        <p:txBody>
          <a:bodyPr/>
          <a:lstStyle/>
          <a:p>
            <a:fld id="{992CD0B2-8AB2-4C6C-8876-E15753662C9B}" type="slidenum">
              <a:rPr lang="nl-NL" smtClean="0"/>
              <a:pPr/>
              <a:t>19</a:t>
            </a:fld>
            <a:endParaRPr lang="nl-NL" dirty="0"/>
          </a:p>
        </p:txBody>
      </p:sp>
      <p:sp>
        <p:nvSpPr>
          <p:cNvPr id="8" name="Text Placeholder 7">
            <a:extLst>
              <a:ext uri="{FF2B5EF4-FFF2-40B4-BE49-F238E27FC236}">
                <a16:creationId xmlns:a16="http://schemas.microsoft.com/office/drawing/2014/main" id="{042A55EF-D034-4B27-A305-4CEE04D6DDEC}"/>
              </a:ext>
            </a:extLst>
          </p:cNvPr>
          <p:cNvSpPr>
            <a:spLocks noGrp="1"/>
          </p:cNvSpPr>
          <p:nvPr>
            <p:ph type="body" sz="quarter" idx="20"/>
          </p:nvPr>
        </p:nvSpPr>
        <p:spPr/>
        <p:txBody>
          <a:bodyPr/>
          <a:lstStyle/>
          <a:p>
            <a:endParaRPr lang="nl-NL" dirty="0"/>
          </a:p>
        </p:txBody>
      </p:sp>
      <p:pic>
        <p:nvPicPr>
          <p:cNvPr id="23" name="Picture 22">
            <a:hlinkHover r:id="" action="ppaction://noaction"/>
            <a:extLst>
              <a:ext uri="{FF2B5EF4-FFF2-40B4-BE49-F238E27FC236}">
                <a16:creationId xmlns:a16="http://schemas.microsoft.com/office/drawing/2014/main" id="{BDC4734C-6828-43DA-8097-FA19B68767E7}"/>
              </a:ext>
            </a:extLst>
          </p:cNvPr>
          <p:cNvPicPr>
            <a:picLocks noChangeAspect="1"/>
          </p:cNvPicPr>
          <p:nvPr/>
        </p:nvPicPr>
        <p:blipFill>
          <a:blip r:embed="rId9">
            <a:extLst>
              <a:ext uri="{28A0092B-C50C-407E-A947-70E740481C1C}">
                <a14:useLocalDpi xmlns:a14="http://schemas.microsoft.com/office/drawing/2010/main" val="0"/>
              </a:ext>
            </a:extLst>
          </a:blip>
          <a:srcRect l="16454" r="16454"/>
          <a:stretch/>
        </p:blipFill>
        <p:spPr>
          <a:xfrm>
            <a:off x="8913791" y="1592263"/>
            <a:ext cx="2375256" cy="4720430"/>
          </a:xfrm>
          <a:prstGeom prst="rect">
            <a:avLst/>
          </a:prstGeom>
        </p:spPr>
      </p:pic>
      <p:sp>
        <p:nvSpPr>
          <p:cNvPr id="25" name="Rectangle 24">
            <a:hlinkHover r:id="" action="ppaction://noaction"/>
            <a:extLst>
              <a:ext uri="{FF2B5EF4-FFF2-40B4-BE49-F238E27FC236}">
                <a16:creationId xmlns:a16="http://schemas.microsoft.com/office/drawing/2014/main" id="{445DCFCA-81EC-43A3-92D1-8E946714373F}"/>
              </a:ext>
            </a:extLst>
          </p:cNvPr>
          <p:cNvSpPr/>
          <p:nvPr/>
        </p:nvSpPr>
        <p:spPr>
          <a:xfrm>
            <a:off x="3571468"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2</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Kerncijfers en ontwikkelingen</a:t>
            </a:r>
          </a:p>
        </p:txBody>
      </p:sp>
      <p:sp>
        <p:nvSpPr>
          <p:cNvPr id="26" name="Rectangle 25">
            <a:hlinkHover r:id="" action="ppaction://noaction"/>
            <a:extLst>
              <a:ext uri="{FF2B5EF4-FFF2-40B4-BE49-F238E27FC236}">
                <a16:creationId xmlns:a16="http://schemas.microsoft.com/office/drawing/2014/main" id="{F2A0B03E-5EFA-4FD0-B2D6-9E9DC6EAACF2}"/>
              </a:ext>
            </a:extLst>
          </p:cNvPr>
          <p:cNvSpPr/>
          <p:nvPr/>
        </p:nvSpPr>
        <p:spPr>
          <a:xfrm>
            <a:off x="6242257"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3</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Handelings-perspectief</a:t>
            </a:r>
          </a:p>
        </p:txBody>
      </p:sp>
      <p:sp>
        <p:nvSpPr>
          <p:cNvPr id="27" name="Rectangle 26">
            <a:hlinkHover r:id="" action="ppaction://noaction"/>
            <a:extLst>
              <a:ext uri="{FF2B5EF4-FFF2-40B4-BE49-F238E27FC236}">
                <a16:creationId xmlns:a16="http://schemas.microsoft.com/office/drawing/2014/main" id="{DE0721F2-BD19-4598-9A86-35BA0C8DCAFB}"/>
              </a:ext>
            </a:extLst>
          </p:cNvPr>
          <p:cNvSpPr/>
          <p:nvPr/>
        </p:nvSpPr>
        <p:spPr>
          <a:xfrm>
            <a:off x="8913047"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4</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Stappenplan analyse</a:t>
            </a:r>
          </a:p>
        </p:txBody>
      </p:sp>
      <p:sp>
        <p:nvSpPr>
          <p:cNvPr id="31" name="Rectangle 30">
            <a:hlinkClick r:id="" action="ppaction://noaction"/>
            <a:extLst>
              <a:ext uri="{FF2B5EF4-FFF2-40B4-BE49-F238E27FC236}">
                <a16:creationId xmlns:a16="http://schemas.microsoft.com/office/drawing/2014/main" id="{8F8EE225-FDEC-492E-A052-DAB21DBDC109}"/>
              </a:ext>
            </a:extLst>
          </p:cNvPr>
          <p:cNvSpPr/>
          <p:nvPr/>
        </p:nvSpPr>
        <p:spPr>
          <a:xfrm>
            <a:off x="900679"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1</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Wat is armoede?</a:t>
            </a:r>
          </a:p>
        </p:txBody>
      </p:sp>
    </p:spTree>
    <p:extLst>
      <p:ext uri="{BB962C8B-B14F-4D97-AF65-F5344CB8AC3E}">
        <p14:creationId xmlns:p14="http://schemas.microsoft.com/office/powerpoint/2010/main" val="557603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DE7142-C7BA-14AA-66EC-7594DDCCCFEF}"/>
              </a:ext>
            </a:extLst>
          </p:cNvPr>
          <p:cNvGraphicFramePr>
            <a:graphicFrameLocks noChangeAspect="1"/>
          </p:cNvGraphicFramePr>
          <p:nvPr>
            <p:custDataLst>
              <p:tags r:id="rId1"/>
            </p:custDataLst>
            <p:extLst>
              <p:ext uri="{D42A27DB-BD31-4B8C-83A1-F6EECF244321}">
                <p14:modId xmlns:p14="http://schemas.microsoft.com/office/powerpoint/2010/main" val="2826232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6" progId="TCLayout.ActiveDocument.1">
                  <p:embed/>
                </p:oleObj>
              </mc:Choice>
              <mc:Fallback>
                <p:oleObj name="think-cell Slide" r:id="rId14" imgW="395" imgH="396" progId="TCLayout.ActiveDocument.1">
                  <p:embed/>
                  <p:pic>
                    <p:nvPicPr>
                      <p:cNvPr id="9" name="Object 8" hidden="1">
                        <a:extLst>
                          <a:ext uri="{FF2B5EF4-FFF2-40B4-BE49-F238E27FC236}">
                            <a16:creationId xmlns:a16="http://schemas.microsoft.com/office/drawing/2014/main" id="{1FDE7142-C7BA-14AA-66EC-7594DDCCCFE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graphicFrame>
        <p:nvGraphicFramePr>
          <p:cNvPr id="116" name="Chart 115">
            <a:extLst>
              <a:ext uri="{FF2B5EF4-FFF2-40B4-BE49-F238E27FC236}">
                <a16:creationId xmlns:a16="http://schemas.microsoft.com/office/drawing/2014/main" id="{6ECF846B-C028-26E1-27EB-9029CBB5FCD7}"/>
              </a:ext>
            </a:extLst>
          </p:cNvPr>
          <p:cNvGraphicFramePr/>
          <p:nvPr>
            <p:custDataLst>
              <p:tags r:id="rId2"/>
            </p:custDataLst>
            <p:extLst>
              <p:ext uri="{D42A27DB-BD31-4B8C-83A1-F6EECF244321}">
                <p14:modId xmlns:p14="http://schemas.microsoft.com/office/powerpoint/2010/main" val="2757375269"/>
              </p:ext>
            </p:extLst>
          </p:nvPr>
        </p:nvGraphicFramePr>
        <p:xfrm>
          <a:off x="6154738" y="2055813"/>
          <a:ext cx="5289550" cy="3744912"/>
        </p:xfrm>
        <a:graphic>
          <a:graphicData uri="http://schemas.openxmlformats.org/drawingml/2006/chart">
            <c:chart xmlns:c="http://schemas.openxmlformats.org/drawingml/2006/chart" xmlns:r="http://schemas.openxmlformats.org/officeDocument/2006/relationships" r:id="rId16"/>
          </a:graphicData>
        </a:graphic>
      </p:graphicFrame>
      <p:sp>
        <p:nvSpPr>
          <p:cNvPr id="32" name="Content 1">
            <a:extLst>
              <a:ext uri="{FF2B5EF4-FFF2-40B4-BE49-F238E27FC236}">
                <a16:creationId xmlns:a16="http://schemas.microsoft.com/office/drawing/2014/main" id="{48AE559E-5AC3-3653-D35C-A3EE9CF1E66B}"/>
              </a:ext>
            </a:extLst>
          </p:cNvPr>
          <p:cNvSpPr>
            <a:spLocks noGrp="1"/>
          </p:cNvSpPr>
          <p:nvPr>
            <p:custDataLst>
              <p:tags r:id="rId3"/>
            </p:custDataLst>
          </p:nvPr>
        </p:nvSpPr>
        <p:spPr bwMode="auto">
          <a:xfrm>
            <a:off x="8620125" y="5776913"/>
            <a:ext cx="3587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ctr" defTabSz="685800" rtl="0" eaLnBrk="1" fontAlgn="auto" latinLnBrk="0" hangingPunct="1">
              <a:lnSpc>
                <a:spcPct val="90000"/>
              </a:lnSpc>
              <a:spcBef>
                <a:spcPct val="0"/>
              </a:spcBef>
              <a:spcAft>
                <a:spcPct val="0"/>
              </a:spcAft>
              <a:buClr>
                <a:srgbClr val="22777B"/>
              </a:buClr>
              <a:buSzTx/>
              <a:buFont typeface="Wingdings" panose="05000000000000000000" pitchFamily="2" charset="2"/>
              <a:buNone/>
              <a:tabLst/>
              <a:defRPr/>
            </a:pPr>
            <a:fld id="{CA58A5F9-9957-42BA-8B12-2A804CB82761}" type="datetime'''''20''''''''''''''''2''''''''''''''''''''''''''''1'''">
              <a:rPr kumimoji="0" lang="nl-NL" altLang="en-US" sz="1400" b="0" i="0" u="none" strike="noStrike" kern="1200" cap="none" spc="0" normalizeH="0" baseline="0" noProof="0" smtClean="0">
                <a:ln>
                  <a:noFill/>
                </a:ln>
                <a:solidFill>
                  <a:srgbClr val="000000"/>
                </a:solidFill>
                <a:effectLst/>
                <a:uLnTx/>
                <a:uFillTx/>
                <a:latin typeface="Corbel"/>
                <a:ea typeface="+mn-ea"/>
                <a:cs typeface="+mn-cs"/>
              </a:rPr>
              <a:pPr marL="0" marR="0" lvl="0" indent="0" algn="ctr" defTabSz="685800" rtl="0" eaLnBrk="1" fontAlgn="auto" latinLnBrk="0" hangingPunct="1">
                <a:lnSpc>
                  <a:spcPct val="90000"/>
                </a:lnSpc>
                <a:spcBef>
                  <a:spcPct val="0"/>
                </a:spcBef>
                <a:spcAft>
                  <a:spcPct val="0"/>
                </a:spcAft>
                <a:buClr>
                  <a:srgbClr val="22777B"/>
                </a:buClr>
                <a:buSzTx/>
                <a:buFont typeface="Wingdings" panose="05000000000000000000" pitchFamily="2" charset="2"/>
                <a:buNone/>
                <a:tabLst/>
                <a:defRPr/>
              </a:pPr>
              <a:t>2021</a:t>
            </a:fld>
            <a:endParaRPr kumimoji="0" lang="nl-NL" sz="1400" b="0" i="0" u="none" strike="noStrike" kern="1200" cap="none" spc="0" normalizeH="0" baseline="0" noProof="0" dirty="0">
              <a:ln>
                <a:noFill/>
              </a:ln>
              <a:solidFill>
                <a:srgbClr val="000000"/>
              </a:solidFill>
              <a:effectLst/>
              <a:uLnTx/>
              <a:uFillTx/>
              <a:latin typeface="Corbel"/>
              <a:ea typeface="+mn-ea"/>
              <a:cs typeface="+mn-cs"/>
            </a:endParaRPr>
          </a:p>
        </p:txBody>
      </p:sp>
      <p:sp>
        <p:nvSpPr>
          <p:cNvPr id="34" name="Content 1">
            <a:extLst>
              <a:ext uri="{FF2B5EF4-FFF2-40B4-BE49-F238E27FC236}">
                <a16:creationId xmlns:a16="http://schemas.microsoft.com/office/drawing/2014/main" id="{B7167508-6E13-D782-6AA5-90D92FCD8F61}"/>
              </a:ext>
            </a:extLst>
          </p:cNvPr>
          <p:cNvSpPr>
            <a:spLocks noGrp="1"/>
          </p:cNvSpPr>
          <p:nvPr>
            <p:custDataLst>
              <p:tags r:id="rId4"/>
            </p:custDataLst>
          </p:nvPr>
        </p:nvSpPr>
        <p:spPr bwMode="auto">
          <a:xfrm>
            <a:off x="6908800" y="5776913"/>
            <a:ext cx="3667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ctr" defTabSz="685800" rtl="0" eaLnBrk="1" fontAlgn="auto" latinLnBrk="0" hangingPunct="1">
              <a:lnSpc>
                <a:spcPct val="90000"/>
              </a:lnSpc>
              <a:spcBef>
                <a:spcPct val="0"/>
              </a:spcBef>
              <a:spcAft>
                <a:spcPct val="0"/>
              </a:spcAft>
              <a:buClr>
                <a:srgbClr val="22777B"/>
              </a:buClr>
              <a:buSzTx/>
              <a:buFont typeface="Wingdings" panose="05000000000000000000" pitchFamily="2" charset="2"/>
              <a:buNone/>
              <a:tabLst/>
              <a:defRPr/>
            </a:pPr>
            <a:fld id="{D0BEBFEB-7EC3-4AAA-B2AB-800C5243C9D3}" type="datetime'''2''0''''''''2''''''''''''''''''0'''''''''''''''''''''''">
              <a:rPr kumimoji="0" lang="nl-NL" altLang="en-US" sz="1400" b="0" i="0" u="none" strike="noStrike" kern="1200" cap="none" spc="0" normalizeH="0" baseline="0" noProof="0" smtClean="0">
                <a:ln>
                  <a:noFill/>
                </a:ln>
                <a:solidFill>
                  <a:srgbClr val="000000"/>
                </a:solidFill>
                <a:effectLst/>
                <a:uLnTx/>
                <a:uFillTx/>
                <a:latin typeface="Corbel"/>
                <a:ea typeface="+mn-ea"/>
                <a:cs typeface="+mn-cs"/>
              </a:rPr>
              <a:pPr marL="0" marR="0" lvl="0" indent="0" algn="ctr" defTabSz="685800" rtl="0" eaLnBrk="1" fontAlgn="auto" latinLnBrk="0" hangingPunct="1">
                <a:lnSpc>
                  <a:spcPct val="90000"/>
                </a:lnSpc>
                <a:spcBef>
                  <a:spcPct val="0"/>
                </a:spcBef>
                <a:spcAft>
                  <a:spcPct val="0"/>
                </a:spcAft>
                <a:buClr>
                  <a:srgbClr val="22777B"/>
                </a:buClr>
                <a:buSzTx/>
                <a:buFont typeface="Wingdings" panose="05000000000000000000" pitchFamily="2" charset="2"/>
                <a:buNone/>
                <a:tabLst/>
                <a:defRPr/>
              </a:pPr>
              <a:t>2020</a:t>
            </a:fld>
            <a:endParaRPr kumimoji="0" lang="nl-NL" sz="1400" b="0" i="0" u="none" strike="noStrike" kern="1200" cap="none" spc="0" normalizeH="0" baseline="0" noProof="0" dirty="0">
              <a:ln>
                <a:noFill/>
              </a:ln>
              <a:solidFill>
                <a:srgbClr val="000000"/>
              </a:solidFill>
              <a:effectLst/>
              <a:uLnTx/>
              <a:uFillTx/>
              <a:latin typeface="Corbel"/>
              <a:ea typeface="+mn-ea"/>
              <a:cs typeface="+mn-cs"/>
            </a:endParaRPr>
          </a:p>
        </p:txBody>
      </p:sp>
      <p:sp>
        <p:nvSpPr>
          <p:cNvPr id="29" name="Content 1">
            <a:extLst>
              <a:ext uri="{FF2B5EF4-FFF2-40B4-BE49-F238E27FC236}">
                <a16:creationId xmlns:a16="http://schemas.microsoft.com/office/drawing/2014/main" id="{ADDA06D2-FC2F-39DE-F727-935B44449A32}"/>
              </a:ext>
            </a:extLst>
          </p:cNvPr>
          <p:cNvSpPr>
            <a:spLocks noGrp="1"/>
          </p:cNvSpPr>
          <p:nvPr>
            <p:custDataLst>
              <p:tags r:id="rId5"/>
            </p:custDataLst>
          </p:nvPr>
        </p:nvSpPr>
        <p:spPr bwMode="auto">
          <a:xfrm>
            <a:off x="10326688" y="5776913"/>
            <a:ext cx="3619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ctr" defTabSz="685800" rtl="0" eaLnBrk="1" fontAlgn="auto" latinLnBrk="0" hangingPunct="1">
              <a:lnSpc>
                <a:spcPct val="90000"/>
              </a:lnSpc>
              <a:spcBef>
                <a:spcPct val="0"/>
              </a:spcBef>
              <a:spcAft>
                <a:spcPct val="0"/>
              </a:spcAft>
              <a:buClr>
                <a:srgbClr val="22777B"/>
              </a:buClr>
              <a:buSzTx/>
              <a:buFont typeface="Wingdings" panose="05000000000000000000" pitchFamily="2" charset="2"/>
              <a:buNone/>
              <a:tabLst/>
              <a:defRPr/>
            </a:pPr>
            <a:fld id="{647E7A97-ACD5-4B94-941A-09ABAB7FA47F}" type="datetime'2''''''0''''''2''''''''''''''''''''''''''''''''2'''''''''">
              <a:rPr kumimoji="0" lang="nl-NL" altLang="en-US" sz="1400" b="0" i="0" u="none" strike="noStrike" kern="1200" cap="none" spc="0" normalizeH="0" baseline="0" noProof="0" smtClean="0">
                <a:ln>
                  <a:noFill/>
                </a:ln>
                <a:solidFill>
                  <a:srgbClr val="000000"/>
                </a:solidFill>
                <a:effectLst/>
                <a:uLnTx/>
                <a:uFillTx/>
                <a:latin typeface="Corbel"/>
                <a:ea typeface="+mn-ea"/>
                <a:cs typeface="+mn-cs"/>
              </a:rPr>
              <a:pPr marL="0" marR="0" lvl="0" indent="0" algn="ctr" defTabSz="685800" rtl="0" eaLnBrk="1" fontAlgn="auto" latinLnBrk="0" hangingPunct="1">
                <a:lnSpc>
                  <a:spcPct val="90000"/>
                </a:lnSpc>
                <a:spcBef>
                  <a:spcPct val="0"/>
                </a:spcBef>
                <a:spcAft>
                  <a:spcPct val="0"/>
                </a:spcAft>
                <a:buClr>
                  <a:srgbClr val="22777B"/>
                </a:buClr>
                <a:buSzTx/>
                <a:buFont typeface="Wingdings" panose="05000000000000000000" pitchFamily="2" charset="2"/>
                <a:buNone/>
                <a:tabLst/>
                <a:defRPr/>
              </a:pPr>
              <a:t>2022</a:t>
            </a:fld>
            <a:endParaRPr kumimoji="0" lang="nl-NL" sz="1400" b="0" i="0" u="none" strike="noStrike" kern="1200" cap="none" spc="0" normalizeH="0" baseline="0" noProof="0" dirty="0">
              <a:ln>
                <a:noFill/>
              </a:ln>
              <a:solidFill>
                <a:srgbClr val="000000"/>
              </a:solidFill>
              <a:effectLst/>
              <a:uLnTx/>
              <a:uFillTx/>
              <a:latin typeface="Corbel"/>
              <a:ea typeface="+mn-ea"/>
              <a:cs typeface="+mn-cs"/>
            </a:endParaRPr>
          </a:p>
        </p:txBody>
      </p:sp>
      <p:sp>
        <p:nvSpPr>
          <p:cNvPr id="150" name="Content 1">
            <a:extLst>
              <a:ext uri="{FF2B5EF4-FFF2-40B4-BE49-F238E27FC236}">
                <a16:creationId xmlns:a16="http://schemas.microsoft.com/office/drawing/2014/main" id="{4B9982FA-94CE-476E-98B9-AED20350F85D}"/>
              </a:ext>
            </a:extLst>
          </p:cNvPr>
          <p:cNvSpPr>
            <a:spLocks noGrp="1"/>
          </p:cNvSpPr>
          <p:nvPr>
            <p:custDataLst>
              <p:tags r:id="rId6"/>
            </p:custDataLst>
          </p:nvPr>
        </p:nvSpPr>
        <p:spPr bwMode="gray">
          <a:xfrm>
            <a:off x="10220325" y="2154238"/>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E0439ADD-3A77-4C20-9532-C7E564B37FC9}" type="datetime'''1,1 ''''''''''m''''l''''''''n'''''''">
              <a:rPr lang="nl-NL" altLang="en-US" smtClean="0">
                <a:latin typeface="+mn-lt"/>
              </a:rPr>
              <a:pPr/>
              <a:t>1,1 mln</a:t>
            </a:fld>
            <a:endParaRPr lang="nl-NL" noProof="0" dirty="0">
              <a:latin typeface="+mn-lt"/>
            </a:endParaRPr>
          </a:p>
        </p:txBody>
      </p:sp>
      <p:sp>
        <p:nvSpPr>
          <p:cNvPr id="148" name="Content 1">
            <a:extLst>
              <a:ext uri="{FF2B5EF4-FFF2-40B4-BE49-F238E27FC236}">
                <a16:creationId xmlns:a16="http://schemas.microsoft.com/office/drawing/2014/main" id="{4B9982FA-94CE-476E-98B9-AED20350F85D}"/>
              </a:ext>
            </a:extLst>
          </p:cNvPr>
          <p:cNvSpPr>
            <a:spLocks noGrp="1"/>
          </p:cNvSpPr>
          <p:nvPr>
            <p:custDataLst>
              <p:tags r:id="rId7"/>
            </p:custDataLst>
          </p:nvPr>
        </p:nvSpPr>
        <p:spPr bwMode="gray">
          <a:xfrm>
            <a:off x="6791325" y="2803525"/>
            <a:ext cx="601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E881E61E-1D17-4A37-AFA9-453043CEFD29}" type="datetime'0'''',''''''''''9'' ''''''m''''''''''''''''''l''''n'">
              <a:rPr lang="nl-NL" altLang="en-US" smtClean="0">
                <a:latin typeface="+mn-lt"/>
              </a:rPr>
              <a:pPr/>
              <a:t>0,9 mln</a:t>
            </a:fld>
            <a:endParaRPr lang="nl-NL" noProof="0" dirty="0">
              <a:latin typeface="+mn-lt"/>
            </a:endParaRPr>
          </a:p>
        </p:txBody>
      </p:sp>
      <p:sp>
        <p:nvSpPr>
          <p:cNvPr id="149" name="Content 1">
            <a:extLst>
              <a:ext uri="{FF2B5EF4-FFF2-40B4-BE49-F238E27FC236}">
                <a16:creationId xmlns:a16="http://schemas.microsoft.com/office/drawing/2014/main" id="{4B9982FA-94CE-476E-98B9-AED20350F85D}"/>
              </a:ext>
            </a:extLst>
          </p:cNvPr>
          <p:cNvSpPr>
            <a:spLocks noGrp="1"/>
          </p:cNvSpPr>
          <p:nvPr>
            <p:custDataLst>
              <p:tags r:id="rId8"/>
            </p:custDataLst>
          </p:nvPr>
        </p:nvSpPr>
        <p:spPr bwMode="gray">
          <a:xfrm>
            <a:off x="8499475" y="2670175"/>
            <a:ext cx="601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52269E89-74FA-40FB-867C-E7ED815ED78E}" type="datetime'''''0'''''''''''''''',''''''''9 m''''''''''''''l''''''n'">
              <a:rPr lang="nl-NL" altLang="en-US" smtClean="0">
                <a:latin typeface="+mn-lt"/>
              </a:rPr>
              <a:pPr/>
              <a:t>0,9 mln</a:t>
            </a:fld>
            <a:endParaRPr lang="nl-NL" noProof="0" dirty="0">
              <a:latin typeface="+mn-lt"/>
            </a:endParaRPr>
          </a:p>
        </p:txBody>
      </p:sp>
      <p:sp>
        <p:nvSpPr>
          <p:cNvPr id="111" name="Content Placeholder 110">
            <a:extLst>
              <a:ext uri="{FF2B5EF4-FFF2-40B4-BE49-F238E27FC236}">
                <a16:creationId xmlns:a16="http://schemas.microsoft.com/office/drawing/2014/main" id="{D919C3D2-BFC3-FB17-F855-0E8880C18F89}"/>
              </a:ext>
            </a:extLst>
          </p:cNvPr>
          <p:cNvSpPr>
            <a:spLocks noGrp="1"/>
          </p:cNvSpPr>
          <p:nvPr>
            <p:ph sz="quarter" idx="31"/>
          </p:nvPr>
        </p:nvSpPr>
        <p:spPr/>
        <p:txBody>
          <a:bodyPr/>
          <a:lstStyle/>
          <a:p>
            <a:r>
              <a:rPr lang="nl-NL" dirty="0"/>
              <a:t>Armoede is een groot en groeiend maatschappelijk probleem door algehele inflatie en stijgende energieprijzen in het bijzonder. Alle ramingen kennen grote onzekerheid en zijn deels afhankelijk van internationale ontwikkelingen.</a:t>
            </a:r>
          </a:p>
          <a:p>
            <a:r>
              <a:rPr lang="nl-NL" dirty="0"/>
              <a:t>Ondanks de op Prinsjesdag aangekondigde maatregelen – die volgens het CPB zorgen voor een afname van het aantal mensen in armoede – zijn er binnen iedere gemeente inwoners die in een schrijnende situatie zitten of op korte termijn dreigen te belanden. </a:t>
            </a:r>
          </a:p>
          <a:p>
            <a:r>
              <a:rPr lang="nl-NL" dirty="0"/>
              <a:t>Armoede heeft grote gevolgen op individueel niveau en voor de maatschappij. Iedere inwoner dat moet leven in armoede en ieder kind dat opgroeit in armoede is er één te veel.</a:t>
            </a:r>
          </a:p>
          <a:p>
            <a:r>
              <a:rPr lang="nl-NL" dirty="0"/>
              <a:t>Als gemeentelijke overheid kun je armoede en de gevolgen hiervan op korte termijn aanpakken door te focussen op:</a:t>
            </a:r>
          </a:p>
          <a:p>
            <a:pPr lvl="1"/>
            <a:r>
              <a:rPr lang="nl-NL" dirty="0"/>
              <a:t>Betaalbaar leven en wonen</a:t>
            </a:r>
          </a:p>
          <a:p>
            <a:pPr lvl="1"/>
            <a:r>
              <a:rPr lang="nl-NL" dirty="0"/>
              <a:t>Inkomensondersteuning en bijdragen in kosten</a:t>
            </a:r>
          </a:p>
          <a:p>
            <a:endParaRPr lang="nl-NL" dirty="0"/>
          </a:p>
          <a:p>
            <a:r>
              <a:rPr lang="nl-NL" dirty="0"/>
              <a:t>Deze publicatie biedt gemeenten een simpel stappenplan om hun armoedebeleid tegen het licht te houden en te onderzoeken hoe ze meer inwoners kunnen helpen.</a:t>
            </a:r>
          </a:p>
          <a:p>
            <a:endParaRPr lang="nl-NL" dirty="0"/>
          </a:p>
        </p:txBody>
      </p:sp>
      <p:sp>
        <p:nvSpPr>
          <p:cNvPr id="112" name="Text Placeholder 111">
            <a:extLst>
              <a:ext uri="{FF2B5EF4-FFF2-40B4-BE49-F238E27FC236}">
                <a16:creationId xmlns:a16="http://schemas.microsoft.com/office/drawing/2014/main" id="{A007CCF5-09F1-7D48-DD0D-6DE33C774C47}"/>
              </a:ext>
            </a:extLst>
          </p:cNvPr>
          <p:cNvSpPr>
            <a:spLocks noGrp="1"/>
          </p:cNvSpPr>
          <p:nvPr>
            <p:ph type="body" sz="quarter" idx="34"/>
          </p:nvPr>
        </p:nvSpPr>
        <p:spPr/>
        <p:txBody>
          <a:bodyPr/>
          <a:lstStyle/>
          <a:p>
            <a:r>
              <a:rPr lang="nl-NL" dirty="0"/>
              <a:t>Inwoners in armoede</a:t>
            </a:r>
          </a:p>
        </p:txBody>
      </p:sp>
      <p:sp>
        <p:nvSpPr>
          <p:cNvPr id="19" name="Text Placeholder 18">
            <a:extLst>
              <a:ext uri="{FF2B5EF4-FFF2-40B4-BE49-F238E27FC236}">
                <a16:creationId xmlns:a16="http://schemas.microsoft.com/office/drawing/2014/main" id="{AC6983AF-A775-969F-CADE-6EFEA342598E}"/>
              </a:ext>
            </a:extLst>
          </p:cNvPr>
          <p:cNvSpPr>
            <a:spLocks noGrp="1"/>
          </p:cNvSpPr>
          <p:nvPr>
            <p:ph type="body" sz="quarter" idx="30"/>
          </p:nvPr>
        </p:nvSpPr>
        <p:spPr/>
        <p:txBody>
          <a:bodyPr/>
          <a:lstStyle/>
          <a:p>
            <a:r>
              <a:rPr lang="nl-NL" dirty="0"/>
              <a:t>Stappenplan om armoedebeleid tegen het licht te houden</a:t>
            </a:r>
          </a:p>
        </p:txBody>
      </p:sp>
      <p:sp>
        <p:nvSpPr>
          <p:cNvPr id="17" name="Text Placeholder 16">
            <a:extLst>
              <a:ext uri="{FF2B5EF4-FFF2-40B4-BE49-F238E27FC236}">
                <a16:creationId xmlns:a16="http://schemas.microsoft.com/office/drawing/2014/main" id="{99E2B9D1-8466-59FE-F752-DB9225346166}"/>
              </a:ext>
            </a:extLst>
          </p:cNvPr>
          <p:cNvSpPr>
            <a:spLocks noGrp="1"/>
          </p:cNvSpPr>
          <p:nvPr>
            <p:ph type="body" sz="quarter" idx="14"/>
          </p:nvPr>
        </p:nvSpPr>
        <p:spPr/>
        <p:txBody>
          <a:bodyPr/>
          <a:lstStyle/>
          <a:p>
            <a:r>
              <a:rPr lang="nl-NL" dirty="0"/>
              <a:t>Samenvatting</a:t>
            </a:r>
          </a:p>
        </p:txBody>
      </p:sp>
      <p:sp>
        <p:nvSpPr>
          <p:cNvPr id="5" name="Title 4">
            <a:extLst>
              <a:ext uri="{FF2B5EF4-FFF2-40B4-BE49-F238E27FC236}">
                <a16:creationId xmlns:a16="http://schemas.microsoft.com/office/drawing/2014/main" id="{08E5F8ED-04E6-30E0-910B-FC50CE74E6A5}"/>
              </a:ext>
            </a:extLst>
          </p:cNvPr>
          <p:cNvSpPr>
            <a:spLocks noGrp="1"/>
          </p:cNvSpPr>
          <p:nvPr>
            <p:ph type="title"/>
          </p:nvPr>
        </p:nvSpPr>
        <p:spPr/>
        <p:txBody>
          <a:bodyPr vert="horz"/>
          <a:lstStyle/>
          <a:p>
            <a:r>
              <a:rPr lang="nl-NL" dirty="0"/>
              <a:t>Inwoners in Nood? Armoede door stijgende prijzen</a:t>
            </a:r>
            <a:br>
              <a:rPr lang="nl-NL" dirty="0"/>
            </a:br>
            <a:r>
              <a:rPr lang="nl-NL" b="0" dirty="0"/>
              <a:t>Inzicht in handelingsperspectief gemeente</a:t>
            </a:r>
          </a:p>
        </p:txBody>
      </p:sp>
      <p:sp>
        <p:nvSpPr>
          <p:cNvPr id="18" name="Text Placeholder 17">
            <a:extLst>
              <a:ext uri="{FF2B5EF4-FFF2-40B4-BE49-F238E27FC236}">
                <a16:creationId xmlns:a16="http://schemas.microsoft.com/office/drawing/2014/main" id="{2C51EB5C-7C48-E410-01CD-885DA4591968}"/>
              </a:ext>
            </a:extLst>
          </p:cNvPr>
          <p:cNvSpPr>
            <a:spLocks noGrp="1"/>
          </p:cNvSpPr>
          <p:nvPr>
            <p:ph type="body" sz="quarter" idx="20"/>
          </p:nvPr>
        </p:nvSpPr>
        <p:spPr/>
        <p:txBody>
          <a:bodyPr/>
          <a:lstStyle/>
          <a:p>
            <a:endParaRPr lang="nl-NL" dirty="0"/>
          </a:p>
        </p:txBody>
      </p:sp>
      <p:cxnSp>
        <p:nvCxnSpPr>
          <p:cNvPr id="54" name="Straight Connector 53">
            <a:extLst>
              <a:ext uri="{FF2B5EF4-FFF2-40B4-BE49-F238E27FC236}">
                <a16:creationId xmlns:a16="http://schemas.microsoft.com/office/drawing/2014/main" id="{9AE27F50-96FF-A12B-68AC-92751A46DF6C}"/>
              </a:ext>
            </a:extLst>
          </p:cNvPr>
          <p:cNvCxnSpPr/>
          <p:nvPr>
            <p:custDataLst>
              <p:tags r:id="rId9"/>
            </p:custDataLst>
          </p:nvPr>
        </p:nvCxnSpPr>
        <p:spPr bwMode="gray">
          <a:xfrm>
            <a:off x="6689725" y="6189663"/>
            <a:ext cx="138113" cy="0"/>
          </a:xfrm>
          <a:prstGeom prst="line">
            <a:avLst/>
          </a:prstGeom>
          <a:ln w="76200"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8305212A-4CD6-EA5C-9ADA-650FF20F92E9}"/>
              </a:ext>
            </a:extLst>
          </p:cNvPr>
          <p:cNvSpPr/>
          <p:nvPr>
            <p:custDataLst>
              <p:tags r:id="rId10"/>
            </p:custDataLst>
          </p:nvPr>
        </p:nvSpPr>
        <p:spPr bwMode="auto">
          <a:xfrm>
            <a:off x="8901113" y="6110288"/>
            <a:ext cx="214313" cy="160338"/>
          </a:xfrm>
          <a:prstGeom prst="rect">
            <a:avLst/>
          </a:prstGeom>
          <a:solidFill>
            <a:schemeClr val="accent2"/>
          </a:solidFill>
          <a:ln w="9525" cap="flat" algn="ctr">
            <a:solidFill>
              <a:schemeClr val="bg1"/>
            </a:solidFill>
            <a:prstDash val="solid"/>
            <a:miter/>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57" name="Content 1">
            <a:extLst>
              <a:ext uri="{FF2B5EF4-FFF2-40B4-BE49-F238E27FC236}">
                <a16:creationId xmlns:a16="http://schemas.microsoft.com/office/drawing/2014/main" id="{2C7C80AA-8ACE-2789-5A5F-5A2CC92E89AF}"/>
              </a:ext>
            </a:extLst>
          </p:cNvPr>
          <p:cNvSpPr>
            <a:spLocks noGrp="1"/>
          </p:cNvSpPr>
          <p:nvPr>
            <p:custDataLst>
              <p:tags r:id="rId11"/>
            </p:custDataLst>
          </p:nvPr>
        </p:nvSpPr>
        <p:spPr bwMode="auto">
          <a:xfrm>
            <a:off x="6916738" y="6118225"/>
            <a:ext cx="1882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lvl="0" indent="0" algn="ctr">
              <a:spcBef>
                <a:spcPct val="0"/>
              </a:spcBef>
              <a:spcAft>
                <a:spcPct val="0"/>
              </a:spcAft>
              <a:buClr>
                <a:srgbClr val="22777B"/>
              </a:buClr>
              <a:buNone/>
              <a:defRPr/>
            </a:pPr>
            <a:fld id="{D697F63B-7BFF-483B-8959-FF032592A68C}" type="datetime'Aandee''l ''''''''pe''rso''nen in a''''rm''''oed''e'''''''''">
              <a:rPr lang="nl-NL" altLang="en-US" sz="1200" smtClean="0">
                <a:latin typeface="+mn-lt"/>
              </a:rPr>
              <a:pPr marL="0" lvl="0" indent="0" algn="ctr">
                <a:spcBef>
                  <a:spcPct val="0"/>
                </a:spcBef>
                <a:spcAft>
                  <a:spcPct val="0"/>
                </a:spcAft>
                <a:buClr>
                  <a:srgbClr val="22777B"/>
                </a:buClr>
                <a:buNone/>
                <a:defRPr/>
              </a:pPr>
              <a:t>Aandeel personen in armoede</a:t>
            </a:fld>
            <a:endParaRPr kumimoji="0" lang="nl-NL" sz="1200" b="0" i="0" strike="noStrike" kern="1200" cap="none" spc="0" normalizeH="0" baseline="0" noProof="0" dirty="0">
              <a:ln>
                <a:noFill/>
              </a:ln>
              <a:effectLst/>
              <a:uLnTx/>
              <a:uFillTx/>
              <a:latin typeface="+mn-lt"/>
            </a:endParaRPr>
          </a:p>
        </p:txBody>
      </p:sp>
      <p:sp>
        <p:nvSpPr>
          <p:cNvPr id="58" name="Content 1">
            <a:extLst>
              <a:ext uri="{FF2B5EF4-FFF2-40B4-BE49-F238E27FC236}">
                <a16:creationId xmlns:a16="http://schemas.microsoft.com/office/drawing/2014/main" id="{45835FB5-D14B-B675-505E-4CF117261854}"/>
              </a:ext>
            </a:extLst>
          </p:cNvPr>
          <p:cNvSpPr>
            <a:spLocks noGrp="1"/>
          </p:cNvSpPr>
          <p:nvPr>
            <p:custDataLst>
              <p:tags r:id="rId12"/>
            </p:custDataLst>
          </p:nvPr>
        </p:nvSpPr>
        <p:spPr bwMode="auto">
          <a:xfrm>
            <a:off x="9166225" y="6118225"/>
            <a:ext cx="17764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lvl="0" indent="0" algn="ctr">
              <a:spcBef>
                <a:spcPct val="0"/>
              </a:spcBef>
              <a:spcAft>
                <a:spcPct val="0"/>
              </a:spcAft>
              <a:buClr>
                <a:srgbClr val="22777B"/>
              </a:buClr>
              <a:buNone/>
              <a:defRPr/>
            </a:pPr>
            <a:fld id="{067B9D63-5F74-42C0-BF65-7BA6775B38F4}" type="datetime'A''antal ''''''p''''erso''nen ''''in ''''''''''''a''rmoede'">
              <a:rPr lang="nl-NL" altLang="en-US" sz="1200" smtClean="0">
                <a:latin typeface="+mn-lt"/>
              </a:rPr>
              <a:pPr marL="0" lvl="0" indent="0" algn="ctr">
                <a:spcBef>
                  <a:spcPct val="0"/>
                </a:spcBef>
                <a:spcAft>
                  <a:spcPct val="0"/>
                </a:spcAft>
                <a:buClr>
                  <a:srgbClr val="22777B"/>
                </a:buClr>
                <a:buNone/>
                <a:defRPr/>
              </a:pPr>
              <a:t>Aantal personen in armoede</a:t>
            </a:fld>
            <a:endParaRPr kumimoji="0" lang="nl-NL" sz="1200" b="0" i="0" strike="noStrike" kern="1200" cap="none" spc="0" normalizeH="0" baseline="0" noProof="0" dirty="0">
              <a:ln>
                <a:noFill/>
              </a:ln>
              <a:effectLst/>
              <a:uLnTx/>
              <a:uFillTx/>
              <a:latin typeface="+mn-lt"/>
            </a:endParaRPr>
          </a:p>
        </p:txBody>
      </p:sp>
      <p:sp>
        <p:nvSpPr>
          <p:cNvPr id="21" name="Footer Placeholder 3">
            <a:extLst>
              <a:ext uri="{FF2B5EF4-FFF2-40B4-BE49-F238E27FC236}">
                <a16:creationId xmlns:a16="http://schemas.microsoft.com/office/drawing/2014/main" id="{9E1AB677-80B5-3112-B409-D11B892BD7C6}"/>
              </a:ext>
            </a:extLst>
          </p:cNvPr>
          <p:cNvSpPr>
            <a:spLocks noGrp="1"/>
          </p:cNvSpPr>
          <p:nvPr>
            <p:ph type="ftr" sz="quarter" idx="3"/>
          </p:nvPr>
        </p:nvSpPr>
        <p:spPr>
          <a:xfrm>
            <a:off x="661800" y="6686783"/>
            <a:ext cx="10868400" cy="122400"/>
          </a:xfrm>
        </p:spPr>
        <p:txBody>
          <a:bodyPr/>
          <a:lstStyle/>
          <a:p>
            <a:r>
              <a:rPr lang="nl-NL" dirty="0"/>
              <a:t>Bron: CPB (2021) percentage op basis van Augustusraming (CPB, 2022), Armoede in Kaart (SCP, 2019)</a:t>
            </a:r>
          </a:p>
        </p:txBody>
      </p:sp>
      <p:sp>
        <p:nvSpPr>
          <p:cNvPr id="85" name="TextBox 84">
            <a:extLst>
              <a:ext uri="{FF2B5EF4-FFF2-40B4-BE49-F238E27FC236}">
                <a16:creationId xmlns:a16="http://schemas.microsoft.com/office/drawing/2014/main" id="{DB47E2EC-3AB1-24E5-A30E-5EFD5A6583B6}"/>
              </a:ext>
            </a:extLst>
          </p:cNvPr>
          <p:cNvSpPr txBox="1"/>
          <p:nvPr/>
        </p:nvSpPr>
        <p:spPr>
          <a:xfrm>
            <a:off x="658813" y="1210251"/>
            <a:ext cx="2733675" cy="338554"/>
          </a:xfrm>
          <a:prstGeom prst="rect">
            <a:avLst/>
          </a:prstGeom>
          <a:solidFill>
            <a:schemeClr val="bg2">
              <a:lumMod val="75000"/>
            </a:schemeClr>
          </a:solidFill>
          <a:ln w="28575">
            <a:noFill/>
            <a:prstDash val="dash"/>
          </a:ln>
          <a:effectLst>
            <a:outerShdw blurRad="50800" dist="38100" dir="2700000" algn="tl" rotWithShape="0">
              <a:prstClr val="black">
                <a:alpha val="40000"/>
              </a:prstClr>
            </a:outerShdw>
          </a:effectLst>
        </p:spPr>
        <p:txBody>
          <a:bodyPr wrap="square" anchor="ctr">
            <a:spAutoFit/>
          </a:bodyPr>
          <a:lstStyle>
            <a:defPPr>
              <a:defRPr lang="en-NL"/>
            </a:defPPr>
          </a:lstStyle>
          <a:p>
            <a:pPr algn="ctr"/>
            <a:r>
              <a:rPr lang="nl-NL" sz="1600" b="1" dirty="0"/>
              <a:t>Samenvatting</a:t>
            </a:r>
          </a:p>
        </p:txBody>
      </p:sp>
    </p:spTree>
    <p:extLst>
      <p:ext uri="{BB962C8B-B14F-4D97-AF65-F5344CB8AC3E}">
        <p14:creationId xmlns:p14="http://schemas.microsoft.com/office/powerpoint/2010/main" val="2612681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518620-13B2-8D5E-3941-D89DDDF76E2A}"/>
              </a:ext>
            </a:extLst>
          </p:cNvPr>
          <p:cNvGraphicFramePr>
            <a:graphicFrameLocks noChangeAspect="1"/>
          </p:cNvGraphicFramePr>
          <p:nvPr>
            <p:custDataLst>
              <p:tags r:id="rId1"/>
            </p:custDataLst>
            <p:extLst>
              <p:ext uri="{D42A27DB-BD31-4B8C-83A1-F6EECF244321}">
                <p14:modId xmlns:p14="http://schemas.microsoft.com/office/powerpoint/2010/main" val="7612809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81518620-13B2-8D5E-3941-D89DDDF76E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Content Placeholder 23">
            <a:extLst>
              <a:ext uri="{FF2B5EF4-FFF2-40B4-BE49-F238E27FC236}">
                <a16:creationId xmlns:a16="http://schemas.microsoft.com/office/drawing/2014/main" id="{DEA89B09-03BC-C0A2-B2D1-3D39D1824086}"/>
              </a:ext>
            </a:extLst>
          </p:cNvPr>
          <p:cNvSpPr>
            <a:spLocks noGrp="1"/>
          </p:cNvSpPr>
          <p:nvPr>
            <p:ph sz="quarter" idx="35"/>
          </p:nvPr>
        </p:nvSpPr>
        <p:spPr/>
        <p:txBody>
          <a:bodyPr/>
          <a:lstStyle/>
          <a:p>
            <a:endParaRPr lang="nl-NL" dirty="0"/>
          </a:p>
        </p:txBody>
      </p:sp>
      <p:sp>
        <p:nvSpPr>
          <p:cNvPr id="5" name="Text Placeholder 4">
            <a:extLst>
              <a:ext uri="{FF2B5EF4-FFF2-40B4-BE49-F238E27FC236}">
                <a16:creationId xmlns:a16="http://schemas.microsoft.com/office/drawing/2014/main" id="{22AADA6D-E021-8484-5175-2B91B06CAD6E}"/>
              </a:ext>
            </a:extLst>
          </p:cNvPr>
          <p:cNvSpPr>
            <a:spLocks noGrp="1"/>
          </p:cNvSpPr>
          <p:nvPr>
            <p:ph type="body" sz="quarter" idx="14"/>
          </p:nvPr>
        </p:nvSpPr>
        <p:spPr/>
        <p:txBody>
          <a:bodyPr/>
          <a:lstStyle/>
          <a:p>
            <a:pPr marL="0" indent="0">
              <a:buNone/>
            </a:pPr>
            <a:r>
              <a:rPr lang="nl-NL" dirty="0"/>
              <a:t>Stappenplan aanvullend armoedebeleid </a:t>
            </a:r>
          </a:p>
        </p:txBody>
      </p:sp>
      <p:sp>
        <p:nvSpPr>
          <p:cNvPr id="3" name="Title 2">
            <a:extLst>
              <a:ext uri="{FF2B5EF4-FFF2-40B4-BE49-F238E27FC236}">
                <a16:creationId xmlns:a16="http://schemas.microsoft.com/office/drawing/2014/main" id="{DCB843E0-D6FE-1EB2-31E5-7B4412124C9D}"/>
              </a:ext>
            </a:extLst>
          </p:cNvPr>
          <p:cNvSpPr>
            <a:spLocks noGrp="1"/>
          </p:cNvSpPr>
          <p:nvPr>
            <p:ph type="title"/>
          </p:nvPr>
        </p:nvSpPr>
        <p:spPr/>
        <p:txBody>
          <a:bodyPr vert="horz"/>
          <a:lstStyle/>
          <a:p>
            <a:r>
              <a:rPr lang="nl-NL" dirty="0"/>
              <a:t>Er is een helder stappenplan om burgers in nood te ondersteunen</a:t>
            </a:r>
          </a:p>
        </p:txBody>
      </p:sp>
      <p:sp>
        <p:nvSpPr>
          <p:cNvPr id="21" name="Text Placeholder 20">
            <a:extLst>
              <a:ext uri="{FF2B5EF4-FFF2-40B4-BE49-F238E27FC236}">
                <a16:creationId xmlns:a16="http://schemas.microsoft.com/office/drawing/2014/main" id="{FBE23674-EB15-D87D-F9C9-AB4B602C3096}"/>
              </a:ext>
            </a:extLst>
          </p:cNvPr>
          <p:cNvSpPr>
            <a:spLocks noGrp="1"/>
          </p:cNvSpPr>
          <p:nvPr>
            <p:ph type="body" sz="quarter" idx="20"/>
          </p:nvPr>
        </p:nvSpPr>
        <p:spPr/>
        <p:txBody>
          <a:bodyPr/>
          <a:lstStyle/>
          <a:p>
            <a:endParaRPr lang="nl-NL"/>
          </a:p>
        </p:txBody>
      </p:sp>
      <p:sp>
        <p:nvSpPr>
          <p:cNvPr id="10" name="TextBox 9">
            <a:extLst>
              <a:ext uri="{FF2B5EF4-FFF2-40B4-BE49-F238E27FC236}">
                <a16:creationId xmlns:a16="http://schemas.microsoft.com/office/drawing/2014/main" id="{A9B144D6-F3FF-A843-D68C-25BA2FAEF19F}"/>
              </a:ext>
            </a:extLst>
          </p:cNvPr>
          <p:cNvSpPr txBox="1"/>
          <p:nvPr/>
        </p:nvSpPr>
        <p:spPr>
          <a:xfrm>
            <a:off x="1768043" y="2414404"/>
            <a:ext cx="914400" cy="33868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Corbel"/>
                <a:ea typeface="+mn-ea"/>
                <a:cs typeface="+mn-cs"/>
              </a:rPr>
              <a:t>Probleemanalyse</a:t>
            </a:r>
          </a:p>
        </p:txBody>
      </p:sp>
      <p:sp>
        <p:nvSpPr>
          <p:cNvPr id="14" name="TextBox 13">
            <a:extLst>
              <a:ext uri="{FF2B5EF4-FFF2-40B4-BE49-F238E27FC236}">
                <a16:creationId xmlns:a16="http://schemas.microsoft.com/office/drawing/2014/main" id="{FDF7B190-1A34-2C0A-7312-8D0384DDC910}"/>
              </a:ext>
            </a:extLst>
          </p:cNvPr>
          <p:cNvSpPr txBox="1"/>
          <p:nvPr/>
        </p:nvSpPr>
        <p:spPr>
          <a:xfrm>
            <a:off x="1768043" y="3752551"/>
            <a:ext cx="914400" cy="33868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Corbel"/>
                <a:ea typeface="+mn-ea"/>
                <a:cs typeface="+mn-cs"/>
              </a:rPr>
              <a:t>Handelingsperspectieven gemeente</a:t>
            </a:r>
          </a:p>
        </p:txBody>
      </p:sp>
      <p:sp>
        <p:nvSpPr>
          <p:cNvPr id="16" name="TextBox 15">
            <a:extLst>
              <a:ext uri="{FF2B5EF4-FFF2-40B4-BE49-F238E27FC236}">
                <a16:creationId xmlns:a16="http://schemas.microsoft.com/office/drawing/2014/main" id="{F9110E43-5724-8D4E-3132-6D5C590C47C6}"/>
              </a:ext>
            </a:extLst>
          </p:cNvPr>
          <p:cNvSpPr txBox="1"/>
          <p:nvPr/>
        </p:nvSpPr>
        <p:spPr>
          <a:xfrm>
            <a:off x="1775713" y="5042157"/>
            <a:ext cx="4380903" cy="559041"/>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Corbel"/>
                <a:ea typeface="+mn-ea"/>
                <a:cs typeface="+mn-cs"/>
              </a:rPr>
              <a:t>Ondersteuning w</a:t>
            </a:r>
            <a:r>
              <a:rPr kumimoji="0" lang="nl-NL" sz="2000" b="1" i="0" u="none" strike="noStrike" kern="1200" cap="none" spc="0" normalizeH="0" baseline="0" noProof="0" dirty="0" err="1">
                <a:ln>
                  <a:noFill/>
                </a:ln>
                <a:solidFill>
                  <a:srgbClr val="000000"/>
                </a:solidFill>
                <a:effectLst/>
                <a:uLnTx/>
                <a:uFillTx/>
                <a:latin typeface="Corbel"/>
                <a:ea typeface="+mn-ea"/>
                <a:cs typeface="+mn-cs"/>
              </a:rPr>
              <a:t>eging</a:t>
            </a:r>
            <a:r>
              <a:rPr kumimoji="0" lang="nl-NL" sz="2000" b="1" i="0" u="none" strike="noStrike" kern="1200" cap="none" spc="0" normalizeH="0" baseline="0" noProof="0" dirty="0">
                <a:ln>
                  <a:noFill/>
                </a:ln>
                <a:solidFill>
                  <a:srgbClr val="000000"/>
                </a:solidFill>
                <a:effectLst/>
                <a:uLnTx/>
                <a:uFillTx/>
                <a:latin typeface="Corbel"/>
                <a:ea typeface="+mn-ea"/>
                <a:cs typeface="+mn-cs"/>
              </a:rPr>
              <a:t> en besluit  </a:t>
            </a:r>
            <a:endParaRPr kumimoji="0" lang="nl-NL" sz="2000" b="1" i="0" u="none" strike="noStrike" kern="1200" cap="none" spc="0" normalizeH="0" baseline="30000" noProof="0" dirty="0">
              <a:ln>
                <a:noFill/>
              </a:ln>
              <a:solidFill>
                <a:srgbClr val="000000"/>
              </a:solidFill>
              <a:effectLst/>
              <a:uLnTx/>
              <a:uFillTx/>
              <a:latin typeface="Corbel"/>
              <a:ea typeface="+mn-ea"/>
              <a:cs typeface="+mn-cs"/>
            </a:endParaRPr>
          </a:p>
        </p:txBody>
      </p:sp>
      <p:sp>
        <p:nvSpPr>
          <p:cNvPr id="26" name="TextBox 25">
            <a:extLst>
              <a:ext uri="{FF2B5EF4-FFF2-40B4-BE49-F238E27FC236}">
                <a16:creationId xmlns:a16="http://schemas.microsoft.com/office/drawing/2014/main" id="{8326EA4A-207C-66A2-2978-C9513E70FB17}"/>
              </a:ext>
            </a:extLst>
          </p:cNvPr>
          <p:cNvSpPr txBox="1"/>
          <p:nvPr/>
        </p:nvSpPr>
        <p:spPr>
          <a:xfrm>
            <a:off x="765050" y="1676843"/>
            <a:ext cx="1010663" cy="335716"/>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srgbClr val="000000"/>
                </a:solidFill>
                <a:effectLst/>
                <a:uLnTx/>
                <a:uFillTx/>
                <a:latin typeface="Corbel"/>
                <a:ea typeface="+mn-ea"/>
                <a:cs typeface="+mn-cs"/>
              </a:rPr>
              <a:t>Stappen</a:t>
            </a:r>
          </a:p>
        </p:txBody>
      </p:sp>
      <p:sp>
        <p:nvSpPr>
          <p:cNvPr id="27" name="Freeform: Shape 26">
            <a:extLst>
              <a:ext uri="{FF2B5EF4-FFF2-40B4-BE49-F238E27FC236}">
                <a16:creationId xmlns:a16="http://schemas.microsoft.com/office/drawing/2014/main" id="{84E93BBA-B8BA-F43E-959C-769A35D6F3D1}"/>
              </a:ext>
            </a:extLst>
          </p:cNvPr>
          <p:cNvSpPr/>
          <p:nvPr/>
        </p:nvSpPr>
        <p:spPr>
          <a:xfrm rot="2884240" flipH="1">
            <a:off x="1577328" y="2058612"/>
            <a:ext cx="873665" cy="147248"/>
          </a:xfrm>
          <a:custGeom>
            <a:avLst/>
            <a:gdLst>
              <a:gd name="connsiteX0" fmla="*/ 245806 w 304800"/>
              <a:gd name="connsiteY0" fmla="*/ 481781 h 481781"/>
              <a:gd name="connsiteX1" fmla="*/ 304800 w 304800"/>
              <a:gd name="connsiteY1" fmla="*/ 324465 h 481781"/>
              <a:gd name="connsiteX2" fmla="*/ 245806 w 304800"/>
              <a:gd name="connsiteY2" fmla="*/ 147484 h 481781"/>
              <a:gd name="connsiteX3" fmla="*/ 196645 w 304800"/>
              <a:gd name="connsiteY3" fmla="*/ 88490 h 481781"/>
              <a:gd name="connsiteX4" fmla="*/ 0 w 304800"/>
              <a:gd name="connsiteY4" fmla="*/ 0 h 481781"/>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204"/>
              <a:gd name="connsiteY0" fmla="*/ 487186 h 487186"/>
              <a:gd name="connsiteX1" fmla="*/ 304800 w 305204"/>
              <a:gd name="connsiteY1" fmla="*/ 324465 h 487186"/>
              <a:gd name="connsiteX2" fmla="*/ 259608 w 305204"/>
              <a:gd name="connsiteY2" fmla="*/ 167976 h 487186"/>
              <a:gd name="connsiteX3" fmla="*/ 196645 w 305204"/>
              <a:gd name="connsiteY3" fmla="*/ 88490 h 487186"/>
              <a:gd name="connsiteX4" fmla="*/ 0 w 305204"/>
              <a:gd name="connsiteY4" fmla="*/ 0 h 487186"/>
              <a:gd name="connsiteX0" fmla="*/ 315982 w 328355"/>
              <a:gd name="connsiteY0" fmla="*/ 496193 h 496193"/>
              <a:gd name="connsiteX1" fmla="*/ 304800 w 328355"/>
              <a:gd name="connsiteY1" fmla="*/ 324465 h 496193"/>
              <a:gd name="connsiteX2" fmla="*/ 259608 w 328355"/>
              <a:gd name="connsiteY2" fmla="*/ 167976 h 496193"/>
              <a:gd name="connsiteX3" fmla="*/ 196645 w 328355"/>
              <a:gd name="connsiteY3" fmla="*/ 88490 h 496193"/>
              <a:gd name="connsiteX4" fmla="*/ 0 w 328355"/>
              <a:gd name="connsiteY4" fmla="*/ 0 h 496193"/>
              <a:gd name="connsiteX0" fmla="*/ 315982 w 317124"/>
              <a:gd name="connsiteY0" fmla="*/ 496193 h 496193"/>
              <a:gd name="connsiteX1" fmla="*/ 304800 w 317124"/>
              <a:gd name="connsiteY1" fmla="*/ 324465 h 496193"/>
              <a:gd name="connsiteX2" fmla="*/ 259608 w 317124"/>
              <a:gd name="connsiteY2" fmla="*/ 167976 h 496193"/>
              <a:gd name="connsiteX3" fmla="*/ 196645 w 317124"/>
              <a:gd name="connsiteY3" fmla="*/ 88490 h 496193"/>
              <a:gd name="connsiteX4" fmla="*/ 0 w 317124"/>
              <a:gd name="connsiteY4" fmla="*/ 0 h 496193"/>
              <a:gd name="connsiteX0" fmla="*/ 315982 w 321197"/>
              <a:gd name="connsiteY0" fmla="*/ 496193 h 496193"/>
              <a:gd name="connsiteX1" fmla="*/ 316148 w 321197"/>
              <a:gd name="connsiteY1" fmla="*/ 397430 h 496193"/>
              <a:gd name="connsiteX2" fmla="*/ 259608 w 321197"/>
              <a:gd name="connsiteY2" fmla="*/ 167976 h 496193"/>
              <a:gd name="connsiteX3" fmla="*/ 196645 w 321197"/>
              <a:gd name="connsiteY3" fmla="*/ 88490 h 496193"/>
              <a:gd name="connsiteX4" fmla="*/ 0 w 321197"/>
              <a:gd name="connsiteY4" fmla="*/ 0 h 496193"/>
              <a:gd name="connsiteX0" fmla="*/ 315982 w 315982"/>
              <a:gd name="connsiteY0" fmla="*/ 496193 h 496193"/>
              <a:gd name="connsiteX1" fmla="*/ 259608 w 315982"/>
              <a:gd name="connsiteY1" fmla="*/ 167976 h 496193"/>
              <a:gd name="connsiteX2" fmla="*/ 196645 w 315982"/>
              <a:gd name="connsiteY2" fmla="*/ 88490 h 496193"/>
              <a:gd name="connsiteX3" fmla="*/ 0 w 315982"/>
              <a:gd name="connsiteY3" fmla="*/ 0 h 496193"/>
              <a:gd name="connsiteX0" fmla="*/ 515747 w 515747"/>
              <a:gd name="connsiteY0" fmla="*/ 372731 h 372731"/>
              <a:gd name="connsiteX1" fmla="*/ 259608 w 515747"/>
              <a:gd name="connsiteY1" fmla="*/ 167976 h 372731"/>
              <a:gd name="connsiteX2" fmla="*/ 196645 w 515747"/>
              <a:gd name="connsiteY2" fmla="*/ 88490 h 372731"/>
              <a:gd name="connsiteX3" fmla="*/ 0 w 515747"/>
              <a:gd name="connsiteY3" fmla="*/ 0 h 372731"/>
              <a:gd name="connsiteX0" fmla="*/ 515747 w 515747"/>
              <a:gd name="connsiteY0" fmla="*/ 372731 h 372731"/>
              <a:gd name="connsiteX1" fmla="*/ 196645 w 515747"/>
              <a:gd name="connsiteY1" fmla="*/ 88490 h 372731"/>
              <a:gd name="connsiteX2" fmla="*/ 0 w 515747"/>
              <a:gd name="connsiteY2" fmla="*/ 0 h 372731"/>
              <a:gd name="connsiteX0" fmla="*/ 515747 w 515747"/>
              <a:gd name="connsiteY0" fmla="*/ 372731 h 372731"/>
              <a:gd name="connsiteX1" fmla="*/ 261330 w 515747"/>
              <a:gd name="connsiteY1" fmla="*/ 72350 h 372731"/>
              <a:gd name="connsiteX2" fmla="*/ 0 w 515747"/>
              <a:gd name="connsiteY2" fmla="*/ 0 h 372731"/>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169670 w 591146"/>
              <a:gd name="connsiteY1" fmla="*/ 68368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3312 w 591146"/>
              <a:gd name="connsiteY1" fmla="*/ 50170 h 280067"/>
              <a:gd name="connsiteX2" fmla="*/ 0 w 591146"/>
              <a:gd name="connsiteY2" fmla="*/ 0 h 280067"/>
              <a:gd name="connsiteX0" fmla="*/ 618069 w 618069"/>
              <a:gd name="connsiteY0" fmla="*/ 241552 h 241552"/>
              <a:gd name="connsiteX1" fmla="*/ 350235 w 618069"/>
              <a:gd name="connsiteY1" fmla="*/ 11655 h 241552"/>
              <a:gd name="connsiteX2" fmla="*/ 0 w 618069"/>
              <a:gd name="connsiteY2" fmla="*/ 1771 h 241552"/>
              <a:gd name="connsiteX0" fmla="*/ 618069 w 618069"/>
              <a:gd name="connsiteY0" fmla="*/ 245231 h 245231"/>
              <a:gd name="connsiteX1" fmla="*/ 350235 w 618069"/>
              <a:gd name="connsiteY1" fmla="*/ 15334 h 245231"/>
              <a:gd name="connsiteX2" fmla="*/ 0 w 618069"/>
              <a:gd name="connsiteY2" fmla="*/ 5450 h 245231"/>
              <a:gd name="connsiteX0" fmla="*/ 618069 w 618069"/>
              <a:gd name="connsiteY0" fmla="*/ 256383 h 256383"/>
              <a:gd name="connsiteX1" fmla="*/ 350235 w 618069"/>
              <a:gd name="connsiteY1" fmla="*/ 26486 h 256383"/>
              <a:gd name="connsiteX2" fmla="*/ 0 w 618069"/>
              <a:gd name="connsiteY2" fmla="*/ 16602 h 256383"/>
              <a:gd name="connsiteX0" fmla="*/ 618069 w 618069"/>
              <a:gd name="connsiteY0" fmla="*/ 253376 h 253376"/>
              <a:gd name="connsiteX1" fmla="*/ 350235 w 618069"/>
              <a:gd name="connsiteY1" fmla="*/ 23479 h 253376"/>
              <a:gd name="connsiteX2" fmla="*/ 0 w 618069"/>
              <a:gd name="connsiteY2" fmla="*/ 13595 h 253376"/>
              <a:gd name="connsiteX0" fmla="*/ 618069 w 618069"/>
              <a:gd name="connsiteY0" fmla="*/ 253101 h 253101"/>
              <a:gd name="connsiteX1" fmla="*/ 335452 w 618069"/>
              <a:gd name="connsiteY1" fmla="*/ 23758 h 253101"/>
              <a:gd name="connsiteX2" fmla="*/ 0 w 618069"/>
              <a:gd name="connsiteY2" fmla="*/ 13320 h 253101"/>
              <a:gd name="connsiteX0" fmla="*/ 777015 w 777015"/>
              <a:gd name="connsiteY0" fmla="*/ 247032 h 247032"/>
              <a:gd name="connsiteX1" fmla="*/ 494398 w 777015"/>
              <a:gd name="connsiteY1" fmla="*/ 17689 h 247032"/>
              <a:gd name="connsiteX2" fmla="*/ 0 w 777015"/>
              <a:gd name="connsiteY2" fmla="*/ 22207 h 247032"/>
            </a:gdLst>
            <a:ahLst/>
            <a:cxnLst>
              <a:cxn ang="0">
                <a:pos x="connsiteX0" y="connsiteY0"/>
              </a:cxn>
              <a:cxn ang="0">
                <a:pos x="connsiteX1" y="connsiteY1"/>
              </a:cxn>
              <a:cxn ang="0">
                <a:pos x="connsiteX2" y="connsiteY2"/>
              </a:cxn>
            </a:cxnLst>
            <a:rect l="l" t="t" r="r" b="b"/>
            <a:pathLst>
              <a:path w="777015" h="247032">
                <a:moveTo>
                  <a:pt x="777015" y="247032"/>
                </a:moveTo>
                <a:cubicBezTo>
                  <a:pt x="707729" y="60958"/>
                  <a:pt x="618066" y="43547"/>
                  <a:pt x="494398" y="17689"/>
                </a:cubicBezTo>
                <a:cubicBezTo>
                  <a:pt x="386027" y="-16926"/>
                  <a:pt x="267743" y="7391"/>
                  <a:pt x="0" y="22207"/>
                </a:cubicBezTo>
              </a:path>
            </a:pathLst>
          </a:cu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18" name="TextBox 17">
            <a:extLst>
              <a:ext uri="{FF2B5EF4-FFF2-40B4-BE49-F238E27FC236}">
                <a16:creationId xmlns:a16="http://schemas.microsoft.com/office/drawing/2014/main" id="{D1BAA96A-1E46-4E32-448A-541E4463A571}"/>
              </a:ext>
            </a:extLst>
          </p:cNvPr>
          <p:cNvSpPr txBox="1"/>
          <p:nvPr/>
        </p:nvSpPr>
        <p:spPr>
          <a:xfrm>
            <a:off x="1086120" y="2406605"/>
            <a:ext cx="262550" cy="354286"/>
          </a:xfrm>
          <a:prstGeom prst="rect">
            <a:avLst/>
          </a:prstGeom>
        </p:spPr>
        <p:txBody>
          <a:bodyPr vert="horz" wrap="square" lIns="91440" tIns="45720" rIns="91440" bIns="45720" rtlCol="0" anchor="ctr">
            <a:noAutofit/>
          </a:bodyPr>
          <a:lstStyle/>
          <a:p>
            <a:pPr algn="l"/>
            <a:r>
              <a:rPr lang="nl-NL" sz="2800" b="1" noProof="0" dirty="0">
                <a:solidFill>
                  <a:srgbClr val="000000"/>
                </a:solidFill>
              </a:rPr>
              <a:t>1</a:t>
            </a:r>
          </a:p>
        </p:txBody>
      </p:sp>
      <p:sp>
        <p:nvSpPr>
          <p:cNvPr id="19" name="TextBox 18">
            <a:extLst>
              <a:ext uri="{FF2B5EF4-FFF2-40B4-BE49-F238E27FC236}">
                <a16:creationId xmlns:a16="http://schemas.microsoft.com/office/drawing/2014/main" id="{23BB2ADC-6809-6317-AF0C-395F7EA412AC}"/>
              </a:ext>
            </a:extLst>
          </p:cNvPr>
          <p:cNvSpPr txBox="1"/>
          <p:nvPr/>
        </p:nvSpPr>
        <p:spPr>
          <a:xfrm>
            <a:off x="1086120" y="3702516"/>
            <a:ext cx="262550" cy="354286"/>
          </a:xfrm>
          <a:prstGeom prst="rect">
            <a:avLst/>
          </a:prstGeom>
        </p:spPr>
        <p:txBody>
          <a:bodyPr vert="horz" wrap="square" lIns="91440" tIns="45720" rIns="91440" bIns="45720" rtlCol="0" anchor="ctr">
            <a:noAutofit/>
          </a:bodyPr>
          <a:lstStyle/>
          <a:p>
            <a:pPr algn="l"/>
            <a:r>
              <a:rPr lang="nl-NL" sz="2800" b="1" noProof="0" dirty="0">
                <a:solidFill>
                  <a:srgbClr val="000000"/>
                </a:solidFill>
              </a:rPr>
              <a:t>2</a:t>
            </a:r>
          </a:p>
        </p:txBody>
      </p:sp>
      <p:sp>
        <p:nvSpPr>
          <p:cNvPr id="20" name="TextBox 19">
            <a:extLst>
              <a:ext uri="{FF2B5EF4-FFF2-40B4-BE49-F238E27FC236}">
                <a16:creationId xmlns:a16="http://schemas.microsoft.com/office/drawing/2014/main" id="{6689096F-D651-30A7-8B67-6D2E0BD7B5E2}"/>
              </a:ext>
            </a:extLst>
          </p:cNvPr>
          <p:cNvSpPr txBox="1"/>
          <p:nvPr/>
        </p:nvSpPr>
        <p:spPr>
          <a:xfrm>
            <a:off x="1086120" y="4998427"/>
            <a:ext cx="262550" cy="354286"/>
          </a:xfrm>
          <a:prstGeom prst="rect">
            <a:avLst/>
          </a:prstGeom>
        </p:spPr>
        <p:txBody>
          <a:bodyPr vert="horz" wrap="square" lIns="91440" tIns="45720" rIns="91440" bIns="45720" rtlCol="0" anchor="ctr">
            <a:noAutofit/>
          </a:bodyPr>
          <a:lstStyle/>
          <a:p>
            <a:pPr algn="l"/>
            <a:r>
              <a:rPr lang="nl-NL" sz="2800" b="1" noProof="0" dirty="0">
                <a:solidFill>
                  <a:srgbClr val="000000"/>
                </a:solidFill>
              </a:rPr>
              <a:t>3</a:t>
            </a:r>
          </a:p>
        </p:txBody>
      </p:sp>
      <p:cxnSp>
        <p:nvCxnSpPr>
          <p:cNvPr id="33" name="Straight Arrow Connector 32">
            <a:extLst>
              <a:ext uri="{FF2B5EF4-FFF2-40B4-BE49-F238E27FC236}">
                <a16:creationId xmlns:a16="http://schemas.microsoft.com/office/drawing/2014/main" id="{A8EB06CB-0617-9B9A-7A2C-8732FE017CF7}"/>
              </a:ext>
            </a:extLst>
          </p:cNvPr>
          <p:cNvCxnSpPr>
            <a:cxnSpLocks/>
          </p:cNvCxnSpPr>
          <p:nvPr/>
        </p:nvCxnSpPr>
        <p:spPr>
          <a:xfrm>
            <a:off x="658813" y="2790648"/>
            <a:ext cx="5429251" cy="0"/>
          </a:xfrm>
          <a:prstGeom prst="straightConnector1">
            <a:avLst/>
          </a:prstGeom>
          <a:noFill/>
          <a:ln w="38100" cap="flat" cmpd="sng" algn="ctr">
            <a:solidFill>
              <a:schemeClr val="accent1">
                <a:shade val="65000"/>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5018D20-A00E-BE76-9616-A0109CABBB1B}"/>
              </a:ext>
            </a:extLst>
          </p:cNvPr>
          <p:cNvCxnSpPr>
            <a:cxnSpLocks/>
          </p:cNvCxnSpPr>
          <p:nvPr/>
        </p:nvCxnSpPr>
        <p:spPr>
          <a:xfrm flipV="1">
            <a:off x="658813" y="4091240"/>
            <a:ext cx="5981473" cy="43324"/>
          </a:xfrm>
          <a:prstGeom prst="straightConnector1">
            <a:avLst/>
          </a:prstGeom>
          <a:noFill/>
          <a:ln w="38100" cap="flat" cmpd="sng" algn="ctr">
            <a:solidFill>
              <a:schemeClr val="accent1">
                <a:shade val="65000"/>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16325B1-32CC-E0DE-C7CB-402D3AB8DFF2}"/>
              </a:ext>
            </a:extLst>
          </p:cNvPr>
          <p:cNvCxnSpPr>
            <a:cxnSpLocks/>
          </p:cNvCxnSpPr>
          <p:nvPr/>
        </p:nvCxnSpPr>
        <p:spPr>
          <a:xfrm>
            <a:off x="658813" y="5422101"/>
            <a:ext cx="5429251" cy="0"/>
          </a:xfrm>
          <a:prstGeom prst="straightConnector1">
            <a:avLst/>
          </a:prstGeom>
          <a:noFill/>
          <a:ln w="38100" cap="flat" cmpd="sng" algn="ctr">
            <a:solidFill>
              <a:schemeClr val="accent1">
                <a:shade val="6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39" name="Content Placeholder 44">
            <a:extLst>
              <a:ext uri="{FF2B5EF4-FFF2-40B4-BE49-F238E27FC236}">
                <a16:creationId xmlns:a16="http://schemas.microsoft.com/office/drawing/2014/main" id="{3CD2510C-4316-864B-1EC6-8EF80715747C}"/>
              </a:ext>
            </a:extLst>
          </p:cNvPr>
          <p:cNvSpPr txBox="1">
            <a:spLocks/>
          </p:cNvSpPr>
          <p:nvPr/>
        </p:nvSpPr>
        <p:spPr>
          <a:xfrm>
            <a:off x="6722891" y="2711904"/>
            <a:ext cx="4554709" cy="2916000"/>
          </a:xfrm>
          <a:prstGeom prst="rect">
            <a:avLst/>
          </a:prstGeom>
          <a:solidFill>
            <a:srgbClr val="EAF3F4"/>
          </a:solidFill>
          <a:ln w="19050">
            <a:noFill/>
          </a:ln>
          <a:effectLst>
            <a:outerShdw blurRad="50800" dist="38100" dir="2700000" algn="tl" rotWithShape="0">
              <a:prstClr val="black">
                <a:alpha val="40000"/>
              </a:prstClr>
            </a:outerShdw>
          </a:effectLst>
        </p:spPr>
        <p:txBody>
          <a:bodyPr vert="horz" lIns="72000" tIns="72000" rIns="72000" bIns="72000" rtlCol="0" anchor="t">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sz="1800" dirty="0"/>
              <a:t>Inwoners in financiële nood hebben baat bij snelle en gerichte actie. Tegelijkertijd is de onzekerheid groot en komt er veel op gemeenten af. </a:t>
            </a:r>
          </a:p>
          <a:p>
            <a:endParaRPr lang="nl-NL" sz="1800" dirty="0"/>
          </a:p>
          <a:p>
            <a:r>
              <a:rPr lang="nl-NL" sz="1800" dirty="0"/>
              <a:t>Door deze drie stappen te doorlopen kan ieder college op korte termijn een onderbouwd besluit nemen op welke wijze inwoners te ondersteunen, en wat de (financiële) gevolgen hiervan zijn.</a:t>
            </a:r>
          </a:p>
        </p:txBody>
      </p:sp>
      <p:sp>
        <p:nvSpPr>
          <p:cNvPr id="41" name="Text Placeholder 40">
            <a:extLst>
              <a:ext uri="{FF2B5EF4-FFF2-40B4-BE49-F238E27FC236}">
                <a16:creationId xmlns:a16="http://schemas.microsoft.com/office/drawing/2014/main" id="{71951D00-6F14-0392-D38F-44AF8B520051}"/>
              </a:ext>
            </a:extLst>
          </p:cNvPr>
          <p:cNvSpPr>
            <a:spLocks noGrp="1"/>
          </p:cNvSpPr>
          <p:nvPr>
            <p:ph type="body" sz="quarter" idx="34"/>
          </p:nvPr>
        </p:nvSpPr>
        <p:spPr/>
        <p:txBody>
          <a:bodyPr/>
          <a:lstStyle/>
          <a:p>
            <a:endParaRPr lang="nl-NL"/>
          </a:p>
        </p:txBody>
      </p:sp>
      <p:cxnSp>
        <p:nvCxnSpPr>
          <p:cNvPr id="42" name="Straight Arrow Connector 41">
            <a:extLst>
              <a:ext uri="{FF2B5EF4-FFF2-40B4-BE49-F238E27FC236}">
                <a16:creationId xmlns:a16="http://schemas.microsoft.com/office/drawing/2014/main" id="{670C2167-5796-933D-3E3A-A99C5241F14D}"/>
              </a:ext>
            </a:extLst>
          </p:cNvPr>
          <p:cNvCxnSpPr>
            <a:cxnSpLocks/>
          </p:cNvCxnSpPr>
          <p:nvPr/>
        </p:nvCxnSpPr>
        <p:spPr>
          <a:xfrm>
            <a:off x="6078895" y="2779365"/>
            <a:ext cx="561391" cy="1311875"/>
          </a:xfrm>
          <a:prstGeom prst="straightConnector1">
            <a:avLst/>
          </a:prstGeom>
          <a:noFill/>
          <a:ln w="38100" cap="flat" cmpd="sng" algn="ctr">
            <a:solidFill>
              <a:schemeClr val="accent1">
                <a:shade val="65000"/>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34E3C52-B102-5039-C312-69E5F7B5C1DE}"/>
              </a:ext>
            </a:extLst>
          </p:cNvPr>
          <p:cNvCxnSpPr>
            <a:cxnSpLocks/>
          </p:cNvCxnSpPr>
          <p:nvPr/>
        </p:nvCxnSpPr>
        <p:spPr>
          <a:xfrm flipV="1">
            <a:off x="6078895" y="4091240"/>
            <a:ext cx="561391" cy="1330861"/>
          </a:xfrm>
          <a:prstGeom prst="straightConnector1">
            <a:avLst/>
          </a:prstGeom>
          <a:noFill/>
          <a:ln w="38100" cap="flat" cmpd="sng" algn="ctr">
            <a:solidFill>
              <a:schemeClr val="accent1">
                <a:shade val="65000"/>
              </a:schemeClr>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18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518620-13B2-8D5E-3941-D89DDDF76E2A}"/>
              </a:ext>
            </a:extLst>
          </p:cNvPr>
          <p:cNvGraphicFramePr>
            <a:graphicFrameLocks noChangeAspect="1"/>
          </p:cNvGraphicFramePr>
          <p:nvPr>
            <p:custDataLst>
              <p:tags r:id="rId1"/>
            </p:custDataLst>
            <p:extLst>
              <p:ext uri="{D42A27DB-BD31-4B8C-83A1-F6EECF244321}">
                <p14:modId xmlns:p14="http://schemas.microsoft.com/office/powerpoint/2010/main" val="504994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81518620-13B2-8D5E-3941-D89DDDF76E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5" name="Content Placeholder 44">
            <a:extLst>
              <a:ext uri="{FF2B5EF4-FFF2-40B4-BE49-F238E27FC236}">
                <a16:creationId xmlns:a16="http://schemas.microsoft.com/office/drawing/2014/main" id="{CB399F52-4840-EDEA-F693-6CC09CC2D515}"/>
              </a:ext>
            </a:extLst>
          </p:cNvPr>
          <p:cNvSpPr>
            <a:spLocks noGrp="1"/>
          </p:cNvSpPr>
          <p:nvPr>
            <p:ph sz="quarter" idx="35"/>
          </p:nvPr>
        </p:nvSpPr>
        <p:spPr>
          <a:xfrm>
            <a:off x="6722891" y="3151379"/>
            <a:ext cx="4554709" cy="2117826"/>
          </a:xfrm>
          <a:solidFill>
            <a:srgbClr val="EAF3F4"/>
          </a:solidFill>
          <a:ln w="19050">
            <a:noFill/>
          </a:ln>
          <a:effectLst>
            <a:outerShdw blurRad="50800" dist="38100" dir="2700000" algn="tl" rotWithShape="0">
              <a:prstClr val="black">
                <a:alpha val="40000"/>
              </a:prstClr>
            </a:outerShdw>
          </a:effectLst>
        </p:spPr>
        <p:txBody>
          <a:bodyPr vert="horz" lIns="72000" tIns="72000" rIns="72000" bIns="72000" rtlCol="0" anchor="t">
            <a:noAutofit/>
          </a:bodyPr>
          <a:lstStyle/>
          <a:p>
            <a:r>
              <a:rPr lang="nl-NL" sz="1800" dirty="0"/>
              <a:t>Breng cijfermatig in kaart bij welke groepen in uw gemeente de problemen het hardnekkigst en meest urgent zijn.</a:t>
            </a:r>
          </a:p>
          <a:p>
            <a:endParaRPr lang="nl-NL" sz="1800" dirty="0"/>
          </a:p>
          <a:p>
            <a:r>
              <a:rPr lang="nl-NL" sz="1800" dirty="0"/>
              <a:t>Zet alle bestaande maatregelen vanuit de gemeente, het rijk en maatschappelijke organisaties op een rij.</a:t>
            </a:r>
          </a:p>
          <a:p>
            <a:endParaRPr lang="nl-NL" sz="1800" dirty="0"/>
          </a:p>
        </p:txBody>
      </p:sp>
      <p:sp>
        <p:nvSpPr>
          <p:cNvPr id="6" name="Content Placeholder 1">
            <a:extLst>
              <a:ext uri="{FF2B5EF4-FFF2-40B4-BE49-F238E27FC236}">
                <a16:creationId xmlns:a16="http://schemas.microsoft.com/office/drawing/2014/main" id="{9E2C65BC-65FE-F343-D35E-7D9560BF1A19}"/>
              </a:ext>
            </a:extLst>
          </p:cNvPr>
          <p:cNvSpPr>
            <a:spLocks noGrp="1"/>
          </p:cNvSpPr>
          <p:nvPr>
            <p:ph sz="quarter" idx="31"/>
          </p:nvPr>
        </p:nvSpPr>
        <p:spPr/>
        <p:txBody>
          <a:bodyPr anchor="ctr"/>
          <a:lstStyle/>
          <a:p>
            <a:pPr marL="0" indent="0" algn="ctr">
              <a:buNone/>
            </a:pPr>
            <a:endParaRPr lang="nl-NL" sz="2400" dirty="0"/>
          </a:p>
          <a:p>
            <a:pPr marL="0" indent="0" algn="ctr">
              <a:buNone/>
            </a:pPr>
            <a:endParaRPr lang="nl-NL" sz="2400" dirty="0"/>
          </a:p>
          <a:p>
            <a:pPr marL="0" indent="0" algn="r">
              <a:buNone/>
            </a:pPr>
            <a:r>
              <a:rPr lang="nl-NL" sz="2400" dirty="0"/>
              <a:t>   </a:t>
            </a:r>
          </a:p>
        </p:txBody>
      </p:sp>
      <p:sp>
        <p:nvSpPr>
          <p:cNvPr id="5" name="Text Placeholder 4">
            <a:extLst>
              <a:ext uri="{FF2B5EF4-FFF2-40B4-BE49-F238E27FC236}">
                <a16:creationId xmlns:a16="http://schemas.microsoft.com/office/drawing/2014/main" id="{22AADA6D-E021-8484-5175-2B91B06CAD6E}"/>
              </a:ext>
            </a:extLst>
          </p:cNvPr>
          <p:cNvSpPr>
            <a:spLocks noGrp="1"/>
          </p:cNvSpPr>
          <p:nvPr>
            <p:ph type="body" sz="quarter" idx="14"/>
          </p:nvPr>
        </p:nvSpPr>
        <p:spPr/>
        <p:txBody>
          <a:bodyPr/>
          <a:lstStyle/>
          <a:p>
            <a:pPr marL="0" indent="0">
              <a:buNone/>
            </a:pPr>
            <a:r>
              <a:rPr lang="nl-NL" dirty="0"/>
              <a:t>Stap 1: ondersteuning bij de probleemanalyse</a:t>
            </a:r>
          </a:p>
        </p:txBody>
      </p:sp>
      <p:sp>
        <p:nvSpPr>
          <p:cNvPr id="3" name="Title 2">
            <a:extLst>
              <a:ext uri="{FF2B5EF4-FFF2-40B4-BE49-F238E27FC236}">
                <a16:creationId xmlns:a16="http://schemas.microsoft.com/office/drawing/2014/main" id="{DCB843E0-D6FE-1EB2-31E5-7B4412124C9D}"/>
              </a:ext>
            </a:extLst>
          </p:cNvPr>
          <p:cNvSpPr>
            <a:spLocks noGrp="1"/>
          </p:cNvSpPr>
          <p:nvPr>
            <p:ph type="title"/>
          </p:nvPr>
        </p:nvSpPr>
        <p:spPr/>
        <p:txBody>
          <a:bodyPr vert="horz"/>
          <a:lstStyle/>
          <a:p>
            <a:r>
              <a:rPr lang="nl-NL" dirty="0"/>
              <a:t>Belangrijk om te beginnen met heldere probleemanalyse</a:t>
            </a:r>
          </a:p>
        </p:txBody>
      </p:sp>
      <p:sp>
        <p:nvSpPr>
          <p:cNvPr id="44" name="Text Placeholder 43">
            <a:extLst>
              <a:ext uri="{FF2B5EF4-FFF2-40B4-BE49-F238E27FC236}">
                <a16:creationId xmlns:a16="http://schemas.microsoft.com/office/drawing/2014/main" id="{B864E77B-00C2-543E-BE5B-755A56247F1E}"/>
              </a:ext>
            </a:extLst>
          </p:cNvPr>
          <p:cNvSpPr>
            <a:spLocks noGrp="1"/>
          </p:cNvSpPr>
          <p:nvPr>
            <p:ph type="body" sz="quarter" idx="20"/>
          </p:nvPr>
        </p:nvSpPr>
        <p:spPr/>
        <p:txBody>
          <a:bodyPr/>
          <a:lstStyle/>
          <a:p>
            <a:endParaRPr lang="nl-NL"/>
          </a:p>
        </p:txBody>
      </p:sp>
      <p:sp>
        <p:nvSpPr>
          <p:cNvPr id="17" name="Content Placeholder 1">
            <a:extLst>
              <a:ext uri="{FF2B5EF4-FFF2-40B4-BE49-F238E27FC236}">
                <a16:creationId xmlns:a16="http://schemas.microsoft.com/office/drawing/2014/main" id="{7AC2F792-E2BF-DADB-8DE8-E6AC0C2666C0}"/>
              </a:ext>
            </a:extLst>
          </p:cNvPr>
          <p:cNvSpPr txBox="1">
            <a:spLocks/>
          </p:cNvSpPr>
          <p:nvPr/>
        </p:nvSpPr>
        <p:spPr>
          <a:xfrm>
            <a:off x="6185773" y="1672498"/>
            <a:ext cx="5339480" cy="4568825"/>
          </a:xfrm>
          <a:prstGeom prst="rect">
            <a:avLst/>
          </a:prstGeom>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180000" marR="0" lvl="0" indent="-180000" algn="l" defTabSz="685800" rtl="0" eaLnBrk="1" fontAlgn="auto" latinLnBrk="0" hangingPunct="1">
              <a:lnSpc>
                <a:spcPct val="90000"/>
              </a:lnSpc>
              <a:spcBef>
                <a:spcPts val="375"/>
              </a:spcBef>
              <a:spcAft>
                <a:spcPts val="0"/>
              </a:spcAft>
              <a:buClr>
                <a:srgbClr val="22777B"/>
              </a:buClr>
              <a:buSzTx/>
              <a:buFont typeface="Wingdings" panose="05000000000000000000" pitchFamily="2" charset="2"/>
              <a:buChar char="§"/>
              <a:tabLst/>
              <a:defRPr/>
            </a:pPr>
            <a:endParaRPr kumimoji="0" lang="nl-NL" sz="2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90000"/>
              </a:lnSpc>
              <a:spcBef>
                <a:spcPts val="375"/>
              </a:spcBef>
              <a:spcAft>
                <a:spcPts val="0"/>
              </a:spcAft>
              <a:buClr>
                <a:srgbClr val="22777B"/>
              </a:buClr>
              <a:buSzTx/>
              <a:buFont typeface="Wingdings" panose="05000000000000000000" pitchFamily="2" charset="2"/>
              <a:buNone/>
              <a:tabLst/>
              <a:defRPr/>
            </a:pPr>
            <a:endParaRPr kumimoji="0" lang="nl-NL" sz="2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90000"/>
              </a:lnSpc>
              <a:spcBef>
                <a:spcPts val="375"/>
              </a:spcBef>
              <a:spcAft>
                <a:spcPts val="0"/>
              </a:spcAft>
              <a:buClr>
                <a:srgbClr val="22777B"/>
              </a:buClr>
              <a:buSzTx/>
              <a:buFont typeface="Wingdings" panose="05000000000000000000" pitchFamily="2" charset="2"/>
              <a:buNone/>
              <a:tabLst/>
              <a:defRPr/>
            </a:pPr>
            <a:r>
              <a:rPr kumimoji="0" lang="nl-NL" sz="2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p>
        </p:txBody>
      </p:sp>
      <p:sp>
        <p:nvSpPr>
          <p:cNvPr id="50" name="TextBox 49">
            <a:extLst>
              <a:ext uri="{FF2B5EF4-FFF2-40B4-BE49-F238E27FC236}">
                <a16:creationId xmlns:a16="http://schemas.microsoft.com/office/drawing/2014/main" id="{38C20EF7-46D3-FDC1-99EF-A7A6F9F29745}"/>
              </a:ext>
            </a:extLst>
          </p:cNvPr>
          <p:cNvSpPr txBox="1"/>
          <p:nvPr/>
        </p:nvSpPr>
        <p:spPr>
          <a:xfrm>
            <a:off x="765050" y="1676843"/>
            <a:ext cx="1010663" cy="335716"/>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srgbClr val="000000"/>
                </a:solidFill>
                <a:effectLst/>
                <a:uLnTx/>
                <a:uFillTx/>
                <a:latin typeface="Corbel"/>
                <a:ea typeface="+mn-ea"/>
                <a:cs typeface="+mn-cs"/>
              </a:rPr>
              <a:t>Stappen</a:t>
            </a:r>
          </a:p>
        </p:txBody>
      </p:sp>
      <p:sp>
        <p:nvSpPr>
          <p:cNvPr id="51" name="Freeform: Shape 50">
            <a:extLst>
              <a:ext uri="{FF2B5EF4-FFF2-40B4-BE49-F238E27FC236}">
                <a16:creationId xmlns:a16="http://schemas.microsoft.com/office/drawing/2014/main" id="{84579967-18DA-DD60-93F0-4B67D75C0B4A}"/>
              </a:ext>
            </a:extLst>
          </p:cNvPr>
          <p:cNvSpPr/>
          <p:nvPr/>
        </p:nvSpPr>
        <p:spPr>
          <a:xfrm rot="2884240" flipH="1">
            <a:off x="1577328" y="2058612"/>
            <a:ext cx="873665" cy="147248"/>
          </a:xfrm>
          <a:custGeom>
            <a:avLst/>
            <a:gdLst>
              <a:gd name="connsiteX0" fmla="*/ 245806 w 304800"/>
              <a:gd name="connsiteY0" fmla="*/ 481781 h 481781"/>
              <a:gd name="connsiteX1" fmla="*/ 304800 w 304800"/>
              <a:gd name="connsiteY1" fmla="*/ 324465 h 481781"/>
              <a:gd name="connsiteX2" fmla="*/ 245806 w 304800"/>
              <a:gd name="connsiteY2" fmla="*/ 147484 h 481781"/>
              <a:gd name="connsiteX3" fmla="*/ 196645 w 304800"/>
              <a:gd name="connsiteY3" fmla="*/ 88490 h 481781"/>
              <a:gd name="connsiteX4" fmla="*/ 0 w 304800"/>
              <a:gd name="connsiteY4" fmla="*/ 0 h 481781"/>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204"/>
              <a:gd name="connsiteY0" fmla="*/ 487186 h 487186"/>
              <a:gd name="connsiteX1" fmla="*/ 304800 w 305204"/>
              <a:gd name="connsiteY1" fmla="*/ 324465 h 487186"/>
              <a:gd name="connsiteX2" fmla="*/ 259608 w 305204"/>
              <a:gd name="connsiteY2" fmla="*/ 167976 h 487186"/>
              <a:gd name="connsiteX3" fmla="*/ 196645 w 305204"/>
              <a:gd name="connsiteY3" fmla="*/ 88490 h 487186"/>
              <a:gd name="connsiteX4" fmla="*/ 0 w 305204"/>
              <a:gd name="connsiteY4" fmla="*/ 0 h 487186"/>
              <a:gd name="connsiteX0" fmla="*/ 315982 w 328355"/>
              <a:gd name="connsiteY0" fmla="*/ 496193 h 496193"/>
              <a:gd name="connsiteX1" fmla="*/ 304800 w 328355"/>
              <a:gd name="connsiteY1" fmla="*/ 324465 h 496193"/>
              <a:gd name="connsiteX2" fmla="*/ 259608 w 328355"/>
              <a:gd name="connsiteY2" fmla="*/ 167976 h 496193"/>
              <a:gd name="connsiteX3" fmla="*/ 196645 w 328355"/>
              <a:gd name="connsiteY3" fmla="*/ 88490 h 496193"/>
              <a:gd name="connsiteX4" fmla="*/ 0 w 328355"/>
              <a:gd name="connsiteY4" fmla="*/ 0 h 496193"/>
              <a:gd name="connsiteX0" fmla="*/ 315982 w 317124"/>
              <a:gd name="connsiteY0" fmla="*/ 496193 h 496193"/>
              <a:gd name="connsiteX1" fmla="*/ 304800 w 317124"/>
              <a:gd name="connsiteY1" fmla="*/ 324465 h 496193"/>
              <a:gd name="connsiteX2" fmla="*/ 259608 w 317124"/>
              <a:gd name="connsiteY2" fmla="*/ 167976 h 496193"/>
              <a:gd name="connsiteX3" fmla="*/ 196645 w 317124"/>
              <a:gd name="connsiteY3" fmla="*/ 88490 h 496193"/>
              <a:gd name="connsiteX4" fmla="*/ 0 w 317124"/>
              <a:gd name="connsiteY4" fmla="*/ 0 h 496193"/>
              <a:gd name="connsiteX0" fmla="*/ 315982 w 321197"/>
              <a:gd name="connsiteY0" fmla="*/ 496193 h 496193"/>
              <a:gd name="connsiteX1" fmla="*/ 316148 w 321197"/>
              <a:gd name="connsiteY1" fmla="*/ 397430 h 496193"/>
              <a:gd name="connsiteX2" fmla="*/ 259608 w 321197"/>
              <a:gd name="connsiteY2" fmla="*/ 167976 h 496193"/>
              <a:gd name="connsiteX3" fmla="*/ 196645 w 321197"/>
              <a:gd name="connsiteY3" fmla="*/ 88490 h 496193"/>
              <a:gd name="connsiteX4" fmla="*/ 0 w 321197"/>
              <a:gd name="connsiteY4" fmla="*/ 0 h 496193"/>
              <a:gd name="connsiteX0" fmla="*/ 315982 w 315982"/>
              <a:gd name="connsiteY0" fmla="*/ 496193 h 496193"/>
              <a:gd name="connsiteX1" fmla="*/ 259608 w 315982"/>
              <a:gd name="connsiteY1" fmla="*/ 167976 h 496193"/>
              <a:gd name="connsiteX2" fmla="*/ 196645 w 315982"/>
              <a:gd name="connsiteY2" fmla="*/ 88490 h 496193"/>
              <a:gd name="connsiteX3" fmla="*/ 0 w 315982"/>
              <a:gd name="connsiteY3" fmla="*/ 0 h 496193"/>
              <a:gd name="connsiteX0" fmla="*/ 515747 w 515747"/>
              <a:gd name="connsiteY0" fmla="*/ 372731 h 372731"/>
              <a:gd name="connsiteX1" fmla="*/ 259608 w 515747"/>
              <a:gd name="connsiteY1" fmla="*/ 167976 h 372731"/>
              <a:gd name="connsiteX2" fmla="*/ 196645 w 515747"/>
              <a:gd name="connsiteY2" fmla="*/ 88490 h 372731"/>
              <a:gd name="connsiteX3" fmla="*/ 0 w 515747"/>
              <a:gd name="connsiteY3" fmla="*/ 0 h 372731"/>
              <a:gd name="connsiteX0" fmla="*/ 515747 w 515747"/>
              <a:gd name="connsiteY0" fmla="*/ 372731 h 372731"/>
              <a:gd name="connsiteX1" fmla="*/ 196645 w 515747"/>
              <a:gd name="connsiteY1" fmla="*/ 88490 h 372731"/>
              <a:gd name="connsiteX2" fmla="*/ 0 w 515747"/>
              <a:gd name="connsiteY2" fmla="*/ 0 h 372731"/>
              <a:gd name="connsiteX0" fmla="*/ 515747 w 515747"/>
              <a:gd name="connsiteY0" fmla="*/ 372731 h 372731"/>
              <a:gd name="connsiteX1" fmla="*/ 261330 w 515747"/>
              <a:gd name="connsiteY1" fmla="*/ 72350 h 372731"/>
              <a:gd name="connsiteX2" fmla="*/ 0 w 515747"/>
              <a:gd name="connsiteY2" fmla="*/ 0 h 372731"/>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169670 w 591146"/>
              <a:gd name="connsiteY1" fmla="*/ 68368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3312 w 591146"/>
              <a:gd name="connsiteY1" fmla="*/ 50170 h 280067"/>
              <a:gd name="connsiteX2" fmla="*/ 0 w 591146"/>
              <a:gd name="connsiteY2" fmla="*/ 0 h 280067"/>
              <a:gd name="connsiteX0" fmla="*/ 618069 w 618069"/>
              <a:gd name="connsiteY0" fmla="*/ 241552 h 241552"/>
              <a:gd name="connsiteX1" fmla="*/ 350235 w 618069"/>
              <a:gd name="connsiteY1" fmla="*/ 11655 h 241552"/>
              <a:gd name="connsiteX2" fmla="*/ 0 w 618069"/>
              <a:gd name="connsiteY2" fmla="*/ 1771 h 241552"/>
              <a:gd name="connsiteX0" fmla="*/ 618069 w 618069"/>
              <a:gd name="connsiteY0" fmla="*/ 245231 h 245231"/>
              <a:gd name="connsiteX1" fmla="*/ 350235 w 618069"/>
              <a:gd name="connsiteY1" fmla="*/ 15334 h 245231"/>
              <a:gd name="connsiteX2" fmla="*/ 0 w 618069"/>
              <a:gd name="connsiteY2" fmla="*/ 5450 h 245231"/>
              <a:gd name="connsiteX0" fmla="*/ 618069 w 618069"/>
              <a:gd name="connsiteY0" fmla="*/ 256383 h 256383"/>
              <a:gd name="connsiteX1" fmla="*/ 350235 w 618069"/>
              <a:gd name="connsiteY1" fmla="*/ 26486 h 256383"/>
              <a:gd name="connsiteX2" fmla="*/ 0 w 618069"/>
              <a:gd name="connsiteY2" fmla="*/ 16602 h 256383"/>
              <a:gd name="connsiteX0" fmla="*/ 618069 w 618069"/>
              <a:gd name="connsiteY0" fmla="*/ 253376 h 253376"/>
              <a:gd name="connsiteX1" fmla="*/ 350235 w 618069"/>
              <a:gd name="connsiteY1" fmla="*/ 23479 h 253376"/>
              <a:gd name="connsiteX2" fmla="*/ 0 w 618069"/>
              <a:gd name="connsiteY2" fmla="*/ 13595 h 253376"/>
              <a:gd name="connsiteX0" fmla="*/ 618069 w 618069"/>
              <a:gd name="connsiteY0" fmla="*/ 253101 h 253101"/>
              <a:gd name="connsiteX1" fmla="*/ 335452 w 618069"/>
              <a:gd name="connsiteY1" fmla="*/ 23758 h 253101"/>
              <a:gd name="connsiteX2" fmla="*/ 0 w 618069"/>
              <a:gd name="connsiteY2" fmla="*/ 13320 h 253101"/>
              <a:gd name="connsiteX0" fmla="*/ 777015 w 777015"/>
              <a:gd name="connsiteY0" fmla="*/ 247032 h 247032"/>
              <a:gd name="connsiteX1" fmla="*/ 494398 w 777015"/>
              <a:gd name="connsiteY1" fmla="*/ 17689 h 247032"/>
              <a:gd name="connsiteX2" fmla="*/ 0 w 777015"/>
              <a:gd name="connsiteY2" fmla="*/ 22207 h 247032"/>
            </a:gdLst>
            <a:ahLst/>
            <a:cxnLst>
              <a:cxn ang="0">
                <a:pos x="connsiteX0" y="connsiteY0"/>
              </a:cxn>
              <a:cxn ang="0">
                <a:pos x="connsiteX1" y="connsiteY1"/>
              </a:cxn>
              <a:cxn ang="0">
                <a:pos x="connsiteX2" y="connsiteY2"/>
              </a:cxn>
            </a:cxnLst>
            <a:rect l="l" t="t" r="r" b="b"/>
            <a:pathLst>
              <a:path w="777015" h="247032">
                <a:moveTo>
                  <a:pt x="777015" y="247032"/>
                </a:moveTo>
                <a:cubicBezTo>
                  <a:pt x="707729" y="60958"/>
                  <a:pt x="618066" y="43547"/>
                  <a:pt x="494398" y="17689"/>
                </a:cubicBezTo>
                <a:cubicBezTo>
                  <a:pt x="386027" y="-16926"/>
                  <a:pt x="267743" y="7391"/>
                  <a:pt x="0" y="22207"/>
                </a:cubicBezTo>
              </a:path>
            </a:pathLst>
          </a:cu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53" name="TextBox 52">
            <a:extLst>
              <a:ext uri="{FF2B5EF4-FFF2-40B4-BE49-F238E27FC236}">
                <a16:creationId xmlns:a16="http://schemas.microsoft.com/office/drawing/2014/main" id="{88955C97-87E3-0919-907A-313BE54F44E8}"/>
              </a:ext>
            </a:extLst>
          </p:cNvPr>
          <p:cNvSpPr txBox="1"/>
          <p:nvPr/>
        </p:nvSpPr>
        <p:spPr>
          <a:xfrm>
            <a:off x="1768043" y="2503304"/>
            <a:ext cx="914400" cy="33868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Corbel"/>
                <a:ea typeface="+mn-ea"/>
                <a:cs typeface="+mn-cs"/>
              </a:rPr>
              <a:t>Probleemanalyse</a:t>
            </a:r>
          </a:p>
        </p:txBody>
      </p:sp>
      <p:sp>
        <p:nvSpPr>
          <p:cNvPr id="54" name="TextBox 53">
            <a:extLst>
              <a:ext uri="{FF2B5EF4-FFF2-40B4-BE49-F238E27FC236}">
                <a16:creationId xmlns:a16="http://schemas.microsoft.com/office/drawing/2014/main" id="{775F1A46-BD88-539E-907F-1CDD564F1EA5}"/>
              </a:ext>
            </a:extLst>
          </p:cNvPr>
          <p:cNvSpPr txBox="1"/>
          <p:nvPr/>
        </p:nvSpPr>
        <p:spPr>
          <a:xfrm>
            <a:off x="1768043" y="3841451"/>
            <a:ext cx="914400" cy="33868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accent6">
                    <a:lumMod val="85000"/>
                  </a:schemeClr>
                </a:solidFill>
                <a:effectLst/>
                <a:uLnTx/>
                <a:uFillTx/>
                <a:latin typeface="Corbel"/>
                <a:ea typeface="+mn-ea"/>
                <a:cs typeface="+mn-cs"/>
              </a:rPr>
              <a:t>Handelingsperspectieven gemeente</a:t>
            </a:r>
          </a:p>
        </p:txBody>
      </p:sp>
      <p:sp>
        <p:nvSpPr>
          <p:cNvPr id="55" name="TextBox 54">
            <a:extLst>
              <a:ext uri="{FF2B5EF4-FFF2-40B4-BE49-F238E27FC236}">
                <a16:creationId xmlns:a16="http://schemas.microsoft.com/office/drawing/2014/main" id="{E82A7041-C880-B9BB-0EA6-840ED526F304}"/>
              </a:ext>
            </a:extLst>
          </p:cNvPr>
          <p:cNvSpPr txBox="1"/>
          <p:nvPr/>
        </p:nvSpPr>
        <p:spPr>
          <a:xfrm>
            <a:off x="1775713" y="5131057"/>
            <a:ext cx="4380903" cy="559041"/>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accent6">
                    <a:lumMod val="85000"/>
                  </a:schemeClr>
                </a:solidFill>
                <a:effectLst/>
                <a:uLnTx/>
                <a:uFillTx/>
                <a:latin typeface="Corbel"/>
                <a:ea typeface="+mn-ea"/>
                <a:cs typeface="+mn-cs"/>
              </a:rPr>
              <a:t>Ondersteuning w</a:t>
            </a:r>
            <a:r>
              <a:rPr kumimoji="0" lang="nl-NL" sz="2000" b="1" i="0" u="none" strike="noStrike" kern="1200" cap="none" spc="0" normalizeH="0" baseline="0" noProof="0" dirty="0" err="1">
                <a:ln>
                  <a:noFill/>
                </a:ln>
                <a:solidFill>
                  <a:schemeClr val="accent6">
                    <a:lumMod val="85000"/>
                  </a:schemeClr>
                </a:solidFill>
                <a:effectLst/>
                <a:uLnTx/>
                <a:uFillTx/>
                <a:latin typeface="Corbel"/>
                <a:ea typeface="+mn-ea"/>
                <a:cs typeface="+mn-cs"/>
              </a:rPr>
              <a:t>eging</a:t>
            </a:r>
            <a:r>
              <a:rPr kumimoji="0" lang="nl-NL" sz="2000" b="1" i="0" u="none" strike="noStrike" kern="1200" cap="none" spc="0" normalizeH="0" baseline="0" noProof="0" dirty="0">
                <a:ln>
                  <a:noFill/>
                </a:ln>
                <a:solidFill>
                  <a:schemeClr val="accent6">
                    <a:lumMod val="85000"/>
                  </a:schemeClr>
                </a:solidFill>
                <a:effectLst/>
                <a:uLnTx/>
                <a:uFillTx/>
                <a:latin typeface="Corbel"/>
                <a:ea typeface="+mn-ea"/>
                <a:cs typeface="+mn-cs"/>
              </a:rPr>
              <a:t> en besluit  </a:t>
            </a:r>
            <a:endParaRPr kumimoji="0" lang="nl-NL" sz="2000" b="1" i="0" u="none" strike="noStrike" kern="1200" cap="none" spc="0" normalizeH="0" baseline="30000" noProof="0" dirty="0">
              <a:ln>
                <a:noFill/>
              </a:ln>
              <a:solidFill>
                <a:schemeClr val="accent6">
                  <a:lumMod val="85000"/>
                </a:schemeClr>
              </a:solidFill>
              <a:effectLst/>
              <a:uLnTx/>
              <a:uFillTx/>
              <a:latin typeface="Corbel"/>
              <a:ea typeface="+mn-ea"/>
              <a:cs typeface="+mn-cs"/>
            </a:endParaRPr>
          </a:p>
        </p:txBody>
      </p:sp>
      <p:sp>
        <p:nvSpPr>
          <p:cNvPr id="56" name="TextBox 55">
            <a:extLst>
              <a:ext uri="{FF2B5EF4-FFF2-40B4-BE49-F238E27FC236}">
                <a16:creationId xmlns:a16="http://schemas.microsoft.com/office/drawing/2014/main" id="{85058890-5509-B802-7BED-8150F0A77053}"/>
              </a:ext>
            </a:extLst>
          </p:cNvPr>
          <p:cNvSpPr txBox="1"/>
          <p:nvPr/>
        </p:nvSpPr>
        <p:spPr>
          <a:xfrm>
            <a:off x="1086120" y="2495505"/>
            <a:ext cx="262550" cy="354286"/>
          </a:xfrm>
          <a:prstGeom prst="rect">
            <a:avLst/>
          </a:prstGeom>
        </p:spPr>
        <p:txBody>
          <a:bodyPr vert="horz" wrap="square" lIns="91440" tIns="45720" rIns="91440" bIns="45720" rtlCol="0" anchor="ctr">
            <a:noAutofit/>
          </a:bodyPr>
          <a:lstStyle/>
          <a:p>
            <a:pPr algn="l"/>
            <a:r>
              <a:rPr lang="nl-NL" sz="2800" b="1" noProof="0" dirty="0">
                <a:solidFill>
                  <a:srgbClr val="000000"/>
                </a:solidFill>
              </a:rPr>
              <a:t>1</a:t>
            </a:r>
          </a:p>
        </p:txBody>
      </p:sp>
      <p:sp>
        <p:nvSpPr>
          <p:cNvPr id="57" name="TextBox 56">
            <a:extLst>
              <a:ext uri="{FF2B5EF4-FFF2-40B4-BE49-F238E27FC236}">
                <a16:creationId xmlns:a16="http://schemas.microsoft.com/office/drawing/2014/main" id="{CB274921-FDFD-9265-0680-7E66246FBB48}"/>
              </a:ext>
            </a:extLst>
          </p:cNvPr>
          <p:cNvSpPr txBox="1"/>
          <p:nvPr/>
        </p:nvSpPr>
        <p:spPr>
          <a:xfrm>
            <a:off x="1086120" y="3791416"/>
            <a:ext cx="262550" cy="354286"/>
          </a:xfrm>
          <a:prstGeom prst="rect">
            <a:avLst/>
          </a:prstGeom>
        </p:spPr>
        <p:txBody>
          <a:bodyPr vert="horz" wrap="square" lIns="91440" tIns="45720" rIns="91440" bIns="45720" rtlCol="0" anchor="ctr">
            <a:noAutofit/>
          </a:bodyPr>
          <a:lstStyle/>
          <a:p>
            <a:pPr algn="l"/>
            <a:r>
              <a:rPr lang="nl-NL" sz="2800" b="1" noProof="0" dirty="0">
                <a:solidFill>
                  <a:schemeClr val="accent6">
                    <a:lumMod val="85000"/>
                  </a:schemeClr>
                </a:solidFill>
              </a:rPr>
              <a:t>2</a:t>
            </a:r>
          </a:p>
        </p:txBody>
      </p:sp>
      <p:sp>
        <p:nvSpPr>
          <p:cNvPr id="58" name="TextBox 57">
            <a:extLst>
              <a:ext uri="{FF2B5EF4-FFF2-40B4-BE49-F238E27FC236}">
                <a16:creationId xmlns:a16="http://schemas.microsoft.com/office/drawing/2014/main" id="{A6686561-F4B1-DF39-3C25-DB99B4D3D5D4}"/>
              </a:ext>
            </a:extLst>
          </p:cNvPr>
          <p:cNvSpPr txBox="1"/>
          <p:nvPr/>
        </p:nvSpPr>
        <p:spPr>
          <a:xfrm>
            <a:off x="1086120" y="5087327"/>
            <a:ext cx="262550" cy="354286"/>
          </a:xfrm>
          <a:prstGeom prst="rect">
            <a:avLst/>
          </a:prstGeom>
        </p:spPr>
        <p:txBody>
          <a:bodyPr vert="horz" wrap="square" lIns="91440" tIns="45720" rIns="91440" bIns="45720" rtlCol="0" anchor="ctr">
            <a:noAutofit/>
          </a:bodyPr>
          <a:lstStyle/>
          <a:p>
            <a:pPr algn="l"/>
            <a:r>
              <a:rPr lang="nl-NL" sz="2800" b="1" noProof="0" dirty="0">
                <a:solidFill>
                  <a:schemeClr val="accent6">
                    <a:lumMod val="85000"/>
                  </a:schemeClr>
                </a:solidFill>
              </a:rPr>
              <a:t>3</a:t>
            </a:r>
          </a:p>
        </p:txBody>
      </p:sp>
      <p:cxnSp>
        <p:nvCxnSpPr>
          <p:cNvPr id="59" name="Straight Arrow Connector 58">
            <a:extLst>
              <a:ext uri="{FF2B5EF4-FFF2-40B4-BE49-F238E27FC236}">
                <a16:creationId xmlns:a16="http://schemas.microsoft.com/office/drawing/2014/main" id="{7AD9AB96-7FC4-1269-2193-D72AC7F92322}"/>
              </a:ext>
            </a:extLst>
          </p:cNvPr>
          <p:cNvCxnSpPr>
            <a:cxnSpLocks/>
          </p:cNvCxnSpPr>
          <p:nvPr/>
        </p:nvCxnSpPr>
        <p:spPr>
          <a:xfrm>
            <a:off x="658813" y="2879548"/>
            <a:ext cx="5429251" cy="0"/>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E5DA0DD-9624-8C07-C653-363C701EE980}"/>
              </a:ext>
            </a:extLst>
          </p:cNvPr>
          <p:cNvCxnSpPr>
            <a:cxnSpLocks/>
          </p:cNvCxnSpPr>
          <p:nvPr/>
        </p:nvCxnSpPr>
        <p:spPr>
          <a:xfrm>
            <a:off x="658813" y="4207299"/>
            <a:ext cx="5429251" cy="0"/>
          </a:xfrm>
          <a:prstGeom prst="straightConnector1">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D2A6DC6-F33D-2A1B-6B72-C0FA717DE36E}"/>
              </a:ext>
            </a:extLst>
          </p:cNvPr>
          <p:cNvCxnSpPr>
            <a:cxnSpLocks/>
          </p:cNvCxnSpPr>
          <p:nvPr/>
        </p:nvCxnSpPr>
        <p:spPr>
          <a:xfrm>
            <a:off x="658813" y="5511001"/>
            <a:ext cx="5429251" cy="0"/>
          </a:xfrm>
          <a:prstGeom prst="straightConnector1">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57B29A0-367D-CC39-B80A-AA732D76A324}"/>
              </a:ext>
            </a:extLst>
          </p:cNvPr>
          <p:cNvCxnSpPr>
            <a:cxnSpLocks/>
          </p:cNvCxnSpPr>
          <p:nvPr/>
        </p:nvCxnSpPr>
        <p:spPr>
          <a:xfrm>
            <a:off x="6078895" y="2879548"/>
            <a:ext cx="643996" cy="1355199"/>
          </a:xfrm>
          <a:prstGeom prst="straightConnector1">
            <a:avLst/>
          </a:prstGeom>
          <a:noFill/>
          <a:ln w="38100" cap="flat" cmpd="sng" algn="ctr">
            <a:solidFill>
              <a:schemeClr val="accent1">
                <a:shade val="65000"/>
              </a:schemeClr>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347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518620-13B2-8D5E-3941-D89DDDF76E2A}"/>
              </a:ext>
            </a:extLst>
          </p:cNvPr>
          <p:cNvGraphicFramePr>
            <a:graphicFrameLocks noChangeAspect="1"/>
          </p:cNvGraphicFramePr>
          <p:nvPr>
            <p:custDataLst>
              <p:tags r:id="rId1"/>
            </p:custDataLst>
            <p:extLst>
              <p:ext uri="{D42A27DB-BD31-4B8C-83A1-F6EECF244321}">
                <p14:modId xmlns:p14="http://schemas.microsoft.com/office/powerpoint/2010/main" val="86268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81518620-13B2-8D5E-3941-D89DDDF76E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3" name="Content Placeholder 32">
            <a:extLst>
              <a:ext uri="{FF2B5EF4-FFF2-40B4-BE49-F238E27FC236}">
                <a16:creationId xmlns:a16="http://schemas.microsoft.com/office/drawing/2014/main" id="{18F846C4-4847-EAC1-9636-79CDEE929C80}"/>
              </a:ext>
            </a:extLst>
          </p:cNvPr>
          <p:cNvSpPr>
            <a:spLocks noGrp="1"/>
          </p:cNvSpPr>
          <p:nvPr>
            <p:ph sz="quarter" idx="31"/>
          </p:nvPr>
        </p:nvSpPr>
        <p:spPr/>
        <p:txBody>
          <a:bodyPr/>
          <a:lstStyle/>
          <a:p>
            <a:endParaRPr lang="nl-NL"/>
          </a:p>
        </p:txBody>
      </p:sp>
      <p:sp>
        <p:nvSpPr>
          <p:cNvPr id="34" name="Text Placeholder 33">
            <a:extLst>
              <a:ext uri="{FF2B5EF4-FFF2-40B4-BE49-F238E27FC236}">
                <a16:creationId xmlns:a16="http://schemas.microsoft.com/office/drawing/2014/main" id="{430BEAF6-5D2C-BA72-CC53-37115C6270F7}"/>
              </a:ext>
            </a:extLst>
          </p:cNvPr>
          <p:cNvSpPr>
            <a:spLocks noGrp="1"/>
          </p:cNvSpPr>
          <p:nvPr>
            <p:ph type="body" sz="quarter" idx="34"/>
          </p:nvPr>
        </p:nvSpPr>
        <p:spPr/>
        <p:txBody>
          <a:bodyPr/>
          <a:lstStyle/>
          <a:p>
            <a:endParaRPr lang="nl-NL" dirty="0"/>
          </a:p>
        </p:txBody>
      </p:sp>
      <p:sp>
        <p:nvSpPr>
          <p:cNvPr id="32" name="Text Placeholder 31">
            <a:extLst>
              <a:ext uri="{FF2B5EF4-FFF2-40B4-BE49-F238E27FC236}">
                <a16:creationId xmlns:a16="http://schemas.microsoft.com/office/drawing/2014/main" id="{7D9179E8-1FC4-5909-E78D-C83C9A027EBE}"/>
              </a:ext>
            </a:extLst>
          </p:cNvPr>
          <p:cNvSpPr>
            <a:spLocks noGrp="1"/>
          </p:cNvSpPr>
          <p:nvPr>
            <p:ph type="body" sz="quarter" idx="30"/>
          </p:nvPr>
        </p:nvSpPr>
        <p:spPr/>
        <p:txBody>
          <a:bodyPr/>
          <a:lstStyle/>
          <a:p>
            <a:endParaRPr lang="nl-NL"/>
          </a:p>
        </p:txBody>
      </p:sp>
      <p:sp>
        <p:nvSpPr>
          <p:cNvPr id="5" name="Text Placeholder 4">
            <a:extLst>
              <a:ext uri="{FF2B5EF4-FFF2-40B4-BE49-F238E27FC236}">
                <a16:creationId xmlns:a16="http://schemas.microsoft.com/office/drawing/2014/main" id="{22AADA6D-E021-8484-5175-2B91B06CAD6E}"/>
              </a:ext>
            </a:extLst>
          </p:cNvPr>
          <p:cNvSpPr>
            <a:spLocks noGrp="1"/>
          </p:cNvSpPr>
          <p:nvPr>
            <p:ph type="body" sz="quarter" idx="14"/>
          </p:nvPr>
        </p:nvSpPr>
        <p:spPr/>
        <p:txBody>
          <a:bodyPr/>
          <a:lstStyle/>
          <a:p>
            <a:pPr marL="0" indent="0">
              <a:buNone/>
            </a:pPr>
            <a:r>
              <a:rPr lang="nl-NL" dirty="0"/>
              <a:t>Stap 2: handelingsperspectieven gemeente in kaart brengen</a:t>
            </a:r>
          </a:p>
        </p:txBody>
      </p:sp>
      <p:sp>
        <p:nvSpPr>
          <p:cNvPr id="3" name="Title 2">
            <a:extLst>
              <a:ext uri="{FF2B5EF4-FFF2-40B4-BE49-F238E27FC236}">
                <a16:creationId xmlns:a16="http://schemas.microsoft.com/office/drawing/2014/main" id="{DCB843E0-D6FE-1EB2-31E5-7B4412124C9D}"/>
              </a:ext>
            </a:extLst>
          </p:cNvPr>
          <p:cNvSpPr>
            <a:spLocks noGrp="1"/>
          </p:cNvSpPr>
          <p:nvPr>
            <p:ph type="title"/>
          </p:nvPr>
        </p:nvSpPr>
        <p:spPr/>
        <p:txBody>
          <a:bodyPr vert="horz"/>
          <a:lstStyle/>
          <a:p>
            <a:r>
              <a:rPr lang="nl-NL" dirty="0"/>
              <a:t>Handelingsperspectieven van de gemeentelijke overheid</a:t>
            </a:r>
          </a:p>
        </p:txBody>
      </p:sp>
      <p:sp>
        <p:nvSpPr>
          <p:cNvPr id="31" name="Text Placeholder 30">
            <a:extLst>
              <a:ext uri="{FF2B5EF4-FFF2-40B4-BE49-F238E27FC236}">
                <a16:creationId xmlns:a16="http://schemas.microsoft.com/office/drawing/2014/main" id="{31C828FE-AC82-83F0-BB37-4A8E2A6AE702}"/>
              </a:ext>
            </a:extLst>
          </p:cNvPr>
          <p:cNvSpPr>
            <a:spLocks noGrp="1"/>
          </p:cNvSpPr>
          <p:nvPr>
            <p:ph type="body" sz="quarter" idx="20"/>
          </p:nvPr>
        </p:nvSpPr>
        <p:spPr/>
        <p:txBody>
          <a:bodyPr/>
          <a:lstStyle/>
          <a:p>
            <a:endParaRPr lang="nl-NL"/>
          </a:p>
        </p:txBody>
      </p:sp>
      <p:sp>
        <p:nvSpPr>
          <p:cNvPr id="2" name="Content Placeholder 1">
            <a:extLst>
              <a:ext uri="{FF2B5EF4-FFF2-40B4-BE49-F238E27FC236}">
                <a16:creationId xmlns:a16="http://schemas.microsoft.com/office/drawing/2014/main" id="{64E51D08-8C79-E2D6-C435-3F1A0B422C1F}"/>
              </a:ext>
            </a:extLst>
          </p:cNvPr>
          <p:cNvSpPr txBox="1">
            <a:spLocks/>
          </p:cNvSpPr>
          <p:nvPr/>
        </p:nvSpPr>
        <p:spPr>
          <a:xfrm>
            <a:off x="6365792" y="1739899"/>
            <a:ext cx="4911808" cy="4568825"/>
          </a:xfrm>
          <a:prstGeom prst="rect">
            <a:avLst/>
          </a:prstGeom>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ctr" defTabSz="685800" rtl="0" eaLnBrk="1" fontAlgn="auto" latinLnBrk="0" hangingPunct="1">
              <a:lnSpc>
                <a:spcPct val="90000"/>
              </a:lnSpc>
              <a:spcBef>
                <a:spcPts val="375"/>
              </a:spcBef>
              <a:spcAft>
                <a:spcPts val="0"/>
              </a:spcAft>
              <a:buClr>
                <a:srgbClr val="22777B"/>
              </a:buClr>
              <a:buSzTx/>
              <a:buFont typeface="Wingdings" panose="05000000000000000000" pitchFamily="2" charset="2"/>
              <a:buNone/>
              <a:tabLst/>
              <a:defRPr/>
            </a:pPr>
            <a:endParaRPr kumimoji="0" lang="nl-NL"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ctr" defTabSz="685800" rtl="0" eaLnBrk="1" fontAlgn="auto" latinLnBrk="0" hangingPunct="1">
              <a:lnSpc>
                <a:spcPct val="90000"/>
              </a:lnSpc>
              <a:spcBef>
                <a:spcPts val="375"/>
              </a:spcBef>
              <a:spcAft>
                <a:spcPts val="0"/>
              </a:spcAft>
              <a:buClr>
                <a:srgbClr val="22777B"/>
              </a:buClr>
              <a:buSzTx/>
              <a:buFont typeface="Wingdings" panose="05000000000000000000" pitchFamily="2" charset="2"/>
              <a:buNone/>
              <a:tabLst/>
              <a:defRPr/>
            </a:pPr>
            <a:endParaRPr kumimoji="0" lang="nl-NL"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r" defTabSz="685800" rtl="0" eaLnBrk="1" fontAlgn="auto" latinLnBrk="0" hangingPunct="1">
              <a:lnSpc>
                <a:spcPct val="90000"/>
              </a:lnSpc>
              <a:spcBef>
                <a:spcPts val="375"/>
              </a:spcBef>
              <a:spcAft>
                <a:spcPts val="0"/>
              </a:spcAft>
              <a:buClr>
                <a:srgbClr val="22777B"/>
              </a:buClr>
              <a:buSzTx/>
              <a:buFont typeface="Wingdings" panose="05000000000000000000" pitchFamily="2" charset="2"/>
              <a:buNone/>
              <a:tabLst/>
              <a:defRPr/>
            </a:pPr>
            <a:r>
              <a:rPr kumimoji="0" lang="nl-NL"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p>
        </p:txBody>
      </p:sp>
      <p:sp>
        <p:nvSpPr>
          <p:cNvPr id="17" name="Content Placeholder 1">
            <a:extLst>
              <a:ext uri="{FF2B5EF4-FFF2-40B4-BE49-F238E27FC236}">
                <a16:creationId xmlns:a16="http://schemas.microsoft.com/office/drawing/2014/main" id="{7AC2F792-E2BF-DADB-8DE8-E6AC0C2666C0}"/>
              </a:ext>
            </a:extLst>
          </p:cNvPr>
          <p:cNvSpPr txBox="1">
            <a:spLocks/>
          </p:cNvSpPr>
          <p:nvPr/>
        </p:nvSpPr>
        <p:spPr>
          <a:xfrm>
            <a:off x="6148946" y="1836807"/>
            <a:ext cx="5376308" cy="4003036"/>
          </a:xfrm>
          <a:prstGeom prst="rect">
            <a:avLst/>
          </a:prstGeom>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180000" marR="0" lvl="0" indent="-180000" algn="l" defTabSz="685800" rtl="0" eaLnBrk="1" fontAlgn="auto" latinLnBrk="0" hangingPunct="1">
              <a:lnSpc>
                <a:spcPct val="90000"/>
              </a:lnSpc>
              <a:spcBef>
                <a:spcPts val="375"/>
              </a:spcBef>
              <a:spcAft>
                <a:spcPts val="0"/>
              </a:spcAft>
              <a:buClr>
                <a:srgbClr val="22777B"/>
              </a:buClr>
              <a:buSzTx/>
              <a:buFont typeface="Wingdings" panose="05000000000000000000" pitchFamily="2" charset="2"/>
              <a:buChar char="§"/>
              <a:tabLst/>
              <a:defRPr/>
            </a:pPr>
            <a:endParaRPr kumimoji="0" lang="nl-NL" sz="2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6" name="TextBox 5">
            <a:extLst>
              <a:ext uri="{FF2B5EF4-FFF2-40B4-BE49-F238E27FC236}">
                <a16:creationId xmlns:a16="http://schemas.microsoft.com/office/drawing/2014/main" id="{A8CE4911-6796-F877-3C38-B8537F19EECF}"/>
              </a:ext>
            </a:extLst>
          </p:cNvPr>
          <p:cNvSpPr txBox="1"/>
          <p:nvPr/>
        </p:nvSpPr>
        <p:spPr>
          <a:xfrm>
            <a:off x="6728995" y="5820124"/>
            <a:ext cx="3610265" cy="344838"/>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srgbClr val="000000"/>
                </a:solidFill>
                <a:effectLst/>
                <a:uLnTx/>
                <a:uFillTx/>
                <a:latin typeface="Corbel"/>
                <a:ea typeface="+mn-ea"/>
                <a:cs typeface="+mn-cs"/>
              </a:rPr>
              <a:t>Hoeveel kún en wil je doen als gemeente?</a:t>
            </a:r>
          </a:p>
        </p:txBody>
      </p:sp>
      <p:sp>
        <p:nvSpPr>
          <p:cNvPr id="18" name="Freeform: Shape 17">
            <a:extLst>
              <a:ext uri="{FF2B5EF4-FFF2-40B4-BE49-F238E27FC236}">
                <a16:creationId xmlns:a16="http://schemas.microsoft.com/office/drawing/2014/main" id="{7E9DD57A-D8F1-250B-34C5-2822A1CE21BF}"/>
              </a:ext>
            </a:extLst>
          </p:cNvPr>
          <p:cNvSpPr/>
          <p:nvPr/>
        </p:nvSpPr>
        <p:spPr>
          <a:xfrm rot="15772845" flipH="1">
            <a:off x="7662263" y="5518702"/>
            <a:ext cx="446793" cy="117104"/>
          </a:xfrm>
          <a:custGeom>
            <a:avLst/>
            <a:gdLst>
              <a:gd name="connsiteX0" fmla="*/ 245806 w 304800"/>
              <a:gd name="connsiteY0" fmla="*/ 481781 h 481781"/>
              <a:gd name="connsiteX1" fmla="*/ 304800 w 304800"/>
              <a:gd name="connsiteY1" fmla="*/ 324465 h 481781"/>
              <a:gd name="connsiteX2" fmla="*/ 245806 w 304800"/>
              <a:gd name="connsiteY2" fmla="*/ 147484 h 481781"/>
              <a:gd name="connsiteX3" fmla="*/ 196645 w 304800"/>
              <a:gd name="connsiteY3" fmla="*/ 88490 h 481781"/>
              <a:gd name="connsiteX4" fmla="*/ 0 w 304800"/>
              <a:gd name="connsiteY4" fmla="*/ 0 h 481781"/>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204"/>
              <a:gd name="connsiteY0" fmla="*/ 487186 h 487186"/>
              <a:gd name="connsiteX1" fmla="*/ 304800 w 305204"/>
              <a:gd name="connsiteY1" fmla="*/ 324465 h 487186"/>
              <a:gd name="connsiteX2" fmla="*/ 259608 w 305204"/>
              <a:gd name="connsiteY2" fmla="*/ 167976 h 487186"/>
              <a:gd name="connsiteX3" fmla="*/ 196645 w 305204"/>
              <a:gd name="connsiteY3" fmla="*/ 88490 h 487186"/>
              <a:gd name="connsiteX4" fmla="*/ 0 w 305204"/>
              <a:gd name="connsiteY4" fmla="*/ 0 h 487186"/>
              <a:gd name="connsiteX0" fmla="*/ 315982 w 328355"/>
              <a:gd name="connsiteY0" fmla="*/ 496193 h 496193"/>
              <a:gd name="connsiteX1" fmla="*/ 304800 w 328355"/>
              <a:gd name="connsiteY1" fmla="*/ 324465 h 496193"/>
              <a:gd name="connsiteX2" fmla="*/ 259608 w 328355"/>
              <a:gd name="connsiteY2" fmla="*/ 167976 h 496193"/>
              <a:gd name="connsiteX3" fmla="*/ 196645 w 328355"/>
              <a:gd name="connsiteY3" fmla="*/ 88490 h 496193"/>
              <a:gd name="connsiteX4" fmla="*/ 0 w 328355"/>
              <a:gd name="connsiteY4" fmla="*/ 0 h 496193"/>
              <a:gd name="connsiteX0" fmla="*/ 315982 w 317124"/>
              <a:gd name="connsiteY0" fmla="*/ 496193 h 496193"/>
              <a:gd name="connsiteX1" fmla="*/ 304800 w 317124"/>
              <a:gd name="connsiteY1" fmla="*/ 324465 h 496193"/>
              <a:gd name="connsiteX2" fmla="*/ 259608 w 317124"/>
              <a:gd name="connsiteY2" fmla="*/ 167976 h 496193"/>
              <a:gd name="connsiteX3" fmla="*/ 196645 w 317124"/>
              <a:gd name="connsiteY3" fmla="*/ 88490 h 496193"/>
              <a:gd name="connsiteX4" fmla="*/ 0 w 317124"/>
              <a:gd name="connsiteY4" fmla="*/ 0 h 496193"/>
              <a:gd name="connsiteX0" fmla="*/ 315982 w 321197"/>
              <a:gd name="connsiteY0" fmla="*/ 496193 h 496193"/>
              <a:gd name="connsiteX1" fmla="*/ 316148 w 321197"/>
              <a:gd name="connsiteY1" fmla="*/ 397430 h 496193"/>
              <a:gd name="connsiteX2" fmla="*/ 259608 w 321197"/>
              <a:gd name="connsiteY2" fmla="*/ 167976 h 496193"/>
              <a:gd name="connsiteX3" fmla="*/ 196645 w 321197"/>
              <a:gd name="connsiteY3" fmla="*/ 88490 h 496193"/>
              <a:gd name="connsiteX4" fmla="*/ 0 w 321197"/>
              <a:gd name="connsiteY4" fmla="*/ 0 h 496193"/>
              <a:gd name="connsiteX0" fmla="*/ 315982 w 315982"/>
              <a:gd name="connsiteY0" fmla="*/ 496193 h 496193"/>
              <a:gd name="connsiteX1" fmla="*/ 259608 w 315982"/>
              <a:gd name="connsiteY1" fmla="*/ 167976 h 496193"/>
              <a:gd name="connsiteX2" fmla="*/ 196645 w 315982"/>
              <a:gd name="connsiteY2" fmla="*/ 88490 h 496193"/>
              <a:gd name="connsiteX3" fmla="*/ 0 w 315982"/>
              <a:gd name="connsiteY3" fmla="*/ 0 h 496193"/>
              <a:gd name="connsiteX0" fmla="*/ 515747 w 515747"/>
              <a:gd name="connsiteY0" fmla="*/ 372731 h 372731"/>
              <a:gd name="connsiteX1" fmla="*/ 259608 w 515747"/>
              <a:gd name="connsiteY1" fmla="*/ 167976 h 372731"/>
              <a:gd name="connsiteX2" fmla="*/ 196645 w 515747"/>
              <a:gd name="connsiteY2" fmla="*/ 88490 h 372731"/>
              <a:gd name="connsiteX3" fmla="*/ 0 w 515747"/>
              <a:gd name="connsiteY3" fmla="*/ 0 h 372731"/>
              <a:gd name="connsiteX0" fmla="*/ 515747 w 515747"/>
              <a:gd name="connsiteY0" fmla="*/ 372731 h 372731"/>
              <a:gd name="connsiteX1" fmla="*/ 196645 w 515747"/>
              <a:gd name="connsiteY1" fmla="*/ 88490 h 372731"/>
              <a:gd name="connsiteX2" fmla="*/ 0 w 515747"/>
              <a:gd name="connsiteY2" fmla="*/ 0 h 372731"/>
              <a:gd name="connsiteX0" fmla="*/ 515747 w 515747"/>
              <a:gd name="connsiteY0" fmla="*/ 372731 h 372731"/>
              <a:gd name="connsiteX1" fmla="*/ 261330 w 515747"/>
              <a:gd name="connsiteY1" fmla="*/ 72350 h 372731"/>
              <a:gd name="connsiteX2" fmla="*/ 0 w 515747"/>
              <a:gd name="connsiteY2" fmla="*/ 0 h 372731"/>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169670 w 591146"/>
              <a:gd name="connsiteY1" fmla="*/ 68368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3312 w 591146"/>
              <a:gd name="connsiteY1" fmla="*/ 50170 h 280067"/>
              <a:gd name="connsiteX2" fmla="*/ 0 w 591146"/>
              <a:gd name="connsiteY2" fmla="*/ 0 h 280067"/>
              <a:gd name="connsiteX0" fmla="*/ 618069 w 618069"/>
              <a:gd name="connsiteY0" fmla="*/ 241552 h 241552"/>
              <a:gd name="connsiteX1" fmla="*/ 350235 w 618069"/>
              <a:gd name="connsiteY1" fmla="*/ 11655 h 241552"/>
              <a:gd name="connsiteX2" fmla="*/ 0 w 618069"/>
              <a:gd name="connsiteY2" fmla="*/ 1771 h 241552"/>
              <a:gd name="connsiteX0" fmla="*/ 618069 w 618069"/>
              <a:gd name="connsiteY0" fmla="*/ 245231 h 245231"/>
              <a:gd name="connsiteX1" fmla="*/ 350235 w 618069"/>
              <a:gd name="connsiteY1" fmla="*/ 15334 h 245231"/>
              <a:gd name="connsiteX2" fmla="*/ 0 w 618069"/>
              <a:gd name="connsiteY2" fmla="*/ 5450 h 245231"/>
              <a:gd name="connsiteX0" fmla="*/ 618069 w 618069"/>
              <a:gd name="connsiteY0" fmla="*/ 256383 h 256383"/>
              <a:gd name="connsiteX1" fmla="*/ 350235 w 618069"/>
              <a:gd name="connsiteY1" fmla="*/ 26486 h 256383"/>
              <a:gd name="connsiteX2" fmla="*/ 0 w 618069"/>
              <a:gd name="connsiteY2" fmla="*/ 16602 h 256383"/>
              <a:gd name="connsiteX0" fmla="*/ 618069 w 618069"/>
              <a:gd name="connsiteY0" fmla="*/ 253376 h 253376"/>
              <a:gd name="connsiteX1" fmla="*/ 350235 w 618069"/>
              <a:gd name="connsiteY1" fmla="*/ 23479 h 253376"/>
              <a:gd name="connsiteX2" fmla="*/ 0 w 618069"/>
              <a:gd name="connsiteY2" fmla="*/ 13595 h 253376"/>
              <a:gd name="connsiteX0" fmla="*/ 618069 w 618069"/>
              <a:gd name="connsiteY0" fmla="*/ 253101 h 253101"/>
              <a:gd name="connsiteX1" fmla="*/ 335452 w 618069"/>
              <a:gd name="connsiteY1" fmla="*/ 23758 h 253101"/>
              <a:gd name="connsiteX2" fmla="*/ 0 w 618069"/>
              <a:gd name="connsiteY2" fmla="*/ 13320 h 253101"/>
              <a:gd name="connsiteX0" fmla="*/ 777015 w 777015"/>
              <a:gd name="connsiteY0" fmla="*/ 247032 h 247032"/>
              <a:gd name="connsiteX1" fmla="*/ 494398 w 777015"/>
              <a:gd name="connsiteY1" fmla="*/ 17689 h 247032"/>
              <a:gd name="connsiteX2" fmla="*/ 0 w 777015"/>
              <a:gd name="connsiteY2" fmla="*/ 22207 h 247032"/>
            </a:gdLst>
            <a:ahLst/>
            <a:cxnLst>
              <a:cxn ang="0">
                <a:pos x="connsiteX0" y="connsiteY0"/>
              </a:cxn>
              <a:cxn ang="0">
                <a:pos x="connsiteX1" y="connsiteY1"/>
              </a:cxn>
              <a:cxn ang="0">
                <a:pos x="connsiteX2" y="connsiteY2"/>
              </a:cxn>
            </a:cxnLst>
            <a:rect l="l" t="t" r="r" b="b"/>
            <a:pathLst>
              <a:path w="777015" h="247032">
                <a:moveTo>
                  <a:pt x="777015" y="247032"/>
                </a:moveTo>
                <a:cubicBezTo>
                  <a:pt x="707729" y="60958"/>
                  <a:pt x="618066" y="43547"/>
                  <a:pt x="494398" y="17689"/>
                </a:cubicBezTo>
                <a:cubicBezTo>
                  <a:pt x="386027" y="-16926"/>
                  <a:pt x="267743" y="7391"/>
                  <a:pt x="0" y="22207"/>
                </a:cubicBezTo>
              </a:path>
            </a:pathLst>
          </a:cu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38" name="TextBox 37">
            <a:extLst>
              <a:ext uri="{FF2B5EF4-FFF2-40B4-BE49-F238E27FC236}">
                <a16:creationId xmlns:a16="http://schemas.microsoft.com/office/drawing/2014/main" id="{ACD37C6E-96AA-00BD-00B2-0A9076773ABA}"/>
              </a:ext>
            </a:extLst>
          </p:cNvPr>
          <p:cNvSpPr txBox="1"/>
          <p:nvPr/>
        </p:nvSpPr>
        <p:spPr>
          <a:xfrm>
            <a:off x="765050" y="1676843"/>
            <a:ext cx="1010663" cy="335716"/>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srgbClr val="000000"/>
                </a:solidFill>
                <a:effectLst/>
                <a:uLnTx/>
                <a:uFillTx/>
                <a:latin typeface="Corbel"/>
                <a:ea typeface="+mn-ea"/>
                <a:cs typeface="+mn-cs"/>
              </a:rPr>
              <a:t>Stappen</a:t>
            </a:r>
          </a:p>
        </p:txBody>
      </p:sp>
      <p:sp>
        <p:nvSpPr>
          <p:cNvPr id="39" name="Freeform: Shape 38">
            <a:extLst>
              <a:ext uri="{FF2B5EF4-FFF2-40B4-BE49-F238E27FC236}">
                <a16:creationId xmlns:a16="http://schemas.microsoft.com/office/drawing/2014/main" id="{06AB6201-7677-94D7-A8EC-C7806F318833}"/>
              </a:ext>
            </a:extLst>
          </p:cNvPr>
          <p:cNvSpPr/>
          <p:nvPr/>
        </p:nvSpPr>
        <p:spPr>
          <a:xfrm rot="2884240" flipH="1">
            <a:off x="1577328" y="2058612"/>
            <a:ext cx="873665" cy="147248"/>
          </a:xfrm>
          <a:custGeom>
            <a:avLst/>
            <a:gdLst>
              <a:gd name="connsiteX0" fmla="*/ 245806 w 304800"/>
              <a:gd name="connsiteY0" fmla="*/ 481781 h 481781"/>
              <a:gd name="connsiteX1" fmla="*/ 304800 w 304800"/>
              <a:gd name="connsiteY1" fmla="*/ 324465 h 481781"/>
              <a:gd name="connsiteX2" fmla="*/ 245806 w 304800"/>
              <a:gd name="connsiteY2" fmla="*/ 147484 h 481781"/>
              <a:gd name="connsiteX3" fmla="*/ 196645 w 304800"/>
              <a:gd name="connsiteY3" fmla="*/ 88490 h 481781"/>
              <a:gd name="connsiteX4" fmla="*/ 0 w 304800"/>
              <a:gd name="connsiteY4" fmla="*/ 0 h 481781"/>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204"/>
              <a:gd name="connsiteY0" fmla="*/ 487186 h 487186"/>
              <a:gd name="connsiteX1" fmla="*/ 304800 w 305204"/>
              <a:gd name="connsiteY1" fmla="*/ 324465 h 487186"/>
              <a:gd name="connsiteX2" fmla="*/ 259608 w 305204"/>
              <a:gd name="connsiteY2" fmla="*/ 167976 h 487186"/>
              <a:gd name="connsiteX3" fmla="*/ 196645 w 305204"/>
              <a:gd name="connsiteY3" fmla="*/ 88490 h 487186"/>
              <a:gd name="connsiteX4" fmla="*/ 0 w 305204"/>
              <a:gd name="connsiteY4" fmla="*/ 0 h 487186"/>
              <a:gd name="connsiteX0" fmla="*/ 315982 w 328355"/>
              <a:gd name="connsiteY0" fmla="*/ 496193 h 496193"/>
              <a:gd name="connsiteX1" fmla="*/ 304800 w 328355"/>
              <a:gd name="connsiteY1" fmla="*/ 324465 h 496193"/>
              <a:gd name="connsiteX2" fmla="*/ 259608 w 328355"/>
              <a:gd name="connsiteY2" fmla="*/ 167976 h 496193"/>
              <a:gd name="connsiteX3" fmla="*/ 196645 w 328355"/>
              <a:gd name="connsiteY3" fmla="*/ 88490 h 496193"/>
              <a:gd name="connsiteX4" fmla="*/ 0 w 328355"/>
              <a:gd name="connsiteY4" fmla="*/ 0 h 496193"/>
              <a:gd name="connsiteX0" fmla="*/ 315982 w 317124"/>
              <a:gd name="connsiteY0" fmla="*/ 496193 h 496193"/>
              <a:gd name="connsiteX1" fmla="*/ 304800 w 317124"/>
              <a:gd name="connsiteY1" fmla="*/ 324465 h 496193"/>
              <a:gd name="connsiteX2" fmla="*/ 259608 w 317124"/>
              <a:gd name="connsiteY2" fmla="*/ 167976 h 496193"/>
              <a:gd name="connsiteX3" fmla="*/ 196645 w 317124"/>
              <a:gd name="connsiteY3" fmla="*/ 88490 h 496193"/>
              <a:gd name="connsiteX4" fmla="*/ 0 w 317124"/>
              <a:gd name="connsiteY4" fmla="*/ 0 h 496193"/>
              <a:gd name="connsiteX0" fmla="*/ 315982 w 321197"/>
              <a:gd name="connsiteY0" fmla="*/ 496193 h 496193"/>
              <a:gd name="connsiteX1" fmla="*/ 316148 w 321197"/>
              <a:gd name="connsiteY1" fmla="*/ 397430 h 496193"/>
              <a:gd name="connsiteX2" fmla="*/ 259608 w 321197"/>
              <a:gd name="connsiteY2" fmla="*/ 167976 h 496193"/>
              <a:gd name="connsiteX3" fmla="*/ 196645 w 321197"/>
              <a:gd name="connsiteY3" fmla="*/ 88490 h 496193"/>
              <a:gd name="connsiteX4" fmla="*/ 0 w 321197"/>
              <a:gd name="connsiteY4" fmla="*/ 0 h 496193"/>
              <a:gd name="connsiteX0" fmla="*/ 315982 w 315982"/>
              <a:gd name="connsiteY0" fmla="*/ 496193 h 496193"/>
              <a:gd name="connsiteX1" fmla="*/ 259608 w 315982"/>
              <a:gd name="connsiteY1" fmla="*/ 167976 h 496193"/>
              <a:gd name="connsiteX2" fmla="*/ 196645 w 315982"/>
              <a:gd name="connsiteY2" fmla="*/ 88490 h 496193"/>
              <a:gd name="connsiteX3" fmla="*/ 0 w 315982"/>
              <a:gd name="connsiteY3" fmla="*/ 0 h 496193"/>
              <a:gd name="connsiteX0" fmla="*/ 515747 w 515747"/>
              <a:gd name="connsiteY0" fmla="*/ 372731 h 372731"/>
              <a:gd name="connsiteX1" fmla="*/ 259608 w 515747"/>
              <a:gd name="connsiteY1" fmla="*/ 167976 h 372731"/>
              <a:gd name="connsiteX2" fmla="*/ 196645 w 515747"/>
              <a:gd name="connsiteY2" fmla="*/ 88490 h 372731"/>
              <a:gd name="connsiteX3" fmla="*/ 0 w 515747"/>
              <a:gd name="connsiteY3" fmla="*/ 0 h 372731"/>
              <a:gd name="connsiteX0" fmla="*/ 515747 w 515747"/>
              <a:gd name="connsiteY0" fmla="*/ 372731 h 372731"/>
              <a:gd name="connsiteX1" fmla="*/ 196645 w 515747"/>
              <a:gd name="connsiteY1" fmla="*/ 88490 h 372731"/>
              <a:gd name="connsiteX2" fmla="*/ 0 w 515747"/>
              <a:gd name="connsiteY2" fmla="*/ 0 h 372731"/>
              <a:gd name="connsiteX0" fmla="*/ 515747 w 515747"/>
              <a:gd name="connsiteY0" fmla="*/ 372731 h 372731"/>
              <a:gd name="connsiteX1" fmla="*/ 261330 w 515747"/>
              <a:gd name="connsiteY1" fmla="*/ 72350 h 372731"/>
              <a:gd name="connsiteX2" fmla="*/ 0 w 515747"/>
              <a:gd name="connsiteY2" fmla="*/ 0 h 372731"/>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169670 w 591146"/>
              <a:gd name="connsiteY1" fmla="*/ 68368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3312 w 591146"/>
              <a:gd name="connsiteY1" fmla="*/ 50170 h 280067"/>
              <a:gd name="connsiteX2" fmla="*/ 0 w 591146"/>
              <a:gd name="connsiteY2" fmla="*/ 0 h 280067"/>
              <a:gd name="connsiteX0" fmla="*/ 618069 w 618069"/>
              <a:gd name="connsiteY0" fmla="*/ 241552 h 241552"/>
              <a:gd name="connsiteX1" fmla="*/ 350235 w 618069"/>
              <a:gd name="connsiteY1" fmla="*/ 11655 h 241552"/>
              <a:gd name="connsiteX2" fmla="*/ 0 w 618069"/>
              <a:gd name="connsiteY2" fmla="*/ 1771 h 241552"/>
              <a:gd name="connsiteX0" fmla="*/ 618069 w 618069"/>
              <a:gd name="connsiteY0" fmla="*/ 245231 h 245231"/>
              <a:gd name="connsiteX1" fmla="*/ 350235 w 618069"/>
              <a:gd name="connsiteY1" fmla="*/ 15334 h 245231"/>
              <a:gd name="connsiteX2" fmla="*/ 0 w 618069"/>
              <a:gd name="connsiteY2" fmla="*/ 5450 h 245231"/>
              <a:gd name="connsiteX0" fmla="*/ 618069 w 618069"/>
              <a:gd name="connsiteY0" fmla="*/ 256383 h 256383"/>
              <a:gd name="connsiteX1" fmla="*/ 350235 w 618069"/>
              <a:gd name="connsiteY1" fmla="*/ 26486 h 256383"/>
              <a:gd name="connsiteX2" fmla="*/ 0 w 618069"/>
              <a:gd name="connsiteY2" fmla="*/ 16602 h 256383"/>
              <a:gd name="connsiteX0" fmla="*/ 618069 w 618069"/>
              <a:gd name="connsiteY0" fmla="*/ 253376 h 253376"/>
              <a:gd name="connsiteX1" fmla="*/ 350235 w 618069"/>
              <a:gd name="connsiteY1" fmla="*/ 23479 h 253376"/>
              <a:gd name="connsiteX2" fmla="*/ 0 w 618069"/>
              <a:gd name="connsiteY2" fmla="*/ 13595 h 253376"/>
              <a:gd name="connsiteX0" fmla="*/ 618069 w 618069"/>
              <a:gd name="connsiteY0" fmla="*/ 253101 h 253101"/>
              <a:gd name="connsiteX1" fmla="*/ 335452 w 618069"/>
              <a:gd name="connsiteY1" fmla="*/ 23758 h 253101"/>
              <a:gd name="connsiteX2" fmla="*/ 0 w 618069"/>
              <a:gd name="connsiteY2" fmla="*/ 13320 h 253101"/>
              <a:gd name="connsiteX0" fmla="*/ 777015 w 777015"/>
              <a:gd name="connsiteY0" fmla="*/ 247032 h 247032"/>
              <a:gd name="connsiteX1" fmla="*/ 494398 w 777015"/>
              <a:gd name="connsiteY1" fmla="*/ 17689 h 247032"/>
              <a:gd name="connsiteX2" fmla="*/ 0 w 777015"/>
              <a:gd name="connsiteY2" fmla="*/ 22207 h 247032"/>
            </a:gdLst>
            <a:ahLst/>
            <a:cxnLst>
              <a:cxn ang="0">
                <a:pos x="connsiteX0" y="connsiteY0"/>
              </a:cxn>
              <a:cxn ang="0">
                <a:pos x="connsiteX1" y="connsiteY1"/>
              </a:cxn>
              <a:cxn ang="0">
                <a:pos x="connsiteX2" y="connsiteY2"/>
              </a:cxn>
            </a:cxnLst>
            <a:rect l="l" t="t" r="r" b="b"/>
            <a:pathLst>
              <a:path w="777015" h="247032">
                <a:moveTo>
                  <a:pt x="777015" y="247032"/>
                </a:moveTo>
                <a:cubicBezTo>
                  <a:pt x="707729" y="60958"/>
                  <a:pt x="618066" y="43547"/>
                  <a:pt x="494398" y="17689"/>
                </a:cubicBezTo>
                <a:cubicBezTo>
                  <a:pt x="386027" y="-16926"/>
                  <a:pt x="267743" y="7391"/>
                  <a:pt x="0" y="22207"/>
                </a:cubicBezTo>
              </a:path>
            </a:pathLst>
          </a:cu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40" name="TextBox 39">
            <a:extLst>
              <a:ext uri="{FF2B5EF4-FFF2-40B4-BE49-F238E27FC236}">
                <a16:creationId xmlns:a16="http://schemas.microsoft.com/office/drawing/2014/main" id="{73A5CA64-E704-538A-BFB9-71B30B9EA0BF}"/>
              </a:ext>
            </a:extLst>
          </p:cNvPr>
          <p:cNvSpPr txBox="1"/>
          <p:nvPr/>
        </p:nvSpPr>
        <p:spPr>
          <a:xfrm>
            <a:off x="1768043" y="2503304"/>
            <a:ext cx="914400" cy="33868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accent6">
                    <a:lumMod val="85000"/>
                  </a:schemeClr>
                </a:solidFill>
                <a:effectLst/>
                <a:uLnTx/>
                <a:uFillTx/>
                <a:latin typeface="Corbel"/>
                <a:ea typeface="+mn-ea"/>
                <a:cs typeface="+mn-cs"/>
              </a:rPr>
              <a:t>Probleemanalyse</a:t>
            </a:r>
          </a:p>
        </p:txBody>
      </p:sp>
      <p:sp>
        <p:nvSpPr>
          <p:cNvPr id="41" name="TextBox 40">
            <a:extLst>
              <a:ext uri="{FF2B5EF4-FFF2-40B4-BE49-F238E27FC236}">
                <a16:creationId xmlns:a16="http://schemas.microsoft.com/office/drawing/2014/main" id="{A79A03AA-7179-3CDE-9442-34009CBA38EF}"/>
              </a:ext>
            </a:extLst>
          </p:cNvPr>
          <p:cNvSpPr txBox="1"/>
          <p:nvPr/>
        </p:nvSpPr>
        <p:spPr>
          <a:xfrm>
            <a:off x="1768043" y="3841451"/>
            <a:ext cx="914400" cy="33868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Corbel"/>
                <a:ea typeface="+mn-ea"/>
                <a:cs typeface="+mn-cs"/>
              </a:rPr>
              <a:t>Handelingsperspectieven gemeente</a:t>
            </a:r>
          </a:p>
        </p:txBody>
      </p:sp>
      <p:sp>
        <p:nvSpPr>
          <p:cNvPr id="42" name="TextBox 41">
            <a:extLst>
              <a:ext uri="{FF2B5EF4-FFF2-40B4-BE49-F238E27FC236}">
                <a16:creationId xmlns:a16="http://schemas.microsoft.com/office/drawing/2014/main" id="{2DB43D84-99E5-2CE6-4FB4-8F4B3CF26BFB}"/>
              </a:ext>
            </a:extLst>
          </p:cNvPr>
          <p:cNvSpPr txBox="1"/>
          <p:nvPr/>
        </p:nvSpPr>
        <p:spPr>
          <a:xfrm>
            <a:off x="1775713" y="5131057"/>
            <a:ext cx="4380903" cy="559041"/>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accent6">
                    <a:lumMod val="85000"/>
                  </a:schemeClr>
                </a:solidFill>
                <a:effectLst/>
                <a:uLnTx/>
                <a:uFillTx/>
                <a:latin typeface="Corbel"/>
                <a:ea typeface="+mn-ea"/>
                <a:cs typeface="+mn-cs"/>
              </a:rPr>
              <a:t>Ondersteuning w</a:t>
            </a:r>
            <a:r>
              <a:rPr kumimoji="0" lang="nl-NL" sz="2000" b="1" i="0" u="none" strike="noStrike" kern="1200" cap="none" spc="0" normalizeH="0" baseline="0" noProof="0" dirty="0" err="1">
                <a:ln>
                  <a:noFill/>
                </a:ln>
                <a:solidFill>
                  <a:schemeClr val="accent6">
                    <a:lumMod val="85000"/>
                  </a:schemeClr>
                </a:solidFill>
                <a:effectLst/>
                <a:uLnTx/>
                <a:uFillTx/>
                <a:latin typeface="Corbel"/>
                <a:ea typeface="+mn-ea"/>
                <a:cs typeface="+mn-cs"/>
              </a:rPr>
              <a:t>eging</a:t>
            </a:r>
            <a:r>
              <a:rPr kumimoji="0" lang="nl-NL" sz="2000" b="1" i="0" u="none" strike="noStrike" kern="1200" cap="none" spc="0" normalizeH="0" baseline="0" noProof="0" dirty="0">
                <a:ln>
                  <a:noFill/>
                </a:ln>
                <a:solidFill>
                  <a:schemeClr val="accent6">
                    <a:lumMod val="85000"/>
                  </a:schemeClr>
                </a:solidFill>
                <a:effectLst/>
                <a:uLnTx/>
                <a:uFillTx/>
                <a:latin typeface="Corbel"/>
                <a:ea typeface="+mn-ea"/>
                <a:cs typeface="+mn-cs"/>
              </a:rPr>
              <a:t> en besluit  </a:t>
            </a:r>
            <a:endParaRPr kumimoji="0" lang="nl-NL" sz="2000" b="1" i="0" u="none" strike="noStrike" kern="1200" cap="none" spc="0" normalizeH="0" baseline="30000" noProof="0" dirty="0">
              <a:ln>
                <a:noFill/>
              </a:ln>
              <a:solidFill>
                <a:schemeClr val="accent6">
                  <a:lumMod val="85000"/>
                </a:schemeClr>
              </a:solidFill>
              <a:effectLst/>
              <a:uLnTx/>
              <a:uFillTx/>
              <a:latin typeface="Corbel"/>
              <a:ea typeface="+mn-ea"/>
              <a:cs typeface="+mn-cs"/>
            </a:endParaRPr>
          </a:p>
        </p:txBody>
      </p:sp>
      <p:sp>
        <p:nvSpPr>
          <p:cNvPr id="43" name="TextBox 42">
            <a:extLst>
              <a:ext uri="{FF2B5EF4-FFF2-40B4-BE49-F238E27FC236}">
                <a16:creationId xmlns:a16="http://schemas.microsoft.com/office/drawing/2014/main" id="{737CA196-B16A-EB19-0184-712A82B854D7}"/>
              </a:ext>
            </a:extLst>
          </p:cNvPr>
          <p:cNvSpPr txBox="1"/>
          <p:nvPr/>
        </p:nvSpPr>
        <p:spPr>
          <a:xfrm>
            <a:off x="1086120" y="2495505"/>
            <a:ext cx="262550" cy="354286"/>
          </a:xfrm>
          <a:prstGeom prst="rect">
            <a:avLst/>
          </a:prstGeom>
        </p:spPr>
        <p:txBody>
          <a:bodyPr vert="horz" wrap="square" lIns="91440" tIns="45720" rIns="91440" bIns="45720" rtlCol="0" anchor="ctr">
            <a:noAutofit/>
          </a:bodyPr>
          <a:lstStyle/>
          <a:p>
            <a:pPr algn="l"/>
            <a:r>
              <a:rPr lang="nl-NL" sz="2800" b="1" noProof="0" dirty="0">
                <a:solidFill>
                  <a:schemeClr val="accent6">
                    <a:lumMod val="85000"/>
                  </a:schemeClr>
                </a:solidFill>
              </a:rPr>
              <a:t>1</a:t>
            </a:r>
          </a:p>
        </p:txBody>
      </p:sp>
      <p:sp>
        <p:nvSpPr>
          <p:cNvPr id="44" name="TextBox 43">
            <a:extLst>
              <a:ext uri="{FF2B5EF4-FFF2-40B4-BE49-F238E27FC236}">
                <a16:creationId xmlns:a16="http://schemas.microsoft.com/office/drawing/2014/main" id="{C945DE1C-3DB3-8283-F79E-4FE4B145D17D}"/>
              </a:ext>
            </a:extLst>
          </p:cNvPr>
          <p:cNvSpPr txBox="1"/>
          <p:nvPr/>
        </p:nvSpPr>
        <p:spPr>
          <a:xfrm>
            <a:off x="1086120" y="3791416"/>
            <a:ext cx="262550" cy="354286"/>
          </a:xfrm>
          <a:prstGeom prst="rect">
            <a:avLst/>
          </a:prstGeom>
        </p:spPr>
        <p:txBody>
          <a:bodyPr vert="horz" wrap="square" lIns="91440" tIns="45720" rIns="91440" bIns="45720" rtlCol="0" anchor="ctr">
            <a:noAutofit/>
          </a:bodyPr>
          <a:lstStyle/>
          <a:p>
            <a:pPr algn="l"/>
            <a:r>
              <a:rPr lang="nl-NL" sz="2800" b="1" noProof="0" dirty="0">
                <a:solidFill>
                  <a:srgbClr val="000000"/>
                </a:solidFill>
              </a:rPr>
              <a:t>2</a:t>
            </a:r>
          </a:p>
        </p:txBody>
      </p:sp>
      <p:sp>
        <p:nvSpPr>
          <p:cNvPr id="45" name="TextBox 44">
            <a:extLst>
              <a:ext uri="{FF2B5EF4-FFF2-40B4-BE49-F238E27FC236}">
                <a16:creationId xmlns:a16="http://schemas.microsoft.com/office/drawing/2014/main" id="{3E34A42E-9B8F-FD1B-3BE0-BF1DB6BAE6D6}"/>
              </a:ext>
            </a:extLst>
          </p:cNvPr>
          <p:cNvSpPr txBox="1"/>
          <p:nvPr/>
        </p:nvSpPr>
        <p:spPr>
          <a:xfrm>
            <a:off x="1086120" y="5087327"/>
            <a:ext cx="262550" cy="354286"/>
          </a:xfrm>
          <a:prstGeom prst="rect">
            <a:avLst/>
          </a:prstGeom>
        </p:spPr>
        <p:txBody>
          <a:bodyPr vert="horz" wrap="square" lIns="91440" tIns="45720" rIns="91440" bIns="45720" rtlCol="0" anchor="ctr">
            <a:noAutofit/>
          </a:bodyPr>
          <a:lstStyle/>
          <a:p>
            <a:pPr algn="l"/>
            <a:r>
              <a:rPr lang="nl-NL" sz="2800" b="1" noProof="0" dirty="0">
                <a:solidFill>
                  <a:schemeClr val="accent6">
                    <a:lumMod val="85000"/>
                  </a:schemeClr>
                </a:solidFill>
              </a:rPr>
              <a:t>3</a:t>
            </a:r>
          </a:p>
        </p:txBody>
      </p:sp>
      <p:cxnSp>
        <p:nvCxnSpPr>
          <p:cNvPr id="46" name="Straight Arrow Connector 45">
            <a:extLst>
              <a:ext uri="{FF2B5EF4-FFF2-40B4-BE49-F238E27FC236}">
                <a16:creationId xmlns:a16="http://schemas.microsoft.com/office/drawing/2014/main" id="{A405F215-80F5-4117-2218-9141C82995D4}"/>
              </a:ext>
            </a:extLst>
          </p:cNvPr>
          <p:cNvCxnSpPr>
            <a:cxnSpLocks/>
          </p:cNvCxnSpPr>
          <p:nvPr/>
        </p:nvCxnSpPr>
        <p:spPr>
          <a:xfrm>
            <a:off x="658813" y="2879548"/>
            <a:ext cx="5429251" cy="0"/>
          </a:xfrm>
          <a:prstGeom prst="straightConnector1">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8AA616A-A045-9477-BC48-5F912F74E812}"/>
              </a:ext>
            </a:extLst>
          </p:cNvPr>
          <p:cNvCxnSpPr>
            <a:cxnSpLocks/>
            <a:endCxn id="54" idx="1"/>
          </p:cNvCxnSpPr>
          <p:nvPr/>
        </p:nvCxnSpPr>
        <p:spPr>
          <a:xfrm>
            <a:off x="658813" y="4207299"/>
            <a:ext cx="6064078" cy="0"/>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28C8722-DE89-F574-1ABF-9E7BFD5D3338}"/>
              </a:ext>
            </a:extLst>
          </p:cNvPr>
          <p:cNvCxnSpPr>
            <a:cxnSpLocks/>
          </p:cNvCxnSpPr>
          <p:nvPr/>
        </p:nvCxnSpPr>
        <p:spPr>
          <a:xfrm>
            <a:off x="658813" y="5511001"/>
            <a:ext cx="5429251" cy="0"/>
          </a:xfrm>
          <a:prstGeom prst="straightConnector1">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4">
            <a:extLst>
              <a:ext uri="{FF2B5EF4-FFF2-40B4-BE49-F238E27FC236}">
                <a16:creationId xmlns:a16="http://schemas.microsoft.com/office/drawing/2014/main" id="{983F70DB-E35C-4AB3-3247-31EB79AA1496}"/>
              </a:ext>
            </a:extLst>
          </p:cNvPr>
          <p:cNvSpPr txBox="1">
            <a:spLocks/>
          </p:cNvSpPr>
          <p:nvPr/>
        </p:nvSpPr>
        <p:spPr>
          <a:xfrm>
            <a:off x="6722891" y="2601050"/>
            <a:ext cx="4554709" cy="3219074"/>
          </a:xfrm>
          <a:prstGeom prst="rect">
            <a:avLst/>
          </a:prstGeom>
          <a:solidFill>
            <a:srgbClr val="EAF3F4"/>
          </a:solidFill>
          <a:ln w="19050">
            <a:noFill/>
          </a:ln>
          <a:effectLst>
            <a:outerShdw blurRad="50800" dist="38100" dir="2700000" algn="tl" rotWithShape="0">
              <a:prstClr val="black">
                <a:alpha val="40000"/>
              </a:prstClr>
            </a:outerShdw>
          </a:effectLst>
        </p:spPr>
        <p:txBody>
          <a:bodyPr vert="horz" lIns="72000" tIns="72000" rIns="72000" bIns="72000" rtlCol="0" anchor="t">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180000" marR="0" lvl="0" indent="-180000" algn="l" defTabSz="685800" rtl="0" eaLnBrk="1" fontAlgn="auto" latinLnBrk="0" hangingPunct="1">
              <a:lnSpc>
                <a:spcPct val="90000"/>
              </a:lnSpc>
              <a:spcBef>
                <a:spcPts val="375"/>
              </a:spcBef>
              <a:spcAft>
                <a:spcPts val="0"/>
              </a:spcAft>
              <a:buClr>
                <a:srgbClr val="22777B"/>
              </a:buClr>
              <a:buSzTx/>
              <a:buFont typeface="Wingdings" panose="05000000000000000000" pitchFamily="2" charset="2"/>
              <a:buChar char="§"/>
              <a:tabLst/>
              <a:defRPr/>
            </a:pPr>
            <a:r>
              <a:rPr kumimoji="0" lang="nl-NL"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Combineer de bevindingen uit de probleemanalyse met het overzicht van huidige maatregelen. Waar wordt te veel en waar wordt te weinig gedaan?</a:t>
            </a:r>
          </a:p>
          <a:p>
            <a:pPr marL="180000" marR="0" lvl="0" indent="-180000" algn="l" defTabSz="685800" rtl="0" eaLnBrk="1" fontAlgn="auto" latinLnBrk="0" hangingPunct="1">
              <a:lnSpc>
                <a:spcPct val="90000"/>
              </a:lnSpc>
              <a:spcBef>
                <a:spcPts val="375"/>
              </a:spcBef>
              <a:spcAft>
                <a:spcPts val="0"/>
              </a:spcAft>
              <a:buClr>
                <a:srgbClr val="22777B"/>
              </a:buClr>
              <a:buSzTx/>
              <a:buFont typeface="Wingdings" panose="05000000000000000000" pitchFamily="2" charset="2"/>
              <a:buChar char="§"/>
              <a:tabLst/>
              <a:defRPr/>
            </a:pPr>
            <a:endParaRPr kumimoji="0" lang="nl-NL"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180000" marR="0" lvl="0" indent="-180000" algn="l" defTabSz="685800" rtl="0" eaLnBrk="1" fontAlgn="auto" latinLnBrk="0" hangingPunct="1">
              <a:lnSpc>
                <a:spcPct val="90000"/>
              </a:lnSpc>
              <a:spcBef>
                <a:spcPts val="375"/>
              </a:spcBef>
              <a:spcAft>
                <a:spcPts val="0"/>
              </a:spcAft>
              <a:buClr>
                <a:srgbClr val="22777B"/>
              </a:buClr>
              <a:buSzTx/>
              <a:buFont typeface="Wingdings" panose="05000000000000000000" pitchFamily="2" charset="2"/>
              <a:buChar char="§"/>
              <a:tabLst/>
              <a:defRPr/>
            </a:pPr>
            <a:r>
              <a:rPr kumimoji="0" lang="nl-NL"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Stel verschillende scenario’s op met mogelijke aanvullende maatregelen gericht</a:t>
            </a:r>
            <a:r>
              <a:rPr lang="nl-NL" sz="1800" dirty="0"/>
              <a:t> </a:t>
            </a:r>
            <a:r>
              <a:rPr kumimoji="0" lang="nl-NL" sz="18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op de meest kwetsbare groepen. </a:t>
            </a:r>
            <a:r>
              <a:rPr lang="nl-NL" sz="1800" dirty="0"/>
              <a:t>Neem collegeprioriteiten en financiële mogelijkheden hierbij in ogenschouw.</a:t>
            </a:r>
            <a:endParaRPr kumimoji="0" lang="nl-NL" sz="1800" b="0" i="1" u="none" strike="noStrike" kern="1200" cap="none" spc="0" normalizeH="0" baseline="0" noProof="0" dirty="0">
              <a:ln>
                <a:noFill/>
              </a:ln>
              <a:solidFill>
                <a:srgbClr val="000000"/>
              </a:solidFill>
              <a:effectLst/>
              <a:highlight>
                <a:srgbClr val="FFFF00"/>
              </a:highlight>
              <a:uLnTx/>
              <a:uFillTx/>
              <a:latin typeface="Corbel" panose="020B0503020204020204" pitchFamily="34" charset="0"/>
              <a:ea typeface="+mn-ea"/>
              <a:cs typeface="+mn-cs"/>
            </a:endParaRPr>
          </a:p>
          <a:p>
            <a:endParaRPr lang="nl-NL" sz="1800" dirty="0"/>
          </a:p>
        </p:txBody>
      </p:sp>
    </p:spTree>
    <p:extLst>
      <p:ext uri="{BB962C8B-B14F-4D97-AF65-F5344CB8AC3E}">
        <p14:creationId xmlns:p14="http://schemas.microsoft.com/office/powerpoint/2010/main" val="3911161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518620-13B2-8D5E-3941-D89DDDF76E2A}"/>
              </a:ext>
            </a:extLst>
          </p:cNvPr>
          <p:cNvGraphicFramePr>
            <a:graphicFrameLocks noChangeAspect="1"/>
          </p:cNvGraphicFramePr>
          <p:nvPr>
            <p:custDataLst>
              <p:tags r:id="rId1"/>
            </p:custDataLst>
            <p:extLst>
              <p:ext uri="{D42A27DB-BD31-4B8C-83A1-F6EECF244321}">
                <p14:modId xmlns:p14="http://schemas.microsoft.com/office/powerpoint/2010/main" val="2765039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81518620-13B2-8D5E-3941-D89DDDF76E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Content Placeholder 30">
            <a:extLst>
              <a:ext uri="{FF2B5EF4-FFF2-40B4-BE49-F238E27FC236}">
                <a16:creationId xmlns:a16="http://schemas.microsoft.com/office/drawing/2014/main" id="{B4E82456-EDC1-FF36-0C14-C14087EB7CB2}"/>
              </a:ext>
            </a:extLst>
          </p:cNvPr>
          <p:cNvSpPr>
            <a:spLocks noGrp="1"/>
          </p:cNvSpPr>
          <p:nvPr>
            <p:ph sz="quarter" idx="31"/>
          </p:nvPr>
        </p:nvSpPr>
        <p:spPr/>
        <p:txBody>
          <a:bodyPr/>
          <a:lstStyle/>
          <a:p>
            <a:endParaRPr lang="nl-NL" dirty="0"/>
          </a:p>
        </p:txBody>
      </p:sp>
      <p:sp>
        <p:nvSpPr>
          <p:cNvPr id="5" name="Text Placeholder 4">
            <a:extLst>
              <a:ext uri="{FF2B5EF4-FFF2-40B4-BE49-F238E27FC236}">
                <a16:creationId xmlns:a16="http://schemas.microsoft.com/office/drawing/2014/main" id="{22AADA6D-E021-8484-5175-2B91B06CAD6E}"/>
              </a:ext>
            </a:extLst>
          </p:cNvPr>
          <p:cNvSpPr>
            <a:spLocks noGrp="1"/>
          </p:cNvSpPr>
          <p:nvPr>
            <p:ph type="body" sz="quarter" idx="14"/>
          </p:nvPr>
        </p:nvSpPr>
        <p:spPr/>
        <p:txBody>
          <a:bodyPr/>
          <a:lstStyle/>
          <a:p>
            <a:pPr marL="0" indent="0">
              <a:buNone/>
            </a:pPr>
            <a:r>
              <a:rPr lang="nl-NL" dirty="0"/>
              <a:t>Stap 3: ondersteunen college bij weging en besluit</a:t>
            </a:r>
          </a:p>
        </p:txBody>
      </p:sp>
      <p:sp>
        <p:nvSpPr>
          <p:cNvPr id="3" name="Title 2">
            <a:extLst>
              <a:ext uri="{FF2B5EF4-FFF2-40B4-BE49-F238E27FC236}">
                <a16:creationId xmlns:a16="http://schemas.microsoft.com/office/drawing/2014/main" id="{DCB843E0-D6FE-1EB2-31E5-7B4412124C9D}"/>
              </a:ext>
            </a:extLst>
          </p:cNvPr>
          <p:cNvSpPr>
            <a:spLocks noGrp="1"/>
          </p:cNvSpPr>
          <p:nvPr>
            <p:ph type="title"/>
          </p:nvPr>
        </p:nvSpPr>
        <p:spPr/>
        <p:txBody>
          <a:bodyPr vert="horz"/>
          <a:lstStyle/>
          <a:p>
            <a:r>
              <a:rPr lang="nl-NL" dirty="0"/>
              <a:t>Keuzes binnen bestuurlijke prioriteiten en financiële kaders</a:t>
            </a:r>
          </a:p>
        </p:txBody>
      </p:sp>
      <p:sp>
        <p:nvSpPr>
          <p:cNvPr id="30" name="Text Placeholder 29">
            <a:extLst>
              <a:ext uri="{FF2B5EF4-FFF2-40B4-BE49-F238E27FC236}">
                <a16:creationId xmlns:a16="http://schemas.microsoft.com/office/drawing/2014/main" id="{4A4FBAC8-6214-EB42-1D0B-4714B89C6B47}"/>
              </a:ext>
            </a:extLst>
          </p:cNvPr>
          <p:cNvSpPr>
            <a:spLocks noGrp="1"/>
          </p:cNvSpPr>
          <p:nvPr>
            <p:ph type="body" sz="quarter" idx="20"/>
          </p:nvPr>
        </p:nvSpPr>
        <p:spPr/>
        <p:txBody>
          <a:bodyPr/>
          <a:lstStyle/>
          <a:p>
            <a:endParaRPr lang="nl-NL"/>
          </a:p>
        </p:txBody>
      </p:sp>
      <p:sp>
        <p:nvSpPr>
          <p:cNvPr id="2" name="Content Placeholder 1">
            <a:extLst>
              <a:ext uri="{FF2B5EF4-FFF2-40B4-BE49-F238E27FC236}">
                <a16:creationId xmlns:a16="http://schemas.microsoft.com/office/drawing/2014/main" id="{64E51D08-8C79-E2D6-C435-3F1A0B422C1F}"/>
              </a:ext>
            </a:extLst>
          </p:cNvPr>
          <p:cNvSpPr txBox="1">
            <a:spLocks/>
          </p:cNvSpPr>
          <p:nvPr/>
        </p:nvSpPr>
        <p:spPr>
          <a:xfrm>
            <a:off x="6365792" y="1739899"/>
            <a:ext cx="4911808" cy="4568825"/>
          </a:xfrm>
          <a:prstGeom prst="rect">
            <a:avLst/>
          </a:prstGeom>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ctr" defTabSz="685800" rtl="0" eaLnBrk="1" fontAlgn="auto" latinLnBrk="0" hangingPunct="1">
              <a:lnSpc>
                <a:spcPct val="90000"/>
              </a:lnSpc>
              <a:spcBef>
                <a:spcPts val="375"/>
              </a:spcBef>
              <a:spcAft>
                <a:spcPts val="0"/>
              </a:spcAft>
              <a:buClr>
                <a:srgbClr val="22777B"/>
              </a:buClr>
              <a:buSzTx/>
              <a:buFont typeface="Wingdings" panose="05000000000000000000" pitchFamily="2" charset="2"/>
              <a:buNone/>
              <a:tabLst/>
              <a:defRPr/>
            </a:pPr>
            <a:endParaRPr kumimoji="0" lang="nl-NL"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ctr" defTabSz="685800" rtl="0" eaLnBrk="1" fontAlgn="auto" latinLnBrk="0" hangingPunct="1">
              <a:lnSpc>
                <a:spcPct val="90000"/>
              </a:lnSpc>
              <a:spcBef>
                <a:spcPts val="375"/>
              </a:spcBef>
              <a:spcAft>
                <a:spcPts val="0"/>
              </a:spcAft>
              <a:buClr>
                <a:srgbClr val="22777B"/>
              </a:buClr>
              <a:buSzTx/>
              <a:buFont typeface="Wingdings" panose="05000000000000000000" pitchFamily="2" charset="2"/>
              <a:buNone/>
              <a:tabLst/>
              <a:defRPr/>
            </a:pPr>
            <a:endParaRPr kumimoji="0" lang="nl-NL"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r" defTabSz="685800" rtl="0" eaLnBrk="1" fontAlgn="auto" latinLnBrk="0" hangingPunct="1">
              <a:lnSpc>
                <a:spcPct val="90000"/>
              </a:lnSpc>
              <a:spcBef>
                <a:spcPts val="375"/>
              </a:spcBef>
              <a:spcAft>
                <a:spcPts val="0"/>
              </a:spcAft>
              <a:buClr>
                <a:srgbClr val="22777B"/>
              </a:buClr>
              <a:buSzTx/>
              <a:buFont typeface="Wingdings" panose="05000000000000000000" pitchFamily="2" charset="2"/>
              <a:buNone/>
              <a:tabLst/>
              <a:defRPr/>
            </a:pPr>
            <a:r>
              <a:rPr kumimoji="0" lang="nl-NL"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p>
        </p:txBody>
      </p:sp>
      <p:sp>
        <p:nvSpPr>
          <p:cNvPr id="17" name="Content Placeholder 1">
            <a:extLst>
              <a:ext uri="{FF2B5EF4-FFF2-40B4-BE49-F238E27FC236}">
                <a16:creationId xmlns:a16="http://schemas.microsoft.com/office/drawing/2014/main" id="{7AC2F792-E2BF-DADB-8DE8-E6AC0C2666C0}"/>
              </a:ext>
            </a:extLst>
          </p:cNvPr>
          <p:cNvSpPr txBox="1">
            <a:spLocks/>
          </p:cNvSpPr>
          <p:nvPr/>
        </p:nvSpPr>
        <p:spPr>
          <a:xfrm>
            <a:off x="6141010" y="1527310"/>
            <a:ext cx="5384243" cy="4568825"/>
          </a:xfrm>
          <a:prstGeom prst="rect">
            <a:avLst/>
          </a:prstGeom>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180000" marR="0" lvl="0" indent="-180000" algn="l" defTabSz="685800" rtl="0" eaLnBrk="1" fontAlgn="auto" latinLnBrk="0" hangingPunct="1">
              <a:lnSpc>
                <a:spcPct val="90000"/>
              </a:lnSpc>
              <a:spcBef>
                <a:spcPts val="375"/>
              </a:spcBef>
              <a:spcAft>
                <a:spcPts val="0"/>
              </a:spcAft>
              <a:buClr>
                <a:srgbClr val="22777B"/>
              </a:buClr>
              <a:buSzTx/>
              <a:buFont typeface="Wingdings" panose="05000000000000000000" pitchFamily="2" charset="2"/>
              <a:buChar char="§"/>
              <a:tabLst/>
              <a:defRPr/>
            </a:pPr>
            <a:endParaRPr kumimoji="0" lang="nl-NL" sz="2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35" name="TextBox 34">
            <a:extLst>
              <a:ext uri="{FF2B5EF4-FFF2-40B4-BE49-F238E27FC236}">
                <a16:creationId xmlns:a16="http://schemas.microsoft.com/office/drawing/2014/main" id="{F61028FF-F16F-1631-A819-DBC917698F67}"/>
              </a:ext>
            </a:extLst>
          </p:cNvPr>
          <p:cNvSpPr txBox="1"/>
          <p:nvPr/>
        </p:nvSpPr>
        <p:spPr>
          <a:xfrm>
            <a:off x="765050" y="1676843"/>
            <a:ext cx="1010663" cy="335716"/>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srgbClr val="000000"/>
                </a:solidFill>
                <a:effectLst/>
                <a:uLnTx/>
                <a:uFillTx/>
                <a:latin typeface="Corbel"/>
                <a:ea typeface="+mn-ea"/>
                <a:cs typeface="+mn-cs"/>
              </a:rPr>
              <a:t>Stappen</a:t>
            </a:r>
          </a:p>
        </p:txBody>
      </p:sp>
      <p:sp>
        <p:nvSpPr>
          <p:cNvPr id="36" name="Freeform: Shape 35">
            <a:extLst>
              <a:ext uri="{FF2B5EF4-FFF2-40B4-BE49-F238E27FC236}">
                <a16:creationId xmlns:a16="http://schemas.microsoft.com/office/drawing/2014/main" id="{3474B621-8722-8D7B-1330-F65D43DD5F7C}"/>
              </a:ext>
            </a:extLst>
          </p:cNvPr>
          <p:cNvSpPr/>
          <p:nvPr/>
        </p:nvSpPr>
        <p:spPr>
          <a:xfrm rot="2884240" flipH="1">
            <a:off x="1577328" y="2058612"/>
            <a:ext cx="873665" cy="147248"/>
          </a:xfrm>
          <a:custGeom>
            <a:avLst/>
            <a:gdLst>
              <a:gd name="connsiteX0" fmla="*/ 245806 w 304800"/>
              <a:gd name="connsiteY0" fmla="*/ 481781 h 481781"/>
              <a:gd name="connsiteX1" fmla="*/ 304800 w 304800"/>
              <a:gd name="connsiteY1" fmla="*/ 324465 h 481781"/>
              <a:gd name="connsiteX2" fmla="*/ 245806 w 304800"/>
              <a:gd name="connsiteY2" fmla="*/ 147484 h 481781"/>
              <a:gd name="connsiteX3" fmla="*/ 196645 w 304800"/>
              <a:gd name="connsiteY3" fmla="*/ 88490 h 481781"/>
              <a:gd name="connsiteX4" fmla="*/ 0 w 304800"/>
              <a:gd name="connsiteY4" fmla="*/ 0 h 481781"/>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951"/>
              <a:gd name="connsiteY0" fmla="*/ 487186 h 487186"/>
              <a:gd name="connsiteX1" fmla="*/ 304800 w 305951"/>
              <a:gd name="connsiteY1" fmla="*/ 324465 h 487186"/>
              <a:gd name="connsiteX2" fmla="*/ 245806 w 305951"/>
              <a:gd name="connsiteY2" fmla="*/ 147484 h 487186"/>
              <a:gd name="connsiteX3" fmla="*/ 196645 w 305951"/>
              <a:gd name="connsiteY3" fmla="*/ 88490 h 487186"/>
              <a:gd name="connsiteX4" fmla="*/ 0 w 305951"/>
              <a:gd name="connsiteY4" fmla="*/ 0 h 487186"/>
              <a:gd name="connsiteX0" fmla="*/ 272122 w 305204"/>
              <a:gd name="connsiteY0" fmla="*/ 487186 h 487186"/>
              <a:gd name="connsiteX1" fmla="*/ 304800 w 305204"/>
              <a:gd name="connsiteY1" fmla="*/ 324465 h 487186"/>
              <a:gd name="connsiteX2" fmla="*/ 259608 w 305204"/>
              <a:gd name="connsiteY2" fmla="*/ 167976 h 487186"/>
              <a:gd name="connsiteX3" fmla="*/ 196645 w 305204"/>
              <a:gd name="connsiteY3" fmla="*/ 88490 h 487186"/>
              <a:gd name="connsiteX4" fmla="*/ 0 w 305204"/>
              <a:gd name="connsiteY4" fmla="*/ 0 h 487186"/>
              <a:gd name="connsiteX0" fmla="*/ 315982 w 328355"/>
              <a:gd name="connsiteY0" fmla="*/ 496193 h 496193"/>
              <a:gd name="connsiteX1" fmla="*/ 304800 w 328355"/>
              <a:gd name="connsiteY1" fmla="*/ 324465 h 496193"/>
              <a:gd name="connsiteX2" fmla="*/ 259608 w 328355"/>
              <a:gd name="connsiteY2" fmla="*/ 167976 h 496193"/>
              <a:gd name="connsiteX3" fmla="*/ 196645 w 328355"/>
              <a:gd name="connsiteY3" fmla="*/ 88490 h 496193"/>
              <a:gd name="connsiteX4" fmla="*/ 0 w 328355"/>
              <a:gd name="connsiteY4" fmla="*/ 0 h 496193"/>
              <a:gd name="connsiteX0" fmla="*/ 315982 w 317124"/>
              <a:gd name="connsiteY0" fmla="*/ 496193 h 496193"/>
              <a:gd name="connsiteX1" fmla="*/ 304800 w 317124"/>
              <a:gd name="connsiteY1" fmla="*/ 324465 h 496193"/>
              <a:gd name="connsiteX2" fmla="*/ 259608 w 317124"/>
              <a:gd name="connsiteY2" fmla="*/ 167976 h 496193"/>
              <a:gd name="connsiteX3" fmla="*/ 196645 w 317124"/>
              <a:gd name="connsiteY3" fmla="*/ 88490 h 496193"/>
              <a:gd name="connsiteX4" fmla="*/ 0 w 317124"/>
              <a:gd name="connsiteY4" fmla="*/ 0 h 496193"/>
              <a:gd name="connsiteX0" fmla="*/ 315982 w 321197"/>
              <a:gd name="connsiteY0" fmla="*/ 496193 h 496193"/>
              <a:gd name="connsiteX1" fmla="*/ 316148 w 321197"/>
              <a:gd name="connsiteY1" fmla="*/ 397430 h 496193"/>
              <a:gd name="connsiteX2" fmla="*/ 259608 w 321197"/>
              <a:gd name="connsiteY2" fmla="*/ 167976 h 496193"/>
              <a:gd name="connsiteX3" fmla="*/ 196645 w 321197"/>
              <a:gd name="connsiteY3" fmla="*/ 88490 h 496193"/>
              <a:gd name="connsiteX4" fmla="*/ 0 w 321197"/>
              <a:gd name="connsiteY4" fmla="*/ 0 h 496193"/>
              <a:gd name="connsiteX0" fmla="*/ 315982 w 315982"/>
              <a:gd name="connsiteY0" fmla="*/ 496193 h 496193"/>
              <a:gd name="connsiteX1" fmla="*/ 259608 w 315982"/>
              <a:gd name="connsiteY1" fmla="*/ 167976 h 496193"/>
              <a:gd name="connsiteX2" fmla="*/ 196645 w 315982"/>
              <a:gd name="connsiteY2" fmla="*/ 88490 h 496193"/>
              <a:gd name="connsiteX3" fmla="*/ 0 w 315982"/>
              <a:gd name="connsiteY3" fmla="*/ 0 h 496193"/>
              <a:gd name="connsiteX0" fmla="*/ 515747 w 515747"/>
              <a:gd name="connsiteY0" fmla="*/ 372731 h 372731"/>
              <a:gd name="connsiteX1" fmla="*/ 259608 w 515747"/>
              <a:gd name="connsiteY1" fmla="*/ 167976 h 372731"/>
              <a:gd name="connsiteX2" fmla="*/ 196645 w 515747"/>
              <a:gd name="connsiteY2" fmla="*/ 88490 h 372731"/>
              <a:gd name="connsiteX3" fmla="*/ 0 w 515747"/>
              <a:gd name="connsiteY3" fmla="*/ 0 h 372731"/>
              <a:gd name="connsiteX0" fmla="*/ 515747 w 515747"/>
              <a:gd name="connsiteY0" fmla="*/ 372731 h 372731"/>
              <a:gd name="connsiteX1" fmla="*/ 196645 w 515747"/>
              <a:gd name="connsiteY1" fmla="*/ 88490 h 372731"/>
              <a:gd name="connsiteX2" fmla="*/ 0 w 515747"/>
              <a:gd name="connsiteY2" fmla="*/ 0 h 372731"/>
              <a:gd name="connsiteX0" fmla="*/ 515747 w 515747"/>
              <a:gd name="connsiteY0" fmla="*/ 372731 h 372731"/>
              <a:gd name="connsiteX1" fmla="*/ 261330 w 515747"/>
              <a:gd name="connsiteY1" fmla="*/ 72350 h 372731"/>
              <a:gd name="connsiteX2" fmla="*/ 0 w 515747"/>
              <a:gd name="connsiteY2" fmla="*/ 0 h 372731"/>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261330 w 591146"/>
              <a:gd name="connsiteY1" fmla="*/ 72350 h 280067"/>
              <a:gd name="connsiteX2" fmla="*/ 0 w 591146"/>
              <a:gd name="connsiteY2" fmla="*/ 0 h 280067"/>
              <a:gd name="connsiteX0" fmla="*/ 591146 w 591146"/>
              <a:gd name="connsiteY0" fmla="*/ 280067 h 280067"/>
              <a:gd name="connsiteX1" fmla="*/ 169670 w 591146"/>
              <a:gd name="connsiteY1" fmla="*/ 68368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6049 w 591146"/>
              <a:gd name="connsiteY1" fmla="*/ 96482 h 280067"/>
              <a:gd name="connsiteX2" fmla="*/ 0 w 591146"/>
              <a:gd name="connsiteY2" fmla="*/ 0 h 280067"/>
              <a:gd name="connsiteX0" fmla="*/ 591146 w 591146"/>
              <a:gd name="connsiteY0" fmla="*/ 280067 h 280067"/>
              <a:gd name="connsiteX1" fmla="*/ 323312 w 591146"/>
              <a:gd name="connsiteY1" fmla="*/ 50170 h 280067"/>
              <a:gd name="connsiteX2" fmla="*/ 0 w 591146"/>
              <a:gd name="connsiteY2" fmla="*/ 0 h 280067"/>
              <a:gd name="connsiteX0" fmla="*/ 618069 w 618069"/>
              <a:gd name="connsiteY0" fmla="*/ 241552 h 241552"/>
              <a:gd name="connsiteX1" fmla="*/ 350235 w 618069"/>
              <a:gd name="connsiteY1" fmla="*/ 11655 h 241552"/>
              <a:gd name="connsiteX2" fmla="*/ 0 w 618069"/>
              <a:gd name="connsiteY2" fmla="*/ 1771 h 241552"/>
              <a:gd name="connsiteX0" fmla="*/ 618069 w 618069"/>
              <a:gd name="connsiteY0" fmla="*/ 245231 h 245231"/>
              <a:gd name="connsiteX1" fmla="*/ 350235 w 618069"/>
              <a:gd name="connsiteY1" fmla="*/ 15334 h 245231"/>
              <a:gd name="connsiteX2" fmla="*/ 0 w 618069"/>
              <a:gd name="connsiteY2" fmla="*/ 5450 h 245231"/>
              <a:gd name="connsiteX0" fmla="*/ 618069 w 618069"/>
              <a:gd name="connsiteY0" fmla="*/ 256383 h 256383"/>
              <a:gd name="connsiteX1" fmla="*/ 350235 w 618069"/>
              <a:gd name="connsiteY1" fmla="*/ 26486 h 256383"/>
              <a:gd name="connsiteX2" fmla="*/ 0 w 618069"/>
              <a:gd name="connsiteY2" fmla="*/ 16602 h 256383"/>
              <a:gd name="connsiteX0" fmla="*/ 618069 w 618069"/>
              <a:gd name="connsiteY0" fmla="*/ 253376 h 253376"/>
              <a:gd name="connsiteX1" fmla="*/ 350235 w 618069"/>
              <a:gd name="connsiteY1" fmla="*/ 23479 h 253376"/>
              <a:gd name="connsiteX2" fmla="*/ 0 w 618069"/>
              <a:gd name="connsiteY2" fmla="*/ 13595 h 253376"/>
              <a:gd name="connsiteX0" fmla="*/ 618069 w 618069"/>
              <a:gd name="connsiteY0" fmla="*/ 253101 h 253101"/>
              <a:gd name="connsiteX1" fmla="*/ 335452 w 618069"/>
              <a:gd name="connsiteY1" fmla="*/ 23758 h 253101"/>
              <a:gd name="connsiteX2" fmla="*/ 0 w 618069"/>
              <a:gd name="connsiteY2" fmla="*/ 13320 h 253101"/>
              <a:gd name="connsiteX0" fmla="*/ 777015 w 777015"/>
              <a:gd name="connsiteY0" fmla="*/ 247032 h 247032"/>
              <a:gd name="connsiteX1" fmla="*/ 494398 w 777015"/>
              <a:gd name="connsiteY1" fmla="*/ 17689 h 247032"/>
              <a:gd name="connsiteX2" fmla="*/ 0 w 777015"/>
              <a:gd name="connsiteY2" fmla="*/ 22207 h 247032"/>
            </a:gdLst>
            <a:ahLst/>
            <a:cxnLst>
              <a:cxn ang="0">
                <a:pos x="connsiteX0" y="connsiteY0"/>
              </a:cxn>
              <a:cxn ang="0">
                <a:pos x="connsiteX1" y="connsiteY1"/>
              </a:cxn>
              <a:cxn ang="0">
                <a:pos x="connsiteX2" y="connsiteY2"/>
              </a:cxn>
            </a:cxnLst>
            <a:rect l="l" t="t" r="r" b="b"/>
            <a:pathLst>
              <a:path w="777015" h="247032">
                <a:moveTo>
                  <a:pt x="777015" y="247032"/>
                </a:moveTo>
                <a:cubicBezTo>
                  <a:pt x="707729" y="60958"/>
                  <a:pt x="618066" y="43547"/>
                  <a:pt x="494398" y="17689"/>
                </a:cubicBezTo>
                <a:cubicBezTo>
                  <a:pt x="386027" y="-16926"/>
                  <a:pt x="267743" y="7391"/>
                  <a:pt x="0" y="22207"/>
                </a:cubicBezTo>
              </a:path>
            </a:pathLst>
          </a:cu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37" name="TextBox 36">
            <a:extLst>
              <a:ext uri="{FF2B5EF4-FFF2-40B4-BE49-F238E27FC236}">
                <a16:creationId xmlns:a16="http://schemas.microsoft.com/office/drawing/2014/main" id="{FB709343-3CF3-DAEA-3D0A-C0FA31156DCA}"/>
              </a:ext>
            </a:extLst>
          </p:cNvPr>
          <p:cNvSpPr txBox="1"/>
          <p:nvPr/>
        </p:nvSpPr>
        <p:spPr>
          <a:xfrm>
            <a:off x="1768043" y="2503304"/>
            <a:ext cx="914400" cy="33868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accent6">
                    <a:lumMod val="85000"/>
                  </a:schemeClr>
                </a:solidFill>
                <a:effectLst/>
                <a:uLnTx/>
                <a:uFillTx/>
                <a:latin typeface="Corbel"/>
                <a:ea typeface="+mn-ea"/>
                <a:cs typeface="+mn-cs"/>
              </a:rPr>
              <a:t>Probleemanalyse</a:t>
            </a:r>
          </a:p>
        </p:txBody>
      </p:sp>
      <p:sp>
        <p:nvSpPr>
          <p:cNvPr id="38" name="TextBox 37">
            <a:extLst>
              <a:ext uri="{FF2B5EF4-FFF2-40B4-BE49-F238E27FC236}">
                <a16:creationId xmlns:a16="http://schemas.microsoft.com/office/drawing/2014/main" id="{CF786508-2B15-C2A7-5BD9-C8958BFED428}"/>
              </a:ext>
            </a:extLst>
          </p:cNvPr>
          <p:cNvSpPr txBox="1"/>
          <p:nvPr/>
        </p:nvSpPr>
        <p:spPr>
          <a:xfrm>
            <a:off x="1768043" y="3841451"/>
            <a:ext cx="914400" cy="33868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accent6">
                    <a:lumMod val="85000"/>
                  </a:schemeClr>
                </a:solidFill>
                <a:effectLst/>
                <a:uLnTx/>
                <a:uFillTx/>
                <a:latin typeface="Corbel"/>
                <a:ea typeface="+mn-ea"/>
                <a:cs typeface="+mn-cs"/>
              </a:rPr>
              <a:t>Handelingsperspectieven gemeente</a:t>
            </a:r>
          </a:p>
        </p:txBody>
      </p:sp>
      <p:sp>
        <p:nvSpPr>
          <p:cNvPr id="39" name="TextBox 38">
            <a:extLst>
              <a:ext uri="{FF2B5EF4-FFF2-40B4-BE49-F238E27FC236}">
                <a16:creationId xmlns:a16="http://schemas.microsoft.com/office/drawing/2014/main" id="{F8C0D6F8-4D3C-87B1-1135-2FF25E559F6E}"/>
              </a:ext>
            </a:extLst>
          </p:cNvPr>
          <p:cNvSpPr txBox="1"/>
          <p:nvPr/>
        </p:nvSpPr>
        <p:spPr>
          <a:xfrm>
            <a:off x="1775713" y="5131057"/>
            <a:ext cx="4380903" cy="559041"/>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Corbel"/>
                <a:ea typeface="+mn-ea"/>
                <a:cs typeface="+mn-cs"/>
              </a:rPr>
              <a:t>Ondersteuning w</a:t>
            </a:r>
            <a:r>
              <a:rPr kumimoji="0" lang="nl-NL" sz="2000" b="1" i="0" u="none" strike="noStrike" kern="1200" cap="none" spc="0" normalizeH="0" baseline="0" noProof="0" dirty="0" err="1">
                <a:ln>
                  <a:noFill/>
                </a:ln>
                <a:solidFill>
                  <a:srgbClr val="000000"/>
                </a:solidFill>
                <a:effectLst/>
                <a:uLnTx/>
                <a:uFillTx/>
                <a:latin typeface="Corbel"/>
                <a:ea typeface="+mn-ea"/>
                <a:cs typeface="+mn-cs"/>
              </a:rPr>
              <a:t>eging</a:t>
            </a:r>
            <a:r>
              <a:rPr kumimoji="0" lang="nl-NL" sz="2000" b="1" i="0" u="none" strike="noStrike" kern="1200" cap="none" spc="0" normalizeH="0" baseline="0" noProof="0" dirty="0">
                <a:ln>
                  <a:noFill/>
                </a:ln>
                <a:solidFill>
                  <a:srgbClr val="000000"/>
                </a:solidFill>
                <a:effectLst/>
                <a:uLnTx/>
                <a:uFillTx/>
                <a:latin typeface="Corbel"/>
                <a:ea typeface="+mn-ea"/>
                <a:cs typeface="+mn-cs"/>
              </a:rPr>
              <a:t> en besluit  </a:t>
            </a:r>
            <a:endParaRPr kumimoji="0" lang="nl-NL" sz="2000" b="1" i="0" u="none" strike="noStrike" kern="1200" cap="none" spc="0" normalizeH="0" baseline="30000" noProof="0" dirty="0">
              <a:ln>
                <a:noFill/>
              </a:ln>
              <a:solidFill>
                <a:srgbClr val="000000"/>
              </a:solidFill>
              <a:effectLst/>
              <a:uLnTx/>
              <a:uFillTx/>
              <a:latin typeface="Corbel"/>
              <a:ea typeface="+mn-ea"/>
              <a:cs typeface="+mn-cs"/>
            </a:endParaRPr>
          </a:p>
        </p:txBody>
      </p:sp>
      <p:sp>
        <p:nvSpPr>
          <p:cNvPr id="40" name="TextBox 39">
            <a:extLst>
              <a:ext uri="{FF2B5EF4-FFF2-40B4-BE49-F238E27FC236}">
                <a16:creationId xmlns:a16="http://schemas.microsoft.com/office/drawing/2014/main" id="{FCB06512-5A61-BBF0-778F-E95651311F45}"/>
              </a:ext>
            </a:extLst>
          </p:cNvPr>
          <p:cNvSpPr txBox="1"/>
          <p:nvPr/>
        </p:nvSpPr>
        <p:spPr>
          <a:xfrm>
            <a:off x="1086120" y="2495505"/>
            <a:ext cx="262550" cy="354286"/>
          </a:xfrm>
          <a:prstGeom prst="rect">
            <a:avLst/>
          </a:prstGeom>
        </p:spPr>
        <p:txBody>
          <a:bodyPr vert="horz" wrap="square" lIns="91440" tIns="45720" rIns="91440" bIns="45720" rtlCol="0" anchor="ctr">
            <a:noAutofit/>
          </a:bodyPr>
          <a:lstStyle/>
          <a:p>
            <a:pPr algn="l"/>
            <a:r>
              <a:rPr lang="nl-NL" sz="2800" b="1" noProof="0" dirty="0">
                <a:solidFill>
                  <a:schemeClr val="accent6">
                    <a:lumMod val="85000"/>
                  </a:schemeClr>
                </a:solidFill>
              </a:rPr>
              <a:t>1</a:t>
            </a:r>
          </a:p>
        </p:txBody>
      </p:sp>
      <p:sp>
        <p:nvSpPr>
          <p:cNvPr id="41" name="TextBox 40">
            <a:extLst>
              <a:ext uri="{FF2B5EF4-FFF2-40B4-BE49-F238E27FC236}">
                <a16:creationId xmlns:a16="http://schemas.microsoft.com/office/drawing/2014/main" id="{C7BE2E05-351E-BD2B-7BD6-1075F1E5E79F}"/>
              </a:ext>
            </a:extLst>
          </p:cNvPr>
          <p:cNvSpPr txBox="1"/>
          <p:nvPr/>
        </p:nvSpPr>
        <p:spPr>
          <a:xfrm>
            <a:off x="1086120" y="3791416"/>
            <a:ext cx="262550" cy="354286"/>
          </a:xfrm>
          <a:prstGeom prst="rect">
            <a:avLst/>
          </a:prstGeom>
        </p:spPr>
        <p:txBody>
          <a:bodyPr vert="horz" wrap="square" lIns="91440" tIns="45720" rIns="91440" bIns="45720" rtlCol="0" anchor="ctr">
            <a:noAutofit/>
          </a:bodyPr>
          <a:lstStyle/>
          <a:p>
            <a:pPr algn="l"/>
            <a:r>
              <a:rPr lang="nl-NL" sz="2800" b="1" noProof="0" dirty="0">
                <a:solidFill>
                  <a:schemeClr val="accent6">
                    <a:lumMod val="85000"/>
                  </a:schemeClr>
                </a:solidFill>
              </a:rPr>
              <a:t>2</a:t>
            </a:r>
          </a:p>
        </p:txBody>
      </p:sp>
      <p:sp>
        <p:nvSpPr>
          <p:cNvPr id="42" name="TextBox 41">
            <a:extLst>
              <a:ext uri="{FF2B5EF4-FFF2-40B4-BE49-F238E27FC236}">
                <a16:creationId xmlns:a16="http://schemas.microsoft.com/office/drawing/2014/main" id="{E4B8B0FB-CDAF-A94D-8360-AC939C196DD1}"/>
              </a:ext>
            </a:extLst>
          </p:cNvPr>
          <p:cNvSpPr txBox="1"/>
          <p:nvPr/>
        </p:nvSpPr>
        <p:spPr>
          <a:xfrm>
            <a:off x="1086120" y="5087327"/>
            <a:ext cx="262550" cy="354286"/>
          </a:xfrm>
          <a:prstGeom prst="rect">
            <a:avLst/>
          </a:prstGeom>
        </p:spPr>
        <p:txBody>
          <a:bodyPr vert="horz" wrap="square" lIns="91440" tIns="45720" rIns="91440" bIns="45720" rtlCol="0" anchor="ctr">
            <a:noAutofit/>
          </a:bodyPr>
          <a:lstStyle/>
          <a:p>
            <a:pPr algn="l"/>
            <a:r>
              <a:rPr lang="nl-NL" sz="2800" b="1" noProof="0" dirty="0">
                <a:solidFill>
                  <a:srgbClr val="000000"/>
                </a:solidFill>
              </a:rPr>
              <a:t>3</a:t>
            </a:r>
          </a:p>
        </p:txBody>
      </p:sp>
      <p:cxnSp>
        <p:nvCxnSpPr>
          <p:cNvPr id="43" name="Straight Arrow Connector 42">
            <a:extLst>
              <a:ext uri="{FF2B5EF4-FFF2-40B4-BE49-F238E27FC236}">
                <a16:creationId xmlns:a16="http://schemas.microsoft.com/office/drawing/2014/main" id="{9CB44422-5136-9053-15CC-2856B5133D40}"/>
              </a:ext>
            </a:extLst>
          </p:cNvPr>
          <p:cNvCxnSpPr>
            <a:cxnSpLocks/>
          </p:cNvCxnSpPr>
          <p:nvPr/>
        </p:nvCxnSpPr>
        <p:spPr>
          <a:xfrm>
            <a:off x="658813" y="2879548"/>
            <a:ext cx="5429251" cy="0"/>
          </a:xfrm>
          <a:prstGeom prst="straightConnector1">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682316A-0347-8A10-7E0C-FB28278A27DA}"/>
              </a:ext>
            </a:extLst>
          </p:cNvPr>
          <p:cNvCxnSpPr>
            <a:cxnSpLocks/>
          </p:cNvCxnSpPr>
          <p:nvPr/>
        </p:nvCxnSpPr>
        <p:spPr>
          <a:xfrm>
            <a:off x="658813" y="4207299"/>
            <a:ext cx="5429251" cy="0"/>
          </a:xfrm>
          <a:prstGeom prst="straightConnector1">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02A46A6-A33B-6BFD-DFA4-545D6D508986}"/>
              </a:ext>
            </a:extLst>
          </p:cNvPr>
          <p:cNvCxnSpPr>
            <a:cxnSpLocks/>
          </p:cNvCxnSpPr>
          <p:nvPr/>
        </p:nvCxnSpPr>
        <p:spPr>
          <a:xfrm>
            <a:off x="658813" y="5511001"/>
            <a:ext cx="5429251" cy="0"/>
          </a:xfrm>
          <a:prstGeom prst="straightConnector1">
            <a:avLst/>
          </a:prstGeom>
          <a:ln w="38100"/>
        </p:spPr>
        <p:style>
          <a:lnRef idx="1">
            <a:schemeClr val="accent1"/>
          </a:lnRef>
          <a:fillRef idx="0">
            <a:schemeClr val="accent1"/>
          </a:fillRef>
          <a:effectRef idx="0">
            <a:schemeClr val="accent1"/>
          </a:effectRef>
          <a:fontRef idx="minor">
            <a:schemeClr val="tx1"/>
          </a:fontRef>
        </p:style>
      </p:cxnSp>
      <p:sp>
        <p:nvSpPr>
          <p:cNvPr id="46" name="Content Placeholder 44">
            <a:extLst>
              <a:ext uri="{FF2B5EF4-FFF2-40B4-BE49-F238E27FC236}">
                <a16:creationId xmlns:a16="http://schemas.microsoft.com/office/drawing/2014/main" id="{6006D273-638E-3D30-47D0-DFF28608F12E}"/>
              </a:ext>
            </a:extLst>
          </p:cNvPr>
          <p:cNvSpPr txBox="1">
            <a:spLocks/>
          </p:cNvSpPr>
          <p:nvPr/>
        </p:nvSpPr>
        <p:spPr>
          <a:xfrm>
            <a:off x="6722891" y="2947209"/>
            <a:ext cx="4554709" cy="2139205"/>
          </a:xfrm>
          <a:prstGeom prst="rect">
            <a:avLst/>
          </a:prstGeom>
          <a:solidFill>
            <a:srgbClr val="EAF3F4"/>
          </a:solidFill>
          <a:ln w="19050">
            <a:noFill/>
          </a:ln>
          <a:effectLst>
            <a:outerShdw blurRad="50800" dist="38100" dir="2700000" algn="tl" rotWithShape="0">
              <a:prstClr val="black">
                <a:alpha val="40000"/>
              </a:prstClr>
            </a:outerShdw>
          </a:effectLst>
        </p:spPr>
        <p:txBody>
          <a:bodyPr vert="horz" lIns="72000" tIns="72000" rIns="72000" bIns="72000" rtlCol="0" anchor="t">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sz="1800" dirty="0"/>
              <a:t>Reken per individuele maatregel en scenario uit wat het bereik en wat de kosten zijn.</a:t>
            </a:r>
          </a:p>
          <a:p>
            <a:endParaRPr lang="nl-NL" sz="1800" dirty="0"/>
          </a:p>
          <a:p>
            <a:r>
              <a:rPr lang="nl-NL" sz="1800" dirty="0"/>
              <a:t>Formuleer een helder advies waarin per scenario de voor- en nadelen worden geschetst in termen van bereik, kosten, uitvoerbaarheid en draagvlak.</a:t>
            </a:r>
          </a:p>
        </p:txBody>
      </p:sp>
      <p:cxnSp>
        <p:nvCxnSpPr>
          <p:cNvPr id="48" name="Straight Arrow Connector 47">
            <a:extLst>
              <a:ext uri="{FF2B5EF4-FFF2-40B4-BE49-F238E27FC236}">
                <a16:creationId xmlns:a16="http://schemas.microsoft.com/office/drawing/2014/main" id="{805AEE94-D715-D036-80B5-D5762B336627}"/>
              </a:ext>
            </a:extLst>
          </p:cNvPr>
          <p:cNvCxnSpPr>
            <a:cxnSpLocks/>
            <a:endCxn id="46" idx="1"/>
          </p:cNvCxnSpPr>
          <p:nvPr/>
        </p:nvCxnSpPr>
        <p:spPr>
          <a:xfrm flipV="1">
            <a:off x="6088064" y="4016812"/>
            <a:ext cx="634827" cy="1494189"/>
          </a:xfrm>
          <a:prstGeom prst="straightConnector1">
            <a:avLst/>
          </a:prstGeom>
          <a:noFill/>
          <a:ln w="38100" cap="flat" cmpd="sng" algn="ctr">
            <a:solidFill>
              <a:schemeClr val="accent1">
                <a:shade val="65000"/>
              </a:schemeClr>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28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EB374E1-FB99-3094-AF9C-233B88FC3C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9" name="Object 8" hidden="1">
                        <a:extLst>
                          <a:ext uri="{FF2B5EF4-FFF2-40B4-BE49-F238E27FC236}">
                            <a16:creationId xmlns:a16="http://schemas.microsoft.com/office/drawing/2014/main" id="{BEB374E1-FB99-3094-AF9C-233B88FC3CF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DE23600B-7B45-44A3-A312-2B319490CFA2}"/>
              </a:ext>
            </a:extLst>
          </p:cNvPr>
          <p:cNvSpPr>
            <a:spLocks noGrp="1"/>
          </p:cNvSpPr>
          <p:nvPr>
            <p:ph sz="quarter" idx="18"/>
          </p:nvPr>
        </p:nvSpPr>
        <p:spPr>
          <a:xfrm>
            <a:off x="1268833" y="2037879"/>
            <a:ext cx="9296982" cy="4217166"/>
          </a:xfrm>
        </p:spPr>
        <p:txBody>
          <a:bodyPr anchor="t"/>
          <a:lstStyle/>
          <a:p>
            <a:pPr marL="0" indent="0" algn="ctr">
              <a:buNone/>
            </a:pPr>
            <a:r>
              <a:rPr lang="nl-NL" sz="1800" dirty="0"/>
              <a:t>It’s Public is een maatschappelijk adviesbureau met als missie publieke beslissers te voorzien van inzicht en advies op basis waarvan zij onderbouwde keuzes kunnen maken.</a:t>
            </a:r>
          </a:p>
          <a:p>
            <a:pPr algn="ctr"/>
            <a:endParaRPr lang="nl-NL" sz="1800" dirty="0"/>
          </a:p>
          <a:p>
            <a:pPr marL="0" indent="0" algn="ctr">
              <a:buNone/>
            </a:pPr>
            <a:r>
              <a:rPr lang="nl-NL" sz="1800" dirty="0"/>
              <a:t>We kunnen gemeenten op korte termijn ondersteunen in één of meerdere stappen om tot passend armoedebeleid te komen. We zijn in staat om een stap in circa 2 weken te doorlopen. </a:t>
            </a:r>
          </a:p>
          <a:p>
            <a:endParaRPr kumimoji="0" lang="nl-NL" sz="2400" b="0" i="0" u="none" strike="noStrike" kern="1200" cap="none" spc="0" normalizeH="0" baseline="0" noProof="0" dirty="0">
              <a:ln>
                <a:noFill/>
              </a:ln>
              <a:solidFill>
                <a:srgbClr val="000000"/>
              </a:solidFill>
              <a:effectLst/>
              <a:uLnTx/>
              <a:uFillTx/>
              <a:latin typeface="Corbel"/>
              <a:ea typeface="+mn-ea"/>
              <a:cs typeface="+mn-cs"/>
            </a:endParaRPr>
          </a:p>
          <a:p>
            <a:endParaRPr lang="nl-NL" sz="2400" dirty="0"/>
          </a:p>
          <a:p>
            <a:endParaRPr lang="nl-NL" sz="2400" dirty="0"/>
          </a:p>
        </p:txBody>
      </p:sp>
      <p:sp>
        <p:nvSpPr>
          <p:cNvPr id="3" name="Title 2">
            <a:extLst>
              <a:ext uri="{FF2B5EF4-FFF2-40B4-BE49-F238E27FC236}">
                <a16:creationId xmlns:a16="http://schemas.microsoft.com/office/drawing/2014/main" id="{1975C06B-0160-4A03-B479-8462FDF4D272}"/>
              </a:ext>
            </a:extLst>
          </p:cNvPr>
          <p:cNvSpPr>
            <a:spLocks noGrp="1"/>
          </p:cNvSpPr>
          <p:nvPr>
            <p:ph type="title"/>
          </p:nvPr>
        </p:nvSpPr>
        <p:spPr/>
        <p:txBody>
          <a:bodyPr vert="horz"/>
          <a:lstStyle/>
          <a:p>
            <a:r>
              <a:rPr lang="nl-NL" dirty="0"/>
              <a:t>It’s Public kan uw gemeente ondersteunen</a:t>
            </a:r>
          </a:p>
        </p:txBody>
      </p:sp>
      <p:sp>
        <p:nvSpPr>
          <p:cNvPr id="4" name="Text Placeholder 3">
            <a:extLst>
              <a:ext uri="{FF2B5EF4-FFF2-40B4-BE49-F238E27FC236}">
                <a16:creationId xmlns:a16="http://schemas.microsoft.com/office/drawing/2014/main" id="{194AA85D-2D6D-437E-8BBA-03EBD078177C}"/>
              </a:ext>
            </a:extLst>
          </p:cNvPr>
          <p:cNvSpPr>
            <a:spLocks noGrp="1"/>
          </p:cNvSpPr>
          <p:nvPr>
            <p:ph type="body" sz="quarter" idx="20"/>
          </p:nvPr>
        </p:nvSpPr>
        <p:spPr/>
        <p:txBody>
          <a:bodyPr/>
          <a:lstStyle/>
          <a:p>
            <a:endParaRPr lang="nl-NL"/>
          </a:p>
        </p:txBody>
      </p:sp>
      <p:sp>
        <p:nvSpPr>
          <p:cNvPr id="5" name="Text Placeholder 4">
            <a:extLst>
              <a:ext uri="{FF2B5EF4-FFF2-40B4-BE49-F238E27FC236}">
                <a16:creationId xmlns:a16="http://schemas.microsoft.com/office/drawing/2014/main" id="{C3C4CDF9-AFEF-410F-83B4-C99F63A0307A}"/>
              </a:ext>
            </a:extLst>
          </p:cNvPr>
          <p:cNvSpPr>
            <a:spLocks noGrp="1"/>
          </p:cNvSpPr>
          <p:nvPr>
            <p:ph type="body" sz="quarter" idx="14"/>
          </p:nvPr>
        </p:nvSpPr>
        <p:spPr/>
        <p:txBody>
          <a:bodyPr/>
          <a:lstStyle/>
          <a:p>
            <a:endParaRPr lang="nl-NL"/>
          </a:p>
        </p:txBody>
      </p:sp>
      <p:sp>
        <p:nvSpPr>
          <p:cNvPr id="15" name="Rectangle 14">
            <a:hlinkClick r:id="rId5"/>
            <a:extLst>
              <a:ext uri="{FF2B5EF4-FFF2-40B4-BE49-F238E27FC236}">
                <a16:creationId xmlns:a16="http://schemas.microsoft.com/office/drawing/2014/main" id="{8760C2BA-918F-531F-8D7C-B88C1C558B0F}"/>
              </a:ext>
            </a:extLst>
          </p:cNvPr>
          <p:cNvSpPr/>
          <p:nvPr/>
        </p:nvSpPr>
        <p:spPr>
          <a:xfrm>
            <a:off x="2123088" y="4146462"/>
            <a:ext cx="3794238" cy="1872664"/>
          </a:xfrm>
          <a:prstGeom prst="rect">
            <a:avLst/>
          </a:prstGeom>
          <a:solidFill>
            <a:schemeClr val="accent5"/>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kumimoji="0" lang="nl-NL" sz="1800" b="1" i="0" u="none" strike="noStrike" kern="1200" cap="none" spc="0" normalizeH="0" baseline="0" noProof="0" dirty="0">
              <a:ln>
                <a:noFill/>
              </a:ln>
              <a:solidFill>
                <a:srgbClr val="000000"/>
              </a:solidFill>
              <a:effectLst/>
              <a:uLnTx/>
              <a:uFillTx/>
              <a:latin typeface="Corbel"/>
              <a:ea typeface="+mn-ea"/>
              <a:cs typeface="+mn-cs"/>
            </a:endParaRPr>
          </a:p>
        </p:txBody>
      </p:sp>
      <p:sp>
        <p:nvSpPr>
          <p:cNvPr id="16" name="Rectangle 15">
            <a:hlinkClick r:id="rId6"/>
            <a:extLst>
              <a:ext uri="{FF2B5EF4-FFF2-40B4-BE49-F238E27FC236}">
                <a16:creationId xmlns:a16="http://schemas.microsoft.com/office/drawing/2014/main" id="{3086ADE7-EC3A-0012-E671-2D120FB4470D}"/>
              </a:ext>
            </a:extLst>
          </p:cNvPr>
          <p:cNvSpPr/>
          <p:nvPr/>
        </p:nvSpPr>
        <p:spPr>
          <a:xfrm>
            <a:off x="7588468" y="4146463"/>
            <a:ext cx="3951469" cy="1872664"/>
          </a:xfrm>
          <a:prstGeom prst="rect">
            <a:avLst/>
          </a:prstGeom>
          <a:solidFill>
            <a:schemeClr val="accent5"/>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kumimoji="0" lang="nl-NL" sz="1600" b="0" i="0" u="none" strike="noStrike" kern="1200" cap="none" spc="0" normalizeH="0" baseline="0" noProof="0" dirty="0">
                <a:ln>
                  <a:noFill/>
                </a:ln>
                <a:solidFill>
                  <a:srgbClr val="000000"/>
                </a:solidFill>
                <a:effectLst/>
                <a:uLnTx/>
                <a:uFillTx/>
                <a:latin typeface="Corbel"/>
                <a:ea typeface="+mn-ea"/>
                <a:cs typeface="+mn-cs"/>
              </a:rPr>
              <a:t>Klik </a:t>
            </a:r>
            <a:r>
              <a:rPr kumimoji="0" lang="nl-NL" sz="1600" b="1" i="0" u="sng" strike="noStrike" kern="1200" cap="none" spc="0" normalizeH="0" baseline="0" noProof="0" dirty="0">
                <a:ln>
                  <a:noFill/>
                </a:ln>
                <a:solidFill>
                  <a:srgbClr val="000000"/>
                </a:solidFill>
                <a:effectLst/>
                <a:uLnTx/>
                <a:uFillTx/>
                <a:latin typeface="Corbel"/>
                <a:ea typeface="+mn-ea"/>
                <a:cs typeface="+mn-cs"/>
                <a:hlinkClick r:id="rId7"/>
              </a:rPr>
              <a:t>hier</a:t>
            </a:r>
            <a:r>
              <a:rPr kumimoji="0" lang="nl-NL" sz="1600" b="0" i="0" u="none" strike="noStrike" kern="1200" cap="none" spc="0" normalizeH="0" baseline="0" noProof="0" dirty="0">
                <a:ln>
                  <a:noFill/>
                </a:ln>
                <a:solidFill>
                  <a:srgbClr val="000000"/>
                </a:solidFill>
                <a:effectLst/>
                <a:uLnTx/>
                <a:uFillTx/>
                <a:latin typeface="Corbel"/>
                <a:ea typeface="+mn-ea"/>
                <a:cs typeface="+mn-cs"/>
              </a:rPr>
              <a:t> om een gesprek met Jerien den Blanken te plannen over het aanvullende armoedebeleid in uw gemeente</a:t>
            </a:r>
            <a:endParaRPr kumimoji="0" lang="nl-NL" sz="1600" b="1" i="0" u="none" strike="noStrike" kern="1200" cap="none" spc="0" normalizeH="0" baseline="0" noProof="0" dirty="0">
              <a:ln>
                <a:noFill/>
              </a:ln>
              <a:solidFill>
                <a:srgbClr val="000000"/>
              </a:solidFill>
              <a:effectLst/>
              <a:uLnTx/>
              <a:uFillTx/>
              <a:latin typeface="Corbel"/>
              <a:ea typeface="+mn-ea"/>
              <a:cs typeface="+mn-cs"/>
            </a:endParaRPr>
          </a:p>
        </p:txBody>
      </p:sp>
      <p:sp>
        <p:nvSpPr>
          <p:cNvPr id="17" name="Rectangle 16">
            <a:extLst>
              <a:ext uri="{FF2B5EF4-FFF2-40B4-BE49-F238E27FC236}">
                <a16:creationId xmlns:a16="http://schemas.microsoft.com/office/drawing/2014/main" id="{BDBA264D-87EB-23B2-640A-D2381CE1D137}"/>
              </a:ext>
            </a:extLst>
          </p:cNvPr>
          <p:cNvSpPr/>
          <p:nvPr/>
        </p:nvSpPr>
        <p:spPr>
          <a:xfrm>
            <a:off x="6274679" y="4146463"/>
            <a:ext cx="1481955" cy="1872664"/>
          </a:xfrm>
          <a:prstGeom prst="rect">
            <a:avLst/>
          </a:prstGeom>
          <a:solidFill>
            <a:schemeClr val="accent5"/>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kumimoji="0" lang="nl-NL" sz="1800" b="1" i="0" u="none" strike="noStrike" kern="1200" cap="none" spc="0" normalizeH="0" baseline="0" noProof="0" dirty="0">
              <a:ln>
                <a:noFill/>
              </a:ln>
              <a:solidFill>
                <a:srgbClr val="000000"/>
              </a:solidFill>
              <a:effectLst/>
              <a:uLnTx/>
              <a:uFillTx/>
              <a:latin typeface="Corbel"/>
              <a:ea typeface="+mn-ea"/>
              <a:cs typeface="+mn-cs"/>
            </a:endParaRPr>
          </a:p>
        </p:txBody>
      </p:sp>
      <p:pic>
        <p:nvPicPr>
          <p:cNvPr id="14" name="Picture Placeholder 10" descr="A person smiling for the camera&#10;&#10;Description automatically generated with medium confidence">
            <a:extLst>
              <a:ext uri="{FF2B5EF4-FFF2-40B4-BE49-F238E27FC236}">
                <a16:creationId xmlns:a16="http://schemas.microsoft.com/office/drawing/2014/main" id="{5131ADBB-D623-EC8F-7FB8-4817CAB5BAA8}"/>
              </a:ext>
            </a:extLst>
          </p:cNvPr>
          <p:cNvPicPr>
            <a:picLocks noChangeAspect="1"/>
          </p:cNvPicPr>
          <p:nvPr/>
        </p:nvPicPr>
        <p:blipFill rotWithShape="1">
          <a:blip r:embed="rId8" cstate="print">
            <a:alphaModFix amt="94000"/>
            <a:extLst>
              <a:ext uri="{28A0092B-C50C-407E-A947-70E740481C1C}">
                <a14:useLocalDpi xmlns:a14="http://schemas.microsoft.com/office/drawing/2010/main"/>
              </a:ext>
            </a:extLst>
          </a:blip>
          <a:srcRect/>
          <a:stretch/>
        </p:blipFill>
        <p:spPr>
          <a:xfrm>
            <a:off x="6545621" y="4561371"/>
            <a:ext cx="1042847" cy="1042847"/>
          </a:xfrm>
          <a:prstGeom prst="ellipse">
            <a:avLst/>
          </a:prstGeom>
          <a:ln w="28575">
            <a:solidFill>
              <a:schemeClr val="bg1"/>
            </a:solidFill>
          </a:ln>
        </p:spPr>
      </p:pic>
      <p:sp>
        <p:nvSpPr>
          <p:cNvPr id="18" name="Rectangle 17">
            <a:extLst>
              <a:ext uri="{FF2B5EF4-FFF2-40B4-BE49-F238E27FC236}">
                <a16:creationId xmlns:a16="http://schemas.microsoft.com/office/drawing/2014/main" id="{CC9515AA-E73F-3736-8D47-53483E3193BB}"/>
              </a:ext>
            </a:extLst>
          </p:cNvPr>
          <p:cNvSpPr/>
          <p:nvPr/>
        </p:nvSpPr>
        <p:spPr>
          <a:xfrm>
            <a:off x="641133" y="4146462"/>
            <a:ext cx="1481955" cy="1872664"/>
          </a:xfrm>
          <a:prstGeom prst="rect">
            <a:avLst/>
          </a:prstGeom>
          <a:solidFill>
            <a:schemeClr val="accent5"/>
          </a:solidFill>
          <a:ln w="9525"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kumimoji="0" lang="nl-NL" sz="1800" b="1" i="0" u="none" strike="noStrike" kern="1200" cap="none" spc="0" normalizeH="0" baseline="0" noProof="0" dirty="0">
              <a:ln>
                <a:noFill/>
              </a:ln>
              <a:solidFill>
                <a:srgbClr val="000000"/>
              </a:solidFill>
              <a:effectLst/>
              <a:uLnTx/>
              <a:uFillTx/>
              <a:latin typeface="Corbel"/>
              <a:ea typeface="+mn-ea"/>
              <a:cs typeface="+mn-cs"/>
            </a:endParaRPr>
          </a:p>
        </p:txBody>
      </p:sp>
      <p:pic>
        <p:nvPicPr>
          <p:cNvPr id="1026" name="Picture 2" descr="Home - it's public">
            <a:extLst>
              <a:ext uri="{FF2B5EF4-FFF2-40B4-BE49-F238E27FC236}">
                <a16:creationId xmlns:a16="http://schemas.microsoft.com/office/drawing/2014/main" id="{B56EAE04-448B-096C-0EEE-87EBEA6F55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729" y="4567457"/>
            <a:ext cx="1036761" cy="10367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07C196-2912-2E87-044C-987EBFC73A8E}"/>
              </a:ext>
            </a:extLst>
          </p:cNvPr>
          <p:cNvSpPr txBox="1"/>
          <p:nvPr/>
        </p:nvSpPr>
        <p:spPr>
          <a:xfrm>
            <a:off x="1900490" y="4621130"/>
            <a:ext cx="3794238" cy="830997"/>
          </a:xfrm>
          <a:prstGeom prst="rect">
            <a:avLst/>
          </a:prstGeom>
          <a:noFill/>
        </p:spPr>
        <p:txBody>
          <a:bodyPr wrap="square">
            <a:spAutoFit/>
          </a:bodyPr>
          <a:lstStyle/>
          <a:p>
            <a:pPr algn="ctr"/>
            <a:r>
              <a:rPr kumimoji="0" lang="nl-NL" sz="1600" b="0" i="0" u="none" strike="noStrike" kern="1200" cap="none" spc="0" normalizeH="0" baseline="0" noProof="0" dirty="0">
                <a:ln>
                  <a:noFill/>
                </a:ln>
                <a:solidFill>
                  <a:srgbClr val="000000"/>
                </a:solidFill>
                <a:effectLst/>
                <a:uLnTx/>
                <a:uFillTx/>
                <a:latin typeface="Corbel"/>
                <a:ea typeface="+mn-ea"/>
                <a:cs typeface="+mn-cs"/>
              </a:rPr>
              <a:t>Klik </a:t>
            </a:r>
            <a:r>
              <a:rPr kumimoji="0" lang="nl-NL" sz="1600" b="1" i="0" u="sng" strike="noStrike" kern="1200" cap="none" spc="0" normalizeH="0" baseline="0" noProof="0" dirty="0">
                <a:ln>
                  <a:noFill/>
                </a:ln>
                <a:solidFill>
                  <a:srgbClr val="000000"/>
                </a:solidFill>
                <a:effectLst/>
                <a:uLnTx/>
                <a:uFillTx/>
                <a:latin typeface="Corbel"/>
                <a:ea typeface="+mn-ea"/>
                <a:cs typeface="+mn-cs"/>
              </a:rPr>
              <a:t>hier</a:t>
            </a:r>
            <a:r>
              <a:rPr kumimoji="0" lang="nl-NL" sz="1600" b="0" i="0" u="none" strike="noStrike" kern="1200" cap="none" spc="0" normalizeH="0" baseline="0" noProof="0" dirty="0">
                <a:ln>
                  <a:noFill/>
                </a:ln>
                <a:solidFill>
                  <a:srgbClr val="000000"/>
                </a:solidFill>
                <a:effectLst/>
                <a:uLnTx/>
                <a:uFillTx/>
                <a:latin typeface="Corbel"/>
                <a:ea typeface="+mn-ea"/>
                <a:cs typeface="+mn-cs"/>
              </a:rPr>
              <a:t> voor meer informatie over de werkwijze en maatschappelijke doelen van It’s Public </a:t>
            </a:r>
            <a:endParaRPr kumimoji="0" lang="nl-NL" sz="1600" b="1" i="0" u="none" strike="noStrike" kern="1200" cap="none" spc="0" normalizeH="0" baseline="0" noProof="0" dirty="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1129529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654494-D319-456E-8E71-6764CC251BF0}"/>
              </a:ext>
            </a:extLst>
          </p:cNvPr>
          <p:cNvSpPr>
            <a:spLocks noGrp="1"/>
          </p:cNvSpPr>
          <p:nvPr>
            <p:ph type="sldNum" sz="quarter" idx="10"/>
          </p:nvPr>
        </p:nvSpPr>
        <p:spPr/>
        <p:txBody>
          <a:bodyPr/>
          <a:lstStyle/>
          <a:p>
            <a:fld id="{992CD0B2-8AB2-4C6C-8876-E15753662C9B}" type="slidenum">
              <a:rPr lang="nl-NL" noProof="0" smtClean="0"/>
              <a:pPr/>
              <a:t>25</a:t>
            </a:fld>
            <a:endParaRPr lang="nl-NL" noProof="0"/>
          </a:p>
        </p:txBody>
      </p:sp>
      <p:sp>
        <p:nvSpPr>
          <p:cNvPr id="3" name="Text Placeholder 2">
            <a:extLst>
              <a:ext uri="{FF2B5EF4-FFF2-40B4-BE49-F238E27FC236}">
                <a16:creationId xmlns:a16="http://schemas.microsoft.com/office/drawing/2014/main" id="{7E03F495-A4FC-4FC7-A4DE-E3AB64A5A669}"/>
              </a:ext>
            </a:extLst>
          </p:cNvPr>
          <p:cNvSpPr>
            <a:spLocks noGrp="1"/>
          </p:cNvSpPr>
          <p:nvPr>
            <p:ph type="body" sz="quarter" idx="24"/>
          </p:nvPr>
        </p:nvSpPr>
        <p:spPr/>
        <p:txBody>
          <a:bodyPr/>
          <a:lstStyle/>
          <a:p>
            <a:endParaRPr lang="nl-NL" dirty="0"/>
          </a:p>
        </p:txBody>
      </p:sp>
      <p:sp>
        <p:nvSpPr>
          <p:cNvPr id="5" name="Text Placeholder 4">
            <a:extLst>
              <a:ext uri="{FF2B5EF4-FFF2-40B4-BE49-F238E27FC236}">
                <a16:creationId xmlns:a16="http://schemas.microsoft.com/office/drawing/2014/main" id="{18C18630-1AD6-4466-B8E9-49178456DE84}"/>
              </a:ext>
            </a:extLst>
          </p:cNvPr>
          <p:cNvSpPr>
            <a:spLocks noGrp="1"/>
          </p:cNvSpPr>
          <p:nvPr>
            <p:ph type="body" sz="quarter" idx="31"/>
          </p:nvPr>
        </p:nvSpPr>
        <p:spPr>
          <a:xfrm>
            <a:off x="1688164" y="2016085"/>
            <a:ext cx="9793793" cy="791465"/>
          </a:xfrm>
        </p:spPr>
        <p:txBody>
          <a:bodyPr/>
          <a:lstStyle/>
          <a:p>
            <a:pPr>
              <a:spcBef>
                <a:spcPts val="0"/>
              </a:spcBef>
            </a:pPr>
            <a:r>
              <a:rPr lang="nl-NL" sz="1200" b="1" dirty="0">
                <a:solidFill>
                  <a:srgbClr val="FFFFFF"/>
                </a:solidFill>
              </a:rPr>
              <a:t>Jerien den Blanken | jerien.denblanken@itspublic.nl | 06 3842 5049</a:t>
            </a:r>
            <a:br>
              <a:rPr lang="nl-NL" sz="1200" dirty="0">
                <a:solidFill>
                  <a:srgbClr val="FFFFFF"/>
                </a:solidFill>
              </a:rPr>
            </a:br>
            <a:r>
              <a:rPr lang="nl-NL" sz="1200" dirty="0">
                <a:solidFill>
                  <a:srgbClr val="FFFFFF"/>
                </a:solidFill>
              </a:rPr>
              <a:t>Samen met opdrachtgevers zorgen dat publieke middelen worden ingezet om (hun) maatschappelijke doelstellingen te behalen, dat is wat Jerien drijft. Hij werkt veel op de thema’s arbeidsmarkt, armoede, gezondheidzorg en de digitale overheid voor zowel ministeries, gemeenten als andere publieke organisaties.</a:t>
            </a:r>
          </a:p>
        </p:txBody>
      </p:sp>
      <p:pic>
        <p:nvPicPr>
          <p:cNvPr id="11" name="Picture Placeholder 10" descr="A person smiling for the camera&#10;&#10;Description automatically generated with medium confidence">
            <a:extLst>
              <a:ext uri="{FF2B5EF4-FFF2-40B4-BE49-F238E27FC236}">
                <a16:creationId xmlns:a16="http://schemas.microsoft.com/office/drawing/2014/main" id="{ED8A9E01-414D-496D-9F97-286CE074AB18}"/>
              </a:ext>
            </a:extLst>
          </p:cNvPr>
          <p:cNvPicPr>
            <a:picLocks noGrp="1" noChangeAspect="1"/>
          </p:cNvPicPr>
          <p:nvPr>
            <p:ph type="pic" sz="quarter" idx="32"/>
          </p:nvPr>
        </p:nvPicPr>
        <p:blipFill rotWithShape="1">
          <a:blip r:embed="rId2" cstate="print">
            <a:alphaModFix amt="94000"/>
            <a:extLst>
              <a:ext uri="{28A0092B-C50C-407E-A947-70E740481C1C}">
                <a14:useLocalDpi xmlns:a14="http://schemas.microsoft.com/office/drawing/2010/main"/>
              </a:ext>
            </a:extLst>
          </a:blip>
          <a:srcRect/>
          <a:stretch/>
        </p:blipFill>
        <p:spPr>
          <a:xfrm>
            <a:off x="744425" y="2015294"/>
            <a:ext cx="792162" cy="792162"/>
          </a:xfrm>
          <a:prstGeom prst="ellipse">
            <a:avLst/>
          </a:prstGeom>
          <a:ln w="28575">
            <a:solidFill>
              <a:schemeClr val="bg1"/>
            </a:solidFill>
          </a:ln>
        </p:spPr>
      </p:pic>
      <p:sp>
        <p:nvSpPr>
          <p:cNvPr id="7" name="Text Placeholder 6">
            <a:extLst>
              <a:ext uri="{FF2B5EF4-FFF2-40B4-BE49-F238E27FC236}">
                <a16:creationId xmlns:a16="http://schemas.microsoft.com/office/drawing/2014/main" id="{3094C79C-55BF-4E20-98B2-47EE21B18DA8}"/>
              </a:ext>
            </a:extLst>
          </p:cNvPr>
          <p:cNvSpPr>
            <a:spLocks noGrp="1"/>
          </p:cNvSpPr>
          <p:nvPr>
            <p:ph type="body" sz="quarter" idx="33"/>
          </p:nvPr>
        </p:nvSpPr>
        <p:spPr>
          <a:xfrm>
            <a:off x="1735428" y="3155862"/>
            <a:ext cx="9793793" cy="791465"/>
          </a:xfrm>
        </p:spPr>
        <p:txBody>
          <a:bodyPr/>
          <a:lstStyle/>
          <a:p>
            <a:pPr marL="0" marR="0" lvl="0" indent="0" algn="l" defTabSz="685800" rtl="0" eaLnBrk="1" fontAlgn="auto" latinLnBrk="0" hangingPunct="1">
              <a:lnSpc>
                <a:spcPct val="90000"/>
              </a:lnSpc>
              <a:spcBef>
                <a:spcPts val="0"/>
              </a:spcBef>
              <a:spcAft>
                <a:spcPts val="0"/>
              </a:spcAft>
              <a:buClr>
                <a:srgbClr val="22777B"/>
              </a:buClr>
              <a:buSzTx/>
              <a:buFont typeface="Wingdings" panose="05000000000000000000" pitchFamily="2" charset="2"/>
              <a:buNone/>
              <a:tabLst/>
              <a:defRPr/>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Hugo den Breejen | hugo.denbreejen@itspublic.nl | 06 3640 6200</a:t>
            </a:r>
            <a:endParaRPr lang="nl-NL" sz="1200" dirty="0">
              <a:solidFill>
                <a:srgbClr val="FFFFFF"/>
              </a:solidFill>
            </a:endParaRPr>
          </a:p>
          <a:p>
            <a:pPr marL="0" marR="0" lvl="0" indent="0" algn="l" defTabSz="685800" rtl="0" eaLnBrk="1" fontAlgn="auto" latinLnBrk="0" hangingPunct="1">
              <a:lnSpc>
                <a:spcPct val="90000"/>
              </a:lnSpc>
              <a:spcBef>
                <a:spcPts val="0"/>
              </a:spcBef>
              <a:spcAft>
                <a:spcPts val="0"/>
              </a:spcAft>
              <a:buClr>
                <a:srgbClr val="22777B"/>
              </a:buClr>
              <a:buSzTx/>
              <a:buFont typeface="Wingdings" panose="05000000000000000000" pitchFamily="2" charset="2"/>
              <a:buNone/>
              <a:tabLst/>
              <a:defRPr/>
            </a:pPr>
            <a:r>
              <a:rPr lang="nl-NL" sz="1200" b="0" i="0" dirty="0">
                <a:solidFill>
                  <a:srgbClr val="FFFFFF"/>
                </a:solidFill>
                <a:effectLst/>
                <a:latin typeface="+mn-lt"/>
              </a:rPr>
              <a:t>Met een brede interesse om (bijna) alles wat in de krant staat te willen snappen én een voorliefde om inhoud &amp; cijfers te combineren, zet Hugo zich in als strategisch adviseur in de publieke sector. Hij houdt ervan om zich vast te bijten in complexe problemen en die terug te brengen tot overzichtelijke keuzes en oplossingen, om zo op zijn manier bij te dragen aan de maatschappij.</a:t>
            </a:r>
            <a:endParaRPr lang="nl-NL" sz="1100" dirty="0">
              <a:solidFill>
                <a:srgbClr val="FFFFFF"/>
              </a:solidFill>
              <a:latin typeface="+mn-lt"/>
            </a:endParaRPr>
          </a:p>
        </p:txBody>
      </p:sp>
      <p:pic>
        <p:nvPicPr>
          <p:cNvPr id="8" name="Picture 7">
            <a:extLst>
              <a:ext uri="{FF2B5EF4-FFF2-40B4-BE49-F238E27FC236}">
                <a16:creationId xmlns:a16="http://schemas.microsoft.com/office/drawing/2014/main" id="{53A0B1FC-F90E-BD0E-DDEB-50A7B6BBBEA0}"/>
              </a:ext>
            </a:extLst>
          </p:cNvPr>
          <p:cNvPicPr>
            <a:picLocks noChangeAspect="1"/>
          </p:cNvPicPr>
          <p:nvPr/>
        </p:nvPicPr>
        <p:blipFill rotWithShape="1">
          <a:blip r:embed="rId3" cstate="print">
            <a:alphaModFix amt="94000"/>
            <a:extLst>
              <a:ext uri="{28A0092B-C50C-407E-A947-70E740481C1C}">
                <a14:useLocalDpi xmlns:a14="http://schemas.microsoft.com/office/drawing/2010/main"/>
              </a:ext>
            </a:extLst>
          </a:blip>
          <a:srcRect/>
          <a:stretch/>
        </p:blipFill>
        <p:spPr>
          <a:xfrm>
            <a:off x="744587" y="3155594"/>
            <a:ext cx="792000" cy="792000"/>
          </a:xfrm>
          <a:prstGeom prst="ellipse">
            <a:avLst/>
          </a:prstGeom>
          <a:ln w="28575">
            <a:solidFill>
              <a:schemeClr val="bg1"/>
            </a:solidFill>
          </a:ln>
        </p:spPr>
      </p:pic>
    </p:spTree>
    <p:extLst>
      <p:ext uri="{BB962C8B-B14F-4D97-AF65-F5344CB8AC3E}">
        <p14:creationId xmlns:p14="http://schemas.microsoft.com/office/powerpoint/2010/main" val="2512836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0946926-108B-2973-39F3-26406EF949B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10946926-108B-2973-39F3-26406EF949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icture 17">
            <a:hlinkHover r:id="" action="ppaction://noaction"/>
            <a:extLst>
              <a:ext uri="{FF2B5EF4-FFF2-40B4-BE49-F238E27FC236}">
                <a16:creationId xmlns:a16="http://schemas.microsoft.com/office/drawing/2014/main" id="{08D5BE3E-BC14-828F-22A8-2A9C2A59C862}"/>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l="33209" r="33209"/>
          <a:stretch/>
        </p:blipFill>
        <p:spPr>
          <a:xfrm>
            <a:off x="6243002" y="1595850"/>
            <a:ext cx="2375255" cy="4712875"/>
          </a:xfrm>
          <a:prstGeom prst="rect">
            <a:avLst/>
          </a:prstGeom>
        </p:spPr>
      </p:pic>
      <p:pic>
        <p:nvPicPr>
          <p:cNvPr id="9" name="Picture 8" descr="A person pushing a stroller&#10;&#10;Description automatically generated with medium confidence">
            <a:extLst>
              <a:ext uri="{FF2B5EF4-FFF2-40B4-BE49-F238E27FC236}">
                <a16:creationId xmlns:a16="http://schemas.microsoft.com/office/drawing/2014/main" id="{E3A5B834-2C3E-0C2D-524E-A6A38222D39E}"/>
              </a:ext>
            </a:extLst>
          </p:cNvPr>
          <p:cNvPicPr>
            <a:picLocks noChangeAspect="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24436" t="7170" r="35604"/>
          <a:stretch/>
        </p:blipFill>
        <p:spPr>
          <a:xfrm>
            <a:off x="3571717" y="1592263"/>
            <a:ext cx="2376000" cy="4731144"/>
          </a:xfrm>
          <a:prstGeom prst="rect">
            <a:avLst/>
          </a:prstGeom>
        </p:spPr>
      </p:pic>
      <p:pic>
        <p:nvPicPr>
          <p:cNvPr id="16" name="Picture 15" descr="A picture containing wall, indoor, floor, person&#10;&#10;Description automatically generated">
            <a:extLst>
              <a:ext uri="{FF2B5EF4-FFF2-40B4-BE49-F238E27FC236}">
                <a16:creationId xmlns:a16="http://schemas.microsoft.com/office/drawing/2014/main" id="{7CAF4001-DD16-C0CF-62BA-A3DD7575AAAD}"/>
              </a:ext>
            </a:extLst>
          </p:cNvPr>
          <p:cNvPicPr>
            <a:picLocks noChangeAspect="1"/>
          </p:cNvPicPr>
          <p:nvPr/>
        </p:nvPicPr>
        <p:blipFill rotWithShape="1">
          <a:blip r:embed="rId8">
            <a:extLst>
              <a:ext uri="{28A0092B-C50C-407E-A947-70E740481C1C}">
                <a14:useLocalDpi xmlns:a14="http://schemas.microsoft.com/office/drawing/2010/main" val="0"/>
              </a:ext>
            </a:extLst>
          </a:blip>
          <a:srcRect l="34159" t="12776" r="32953"/>
          <a:stretch/>
        </p:blipFill>
        <p:spPr>
          <a:xfrm>
            <a:off x="900679" y="1595882"/>
            <a:ext cx="2376000" cy="4726071"/>
          </a:xfrm>
          <a:prstGeom prst="rect">
            <a:avLst/>
          </a:prstGeom>
        </p:spPr>
      </p:pic>
      <p:sp>
        <p:nvSpPr>
          <p:cNvPr id="6" name="Title 5">
            <a:extLst>
              <a:ext uri="{FF2B5EF4-FFF2-40B4-BE49-F238E27FC236}">
                <a16:creationId xmlns:a16="http://schemas.microsoft.com/office/drawing/2014/main" id="{8846154B-4318-4828-AC28-885139457B9A}"/>
              </a:ext>
            </a:extLst>
          </p:cNvPr>
          <p:cNvSpPr>
            <a:spLocks noGrp="1"/>
          </p:cNvSpPr>
          <p:nvPr>
            <p:ph type="title"/>
          </p:nvPr>
        </p:nvSpPr>
        <p:spPr/>
        <p:txBody>
          <a:bodyPr vert="horz"/>
          <a:lstStyle/>
          <a:p>
            <a:r>
              <a:rPr lang="nl-NL" dirty="0"/>
              <a:t>Inhoud</a:t>
            </a:r>
          </a:p>
        </p:txBody>
      </p:sp>
      <p:sp>
        <p:nvSpPr>
          <p:cNvPr id="3" name="Slide Number Placeholder 2">
            <a:extLst>
              <a:ext uri="{FF2B5EF4-FFF2-40B4-BE49-F238E27FC236}">
                <a16:creationId xmlns:a16="http://schemas.microsoft.com/office/drawing/2014/main" id="{5F703969-8A71-4C03-A8C0-3B1C115AB82F}"/>
              </a:ext>
            </a:extLst>
          </p:cNvPr>
          <p:cNvSpPr>
            <a:spLocks noGrp="1"/>
          </p:cNvSpPr>
          <p:nvPr>
            <p:ph type="sldNum" sz="quarter" idx="12"/>
          </p:nvPr>
        </p:nvSpPr>
        <p:spPr/>
        <p:txBody>
          <a:bodyPr/>
          <a:lstStyle/>
          <a:p>
            <a:fld id="{992CD0B2-8AB2-4C6C-8876-E15753662C9B}" type="slidenum">
              <a:rPr lang="nl-NL" smtClean="0"/>
              <a:pPr/>
              <a:t>3</a:t>
            </a:fld>
            <a:endParaRPr lang="nl-NL" dirty="0"/>
          </a:p>
        </p:txBody>
      </p:sp>
      <p:sp>
        <p:nvSpPr>
          <p:cNvPr id="8" name="Text Placeholder 7">
            <a:extLst>
              <a:ext uri="{FF2B5EF4-FFF2-40B4-BE49-F238E27FC236}">
                <a16:creationId xmlns:a16="http://schemas.microsoft.com/office/drawing/2014/main" id="{042A55EF-D034-4B27-A305-4CEE04D6DDEC}"/>
              </a:ext>
            </a:extLst>
          </p:cNvPr>
          <p:cNvSpPr>
            <a:spLocks noGrp="1"/>
          </p:cNvSpPr>
          <p:nvPr>
            <p:ph type="body" sz="quarter" idx="20"/>
          </p:nvPr>
        </p:nvSpPr>
        <p:spPr/>
        <p:txBody>
          <a:bodyPr/>
          <a:lstStyle/>
          <a:p>
            <a:endParaRPr lang="nl-NL" dirty="0"/>
          </a:p>
        </p:txBody>
      </p:sp>
      <p:pic>
        <p:nvPicPr>
          <p:cNvPr id="23" name="Picture 22">
            <a:hlinkHover r:id="" action="ppaction://noaction"/>
            <a:extLst>
              <a:ext uri="{FF2B5EF4-FFF2-40B4-BE49-F238E27FC236}">
                <a16:creationId xmlns:a16="http://schemas.microsoft.com/office/drawing/2014/main" id="{BDC4734C-6828-43DA-8097-FA19B68767E7}"/>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l="16454" r="16454"/>
          <a:stretch/>
        </p:blipFill>
        <p:spPr>
          <a:xfrm>
            <a:off x="8913791" y="1588295"/>
            <a:ext cx="2375256" cy="4720430"/>
          </a:xfrm>
          <a:prstGeom prst="rect">
            <a:avLst/>
          </a:prstGeom>
        </p:spPr>
      </p:pic>
      <p:sp>
        <p:nvSpPr>
          <p:cNvPr id="25" name="Rectangle 24">
            <a:hlinkHover r:id="" action="ppaction://noaction"/>
            <a:extLst>
              <a:ext uri="{FF2B5EF4-FFF2-40B4-BE49-F238E27FC236}">
                <a16:creationId xmlns:a16="http://schemas.microsoft.com/office/drawing/2014/main" id="{445DCFCA-81EC-43A3-92D1-8E946714373F}"/>
              </a:ext>
            </a:extLst>
          </p:cNvPr>
          <p:cNvSpPr/>
          <p:nvPr/>
        </p:nvSpPr>
        <p:spPr>
          <a:xfrm>
            <a:off x="3571468"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2</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Kerncijfers en ontwikkelingen</a:t>
            </a:r>
          </a:p>
        </p:txBody>
      </p:sp>
      <p:sp>
        <p:nvSpPr>
          <p:cNvPr id="26" name="Rectangle 25">
            <a:hlinkHover r:id="" action="ppaction://noaction"/>
            <a:extLst>
              <a:ext uri="{FF2B5EF4-FFF2-40B4-BE49-F238E27FC236}">
                <a16:creationId xmlns:a16="http://schemas.microsoft.com/office/drawing/2014/main" id="{F2A0B03E-5EFA-4FD0-B2D6-9E9DC6EAACF2}"/>
              </a:ext>
            </a:extLst>
          </p:cNvPr>
          <p:cNvSpPr/>
          <p:nvPr/>
        </p:nvSpPr>
        <p:spPr>
          <a:xfrm>
            <a:off x="6242257"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3</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Handelings-perspectief</a:t>
            </a:r>
          </a:p>
        </p:txBody>
      </p:sp>
      <p:sp>
        <p:nvSpPr>
          <p:cNvPr id="27" name="Rectangle 26">
            <a:hlinkHover r:id="" action="ppaction://noaction"/>
            <a:extLst>
              <a:ext uri="{FF2B5EF4-FFF2-40B4-BE49-F238E27FC236}">
                <a16:creationId xmlns:a16="http://schemas.microsoft.com/office/drawing/2014/main" id="{DE0721F2-BD19-4598-9A86-35BA0C8DCAFB}"/>
              </a:ext>
            </a:extLst>
          </p:cNvPr>
          <p:cNvSpPr/>
          <p:nvPr/>
        </p:nvSpPr>
        <p:spPr>
          <a:xfrm>
            <a:off x="8913047"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4</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Stappenplan analyse</a:t>
            </a:r>
          </a:p>
        </p:txBody>
      </p:sp>
      <p:sp>
        <p:nvSpPr>
          <p:cNvPr id="31" name="Rectangle 30">
            <a:hlinkClick r:id="" action="ppaction://noaction"/>
            <a:extLst>
              <a:ext uri="{FF2B5EF4-FFF2-40B4-BE49-F238E27FC236}">
                <a16:creationId xmlns:a16="http://schemas.microsoft.com/office/drawing/2014/main" id="{8F8EE225-FDEC-492E-A052-DAB21DBDC109}"/>
              </a:ext>
            </a:extLst>
          </p:cNvPr>
          <p:cNvSpPr/>
          <p:nvPr/>
        </p:nvSpPr>
        <p:spPr>
          <a:xfrm>
            <a:off x="900679"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1</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Wat is armoede?</a:t>
            </a:r>
          </a:p>
        </p:txBody>
      </p:sp>
      <p:sp>
        <p:nvSpPr>
          <p:cNvPr id="2" name="Footer Placeholder 3">
            <a:extLst>
              <a:ext uri="{FF2B5EF4-FFF2-40B4-BE49-F238E27FC236}">
                <a16:creationId xmlns:a16="http://schemas.microsoft.com/office/drawing/2014/main" id="{85ABBFFD-8C76-5977-59C9-66D31B108EE0}"/>
              </a:ext>
            </a:extLst>
          </p:cNvPr>
          <p:cNvSpPr>
            <a:spLocks noGrp="1"/>
          </p:cNvSpPr>
          <p:nvPr>
            <p:ph type="ftr" sz="quarter" idx="3"/>
          </p:nvPr>
        </p:nvSpPr>
        <p:spPr>
          <a:xfrm>
            <a:off x="661800" y="6686783"/>
            <a:ext cx="10868400" cy="122400"/>
          </a:xfrm>
        </p:spPr>
        <p:txBody>
          <a:bodyPr/>
          <a:lstStyle/>
          <a:p>
            <a:r>
              <a:rPr lang="nl-NL" dirty="0"/>
              <a:t>Bron: </a:t>
            </a:r>
          </a:p>
        </p:txBody>
      </p:sp>
    </p:spTree>
    <p:extLst>
      <p:ext uri="{BB962C8B-B14F-4D97-AF65-F5344CB8AC3E}">
        <p14:creationId xmlns:p14="http://schemas.microsoft.com/office/powerpoint/2010/main" val="1622355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3DAD430-5CF2-9752-D89E-311DD48D3BCB}"/>
              </a:ext>
            </a:extLst>
          </p:cNvPr>
          <p:cNvGraphicFramePr>
            <a:graphicFrameLocks noChangeAspect="1"/>
          </p:cNvGraphicFramePr>
          <p:nvPr>
            <p:custDataLst>
              <p:tags r:id="rId1"/>
            </p:custDataLst>
            <p:extLst>
              <p:ext uri="{D42A27DB-BD31-4B8C-83A1-F6EECF244321}">
                <p14:modId xmlns:p14="http://schemas.microsoft.com/office/powerpoint/2010/main" val="693736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53DAD430-5CF2-9752-D89E-311DD48D3B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FCDC000D-37CC-9547-8633-B88DC494823A}"/>
              </a:ext>
            </a:extLst>
          </p:cNvPr>
          <p:cNvSpPr>
            <a:spLocks noGrp="1"/>
          </p:cNvSpPr>
          <p:nvPr>
            <p:ph sz="quarter" idx="31"/>
          </p:nvPr>
        </p:nvSpPr>
        <p:spPr>
          <a:xfrm>
            <a:off x="1735507" y="1699963"/>
            <a:ext cx="8720987" cy="4644000"/>
          </a:xfrm>
        </p:spPr>
        <p:txBody>
          <a:bodyPr anchor="ctr"/>
          <a:lstStyle/>
          <a:p>
            <a:pPr marL="0" indent="0" algn="ctr">
              <a:buNone/>
            </a:pPr>
            <a:r>
              <a:rPr lang="nl-NL" sz="3200" dirty="0"/>
              <a:t>“Mensen zijn arm wanneer ze gedurende langere tijd niet de middelen hebben voor de goederen en voorzieningen </a:t>
            </a:r>
            <a:r>
              <a:rPr lang="nl-NL" sz="3200" b="1" dirty="0"/>
              <a:t>die in hun samenleving als minimaal noodzakelijk gelden”</a:t>
            </a:r>
            <a:br>
              <a:rPr lang="nl-NL" sz="3200" b="1" dirty="0"/>
            </a:br>
            <a:endParaRPr lang="nl-NL" sz="3200" dirty="0"/>
          </a:p>
          <a:p>
            <a:pPr marL="0" indent="0" algn="ctr">
              <a:buNone/>
            </a:pPr>
            <a:r>
              <a:rPr lang="nl-NL" sz="3200" i="1" dirty="0"/>
              <a:t>– Sociaal en Cultureel Planbureau</a:t>
            </a:r>
          </a:p>
        </p:txBody>
      </p:sp>
      <p:sp>
        <p:nvSpPr>
          <p:cNvPr id="5" name="Title 4">
            <a:extLst>
              <a:ext uri="{FF2B5EF4-FFF2-40B4-BE49-F238E27FC236}">
                <a16:creationId xmlns:a16="http://schemas.microsoft.com/office/drawing/2014/main" id="{429790C2-6F8E-568C-BE35-1CF0DA19931F}"/>
              </a:ext>
            </a:extLst>
          </p:cNvPr>
          <p:cNvSpPr>
            <a:spLocks noGrp="1"/>
          </p:cNvSpPr>
          <p:nvPr>
            <p:ph type="title"/>
          </p:nvPr>
        </p:nvSpPr>
        <p:spPr/>
        <p:txBody>
          <a:bodyPr vert="horz"/>
          <a:lstStyle/>
          <a:p>
            <a:r>
              <a:rPr lang="nl-NL" dirty="0"/>
              <a:t>Armoede is altijd relatief</a:t>
            </a:r>
          </a:p>
        </p:txBody>
      </p:sp>
    </p:spTree>
    <p:extLst>
      <p:ext uri="{BB962C8B-B14F-4D97-AF65-F5344CB8AC3E}">
        <p14:creationId xmlns:p14="http://schemas.microsoft.com/office/powerpoint/2010/main" val="2241089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E6E9036-FA57-3D51-1915-3BCCC7CF57D9}"/>
              </a:ext>
            </a:extLst>
          </p:cNvPr>
          <p:cNvGraphicFramePr>
            <a:graphicFrameLocks noChangeAspect="1"/>
          </p:cNvGraphicFramePr>
          <p:nvPr>
            <p:custDataLst>
              <p:tags r:id="rId1"/>
            </p:custDataLst>
            <p:extLst>
              <p:ext uri="{D42A27DB-BD31-4B8C-83A1-F6EECF244321}">
                <p14:modId xmlns:p14="http://schemas.microsoft.com/office/powerpoint/2010/main" val="1672900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7" name="Object 6" hidden="1">
                        <a:extLst>
                          <a:ext uri="{FF2B5EF4-FFF2-40B4-BE49-F238E27FC236}">
                            <a16:creationId xmlns:a16="http://schemas.microsoft.com/office/drawing/2014/main" id="{3E6E9036-FA57-3D51-1915-3BCCC7CF57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3" name="Right Brace 62">
            <a:extLst>
              <a:ext uri="{FF2B5EF4-FFF2-40B4-BE49-F238E27FC236}">
                <a16:creationId xmlns:a16="http://schemas.microsoft.com/office/drawing/2014/main" id="{E90CC513-0915-735B-9F8E-D48E448659AF}"/>
              </a:ext>
            </a:extLst>
          </p:cNvPr>
          <p:cNvSpPr/>
          <p:nvPr/>
        </p:nvSpPr>
        <p:spPr>
          <a:xfrm>
            <a:off x="6580787" y="1987076"/>
            <a:ext cx="531962" cy="4084079"/>
          </a:xfrm>
          <a:prstGeom prst="rightBrace">
            <a:avLst>
              <a:gd name="adj1" fmla="val 36764"/>
              <a:gd name="adj2" fmla="val 40960"/>
            </a:avLst>
          </a:prstGeom>
          <a:ln w="28575">
            <a:solidFill>
              <a:srgbClr val="FFBD4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0" name="Rectangle 59">
            <a:extLst>
              <a:ext uri="{FF2B5EF4-FFF2-40B4-BE49-F238E27FC236}">
                <a16:creationId xmlns:a16="http://schemas.microsoft.com/office/drawing/2014/main" id="{AB63A3EB-EF49-B33E-EE57-CFD494DCE963}"/>
              </a:ext>
            </a:extLst>
          </p:cNvPr>
          <p:cNvSpPr/>
          <p:nvPr/>
        </p:nvSpPr>
        <p:spPr>
          <a:xfrm rot="5400000">
            <a:off x="3950920" y="792780"/>
            <a:ext cx="725372" cy="3113969"/>
          </a:xfrm>
          <a:prstGeom prst="rect">
            <a:avLst/>
          </a:prstGeom>
          <a:solidFill>
            <a:srgbClr val="DBDBDB">
              <a:alpha val="36000"/>
            </a:srgbClr>
          </a:solidFill>
          <a:ln w="38100" cap="flat">
            <a:noFill/>
            <a:prstDash val="dash"/>
            <a:miter/>
          </a:ln>
        </p:spPr>
        <p:txBody>
          <a:bodyPr rtlCol="0" anchor="ctr"/>
          <a:lstStyle/>
          <a:p>
            <a:pPr algn="l"/>
            <a:endParaRPr lang="nl-NL" dirty="0"/>
          </a:p>
        </p:txBody>
      </p:sp>
      <p:sp>
        <p:nvSpPr>
          <p:cNvPr id="61" name="Rectangle 60">
            <a:extLst>
              <a:ext uri="{FF2B5EF4-FFF2-40B4-BE49-F238E27FC236}">
                <a16:creationId xmlns:a16="http://schemas.microsoft.com/office/drawing/2014/main" id="{A3FAF237-B548-D487-C54C-7259D22F5492}"/>
              </a:ext>
            </a:extLst>
          </p:cNvPr>
          <p:cNvSpPr/>
          <p:nvPr/>
        </p:nvSpPr>
        <p:spPr>
          <a:xfrm rot="5400000">
            <a:off x="2633264" y="2835407"/>
            <a:ext cx="3359881" cy="3113968"/>
          </a:xfrm>
          <a:prstGeom prst="rect">
            <a:avLst/>
          </a:prstGeom>
          <a:solidFill>
            <a:srgbClr val="68ABB0">
              <a:alpha val="36000"/>
            </a:srgbClr>
          </a:solidFill>
          <a:ln w="38100" cap="flat">
            <a:noFill/>
            <a:prstDash val="dash"/>
            <a:miter/>
          </a:ln>
        </p:spPr>
        <p:txBody>
          <a:bodyPr rtlCol="0" anchor="ctr"/>
          <a:lstStyle/>
          <a:p>
            <a:pPr algn="l"/>
            <a:endParaRPr lang="nl-NL" dirty="0"/>
          </a:p>
        </p:txBody>
      </p:sp>
      <p:sp>
        <p:nvSpPr>
          <p:cNvPr id="4" name="Text Placeholder 3">
            <a:extLst>
              <a:ext uri="{FF2B5EF4-FFF2-40B4-BE49-F238E27FC236}">
                <a16:creationId xmlns:a16="http://schemas.microsoft.com/office/drawing/2014/main" id="{0C9F4D74-A7D3-3387-1DCE-C40AEE97A26B}"/>
              </a:ext>
            </a:extLst>
          </p:cNvPr>
          <p:cNvSpPr>
            <a:spLocks noGrp="1"/>
          </p:cNvSpPr>
          <p:nvPr>
            <p:ph type="body" sz="quarter" idx="14"/>
          </p:nvPr>
        </p:nvSpPr>
        <p:spPr/>
        <p:txBody>
          <a:bodyPr/>
          <a:lstStyle/>
          <a:p>
            <a:r>
              <a:rPr lang="nl-NL" dirty="0"/>
              <a:t>Definitie armoede in Nederland aan de hand van twee referentiebudgetten</a:t>
            </a:r>
          </a:p>
        </p:txBody>
      </p:sp>
      <p:sp>
        <p:nvSpPr>
          <p:cNvPr id="5" name="Title 4">
            <a:extLst>
              <a:ext uri="{FF2B5EF4-FFF2-40B4-BE49-F238E27FC236}">
                <a16:creationId xmlns:a16="http://schemas.microsoft.com/office/drawing/2014/main" id="{F5A875F2-D7B2-B265-1062-4CF551FBED1F}"/>
              </a:ext>
            </a:extLst>
          </p:cNvPr>
          <p:cNvSpPr>
            <a:spLocks noGrp="1"/>
          </p:cNvSpPr>
          <p:nvPr>
            <p:ph type="title"/>
          </p:nvPr>
        </p:nvSpPr>
        <p:spPr/>
        <p:txBody>
          <a:bodyPr vert="horz"/>
          <a:lstStyle/>
          <a:p>
            <a:r>
              <a:rPr lang="nl-NL" dirty="0"/>
              <a:t>Het niet-veel-maar-</a:t>
            </a:r>
            <a:r>
              <a:rPr lang="nl-NL" dirty="0" err="1"/>
              <a:t>toereikendbudget</a:t>
            </a:r>
            <a:r>
              <a:rPr lang="nl-NL" dirty="0"/>
              <a:t> is opgebouwd uit basisbehoeften en minimale sociale participatie en ontspanning</a:t>
            </a:r>
          </a:p>
        </p:txBody>
      </p:sp>
      <p:sp>
        <p:nvSpPr>
          <p:cNvPr id="28" name="Rectangle 27">
            <a:extLst>
              <a:ext uri="{FF2B5EF4-FFF2-40B4-BE49-F238E27FC236}">
                <a16:creationId xmlns:a16="http://schemas.microsoft.com/office/drawing/2014/main" id="{8920A151-F3A4-0BB6-A247-4B8D0A5EF379}"/>
              </a:ext>
            </a:extLst>
          </p:cNvPr>
          <p:cNvSpPr/>
          <p:nvPr/>
        </p:nvSpPr>
        <p:spPr>
          <a:xfrm rot="5400000">
            <a:off x="1868295" y="1823718"/>
            <a:ext cx="725371" cy="1052092"/>
          </a:xfrm>
          <a:prstGeom prst="rect">
            <a:avLst/>
          </a:prstGeom>
          <a:solidFill>
            <a:srgbClr val="DBDBDB"/>
          </a:solidFill>
          <a:ln w="38100" cap="flat">
            <a:noFill/>
            <a:prstDash val="dash"/>
            <a:miter/>
          </a:ln>
        </p:spPr>
        <p:txBody>
          <a:bodyPr rtlCol="0" anchor="ctr"/>
          <a:lstStyle/>
          <a:p>
            <a:pPr algn="l"/>
            <a:endParaRPr lang="nl-NL" dirty="0"/>
          </a:p>
        </p:txBody>
      </p:sp>
      <p:sp>
        <p:nvSpPr>
          <p:cNvPr id="30" name="Rectangle 29">
            <a:extLst>
              <a:ext uri="{FF2B5EF4-FFF2-40B4-BE49-F238E27FC236}">
                <a16:creationId xmlns:a16="http://schemas.microsoft.com/office/drawing/2014/main" id="{FCFC732B-5046-FC0F-ECF5-9F4CC1773381}"/>
              </a:ext>
            </a:extLst>
          </p:cNvPr>
          <p:cNvSpPr/>
          <p:nvPr/>
        </p:nvSpPr>
        <p:spPr>
          <a:xfrm rot="5400000">
            <a:off x="551040" y="3866345"/>
            <a:ext cx="3359881" cy="1052092"/>
          </a:xfrm>
          <a:prstGeom prst="rect">
            <a:avLst/>
          </a:prstGeom>
          <a:solidFill>
            <a:srgbClr val="68ABB0"/>
          </a:solidFill>
          <a:ln w="38100" cap="flat">
            <a:noFill/>
            <a:prstDash val="dash"/>
            <a:miter/>
          </a:ln>
        </p:spPr>
        <p:txBody>
          <a:bodyPr rtlCol="0" anchor="ctr"/>
          <a:lstStyle/>
          <a:p>
            <a:pPr algn="l"/>
            <a:endParaRPr lang="nl-NL" dirty="0"/>
          </a:p>
        </p:txBody>
      </p:sp>
      <p:pic>
        <p:nvPicPr>
          <p:cNvPr id="35" name="Graphic 34" descr="Doctor female with solid fill">
            <a:extLst>
              <a:ext uri="{FF2B5EF4-FFF2-40B4-BE49-F238E27FC236}">
                <a16:creationId xmlns:a16="http://schemas.microsoft.com/office/drawing/2014/main" id="{5D20E56F-2C43-91FB-EC3B-43D89F0858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94743" y="2968111"/>
            <a:ext cx="472073" cy="472073"/>
          </a:xfrm>
          <a:prstGeom prst="rect">
            <a:avLst/>
          </a:prstGeom>
        </p:spPr>
      </p:pic>
      <p:pic>
        <p:nvPicPr>
          <p:cNvPr id="36" name="Graphic 35" descr="Formal Shirt with solid fill">
            <a:extLst>
              <a:ext uri="{FF2B5EF4-FFF2-40B4-BE49-F238E27FC236}">
                <a16:creationId xmlns:a16="http://schemas.microsoft.com/office/drawing/2014/main" id="{9E366B98-F2F5-D549-136E-4B3A0F2A88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4743" y="3767122"/>
            <a:ext cx="472073" cy="472073"/>
          </a:xfrm>
          <a:prstGeom prst="rect">
            <a:avLst/>
          </a:prstGeom>
        </p:spPr>
      </p:pic>
      <p:pic>
        <p:nvPicPr>
          <p:cNvPr id="38" name="Graphic 37" descr="Cricket with solid fill">
            <a:extLst>
              <a:ext uri="{FF2B5EF4-FFF2-40B4-BE49-F238E27FC236}">
                <a16:creationId xmlns:a16="http://schemas.microsoft.com/office/drawing/2014/main" id="{E28E31FC-CB8E-0DD1-328A-6488D4FFD4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61483" y="2152407"/>
            <a:ext cx="338592" cy="338592"/>
          </a:xfrm>
          <a:prstGeom prst="rect">
            <a:avLst/>
          </a:prstGeom>
        </p:spPr>
      </p:pic>
      <p:pic>
        <p:nvPicPr>
          <p:cNvPr id="39" name="Graphic 38" descr="House with solid fill">
            <a:extLst>
              <a:ext uri="{FF2B5EF4-FFF2-40B4-BE49-F238E27FC236}">
                <a16:creationId xmlns:a16="http://schemas.microsoft.com/office/drawing/2014/main" id="{75FE43A5-7C65-CA0D-D479-75A349D118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94743" y="4566133"/>
            <a:ext cx="472073" cy="472073"/>
          </a:xfrm>
          <a:prstGeom prst="rect">
            <a:avLst/>
          </a:prstGeom>
        </p:spPr>
      </p:pic>
      <p:pic>
        <p:nvPicPr>
          <p:cNvPr id="40" name="Graphic 39" descr="Apple with solid fill">
            <a:extLst>
              <a:ext uri="{FF2B5EF4-FFF2-40B4-BE49-F238E27FC236}">
                <a16:creationId xmlns:a16="http://schemas.microsoft.com/office/drawing/2014/main" id="{E1335D4A-1F8F-800C-7B99-44EE922C02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94743" y="5365145"/>
            <a:ext cx="472073" cy="472073"/>
          </a:xfrm>
          <a:prstGeom prst="rect">
            <a:avLst/>
          </a:prstGeom>
        </p:spPr>
      </p:pic>
      <p:sp>
        <p:nvSpPr>
          <p:cNvPr id="45" name="TextBox 44">
            <a:extLst>
              <a:ext uri="{FF2B5EF4-FFF2-40B4-BE49-F238E27FC236}">
                <a16:creationId xmlns:a16="http://schemas.microsoft.com/office/drawing/2014/main" id="{1E96E6B3-867C-4325-8A54-DC4D8601D0C1}"/>
              </a:ext>
            </a:extLst>
          </p:cNvPr>
          <p:cNvSpPr txBox="1"/>
          <p:nvPr/>
        </p:nvSpPr>
        <p:spPr>
          <a:xfrm>
            <a:off x="6451214" y="4239195"/>
            <a:ext cx="2313450" cy="307777"/>
          </a:xfrm>
          <a:prstGeom prst="rect">
            <a:avLst/>
          </a:prstGeom>
          <a:solidFill>
            <a:srgbClr val="22777B"/>
          </a:solidFill>
          <a:ln w="28575">
            <a:noFill/>
            <a:prstDash val="dash"/>
          </a:ln>
          <a:effectLst>
            <a:outerShdw blurRad="50800" dist="38100" dir="2700000" algn="tl" rotWithShape="0">
              <a:prstClr val="black">
                <a:alpha val="40000"/>
              </a:prstClr>
            </a:outerShdw>
          </a:effectLst>
        </p:spPr>
        <p:txBody>
          <a:bodyPr wrap="square">
            <a:spAutoFit/>
          </a:bodyPr>
          <a:lstStyle>
            <a:defPPr>
              <a:defRPr lang="en-NL"/>
            </a:defPPr>
          </a:lstStyle>
          <a:p>
            <a:r>
              <a:rPr lang="nl-NL" sz="1400" dirty="0">
                <a:solidFill>
                  <a:srgbClr val="FFFFFF"/>
                </a:solidFill>
              </a:rPr>
              <a:t> Het basisbehoeftenbudget</a:t>
            </a:r>
          </a:p>
        </p:txBody>
      </p:sp>
      <p:sp>
        <p:nvSpPr>
          <p:cNvPr id="47" name="TextBox 46">
            <a:extLst>
              <a:ext uri="{FF2B5EF4-FFF2-40B4-BE49-F238E27FC236}">
                <a16:creationId xmlns:a16="http://schemas.microsoft.com/office/drawing/2014/main" id="{4739FE9C-5B00-4D7B-B940-6984A1FCA8AB}"/>
              </a:ext>
            </a:extLst>
          </p:cNvPr>
          <p:cNvSpPr txBox="1"/>
          <p:nvPr/>
        </p:nvSpPr>
        <p:spPr>
          <a:xfrm>
            <a:off x="2885791" y="2078054"/>
            <a:ext cx="2895588" cy="461665"/>
          </a:xfrm>
          <a:prstGeom prst="rect">
            <a:avLst/>
          </a:prstGeom>
          <a:noFill/>
          <a:ln w="28575">
            <a:noFill/>
            <a:prstDash val="dash"/>
          </a:ln>
        </p:spPr>
        <p:txBody>
          <a:bodyPr wrap="square">
            <a:spAutoFit/>
          </a:bodyPr>
          <a:lstStyle>
            <a:defPPr>
              <a:defRPr lang="en-NL"/>
            </a:defPPr>
            <a:lvl1pPr>
              <a:defRPr sz="1600"/>
            </a:lvl1pPr>
          </a:lstStyle>
          <a:p>
            <a:r>
              <a:rPr lang="nl-NL" sz="1200" b="1" dirty="0"/>
              <a:t>Minimale sociale participatie en ontspanning</a:t>
            </a:r>
            <a:endParaRPr lang="nl-NL" sz="1200" dirty="0"/>
          </a:p>
        </p:txBody>
      </p:sp>
      <p:sp>
        <p:nvSpPr>
          <p:cNvPr id="6" name="TextBox 5">
            <a:extLst>
              <a:ext uri="{FF2B5EF4-FFF2-40B4-BE49-F238E27FC236}">
                <a16:creationId xmlns:a16="http://schemas.microsoft.com/office/drawing/2014/main" id="{49A1BA9A-9A72-CE6C-6FBB-AB8E15540CC8}"/>
              </a:ext>
            </a:extLst>
          </p:cNvPr>
          <p:cNvSpPr txBox="1"/>
          <p:nvPr/>
        </p:nvSpPr>
        <p:spPr>
          <a:xfrm>
            <a:off x="8485020" y="2472666"/>
            <a:ext cx="2508552" cy="495445"/>
          </a:xfrm>
          <a:prstGeom prst="roundRect">
            <a:avLst/>
          </a:prstGeom>
          <a:ln w="19050">
            <a:noFill/>
          </a:ln>
          <a:extLst>
            <a:ext uri="{91240B29-F687-4F45-9708-019B960494DF}">
              <a14:hiddenLine xmlns:a14="http://schemas.microsoft.com/office/drawing/2010/main" w="19050">
                <a:solidFill>
                  <a:schemeClr val="tx2"/>
                </a:solidFill>
              </a14:hiddenLine>
            </a:ext>
          </a:extLst>
        </p:spPr>
        <p:txBody>
          <a:bodyPr vert="horz" wrap="square" lIns="91440" tIns="45720" rIns="91440" bIns="45720" rtlCol="0" anchor="ctr">
            <a:noAutofit/>
          </a:bodyPr>
          <a:lstStyle/>
          <a:p>
            <a:pPr algn="ctr"/>
            <a:r>
              <a:rPr lang="nl-NL" sz="1600" b="1" noProof="0" dirty="0"/>
              <a:t>Definitie van armoede en </a:t>
            </a:r>
            <a:r>
              <a:rPr lang="nl-NL" sz="1600" b="1" dirty="0"/>
              <a:t>focus van deze publicatie</a:t>
            </a:r>
            <a:endParaRPr lang="nl-NL" sz="1600" b="1" noProof="0" dirty="0"/>
          </a:p>
        </p:txBody>
      </p:sp>
      <p:sp>
        <p:nvSpPr>
          <p:cNvPr id="49" name="TextBox 48">
            <a:extLst>
              <a:ext uri="{FF2B5EF4-FFF2-40B4-BE49-F238E27FC236}">
                <a16:creationId xmlns:a16="http://schemas.microsoft.com/office/drawing/2014/main" id="{DB28C17F-3891-FE57-193E-4433F4ECC51D}"/>
              </a:ext>
            </a:extLst>
          </p:cNvPr>
          <p:cNvSpPr txBox="1"/>
          <p:nvPr/>
        </p:nvSpPr>
        <p:spPr>
          <a:xfrm>
            <a:off x="2885791" y="3913925"/>
            <a:ext cx="2895588" cy="1015663"/>
          </a:xfrm>
          <a:prstGeom prst="rect">
            <a:avLst/>
          </a:prstGeom>
          <a:noFill/>
          <a:ln w="28575">
            <a:noFill/>
            <a:prstDash val="dash"/>
          </a:ln>
        </p:spPr>
        <p:txBody>
          <a:bodyPr wrap="square">
            <a:spAutoFit/>
          </a:bodyPr>
          <a:lstStyle>
            <a:defPPr>
              <a:defRPr lang="en-NL"/>
            </a:defPPr>
          </a:lstStyle>
          <a:p>
            <a:r>
              <a:rPr lang="nl-NL" sz="1200" b="1" dirty="0"/>
              <a:t>Basisbehoeften</a:t>
            </a:r>
            <a:r>
              <a:rPr lang="nl-NL" sz="1200" dirty="0"/>
              <a:t> </a:t>
            </a:r>
          </a:p>
          <a:p>
            <a:r>
              <a:rPr lang="nl-NL" sz="1200" dirty="0"/>
              <a:t>De minimale behoeften van een zelfstandig huishouden aan onvermijdbare, basale zaken als voedsel, kleding en wonen</a:t>
            </a:r>
          </a:p>
        </p:txBody>
      </p:sp>
      <p:sp>
        <p:nvSpPr>
          <p:cNvPr id="58" name="TextBox 57">
            <a:extLst>
              <a:ext uri="{FF2B5EF4-FFF2-40B4-BE49-F238E27FC236}">
                <a16:creationId xmlns:a16="http://schemas.microsoft.com/office/drawing/2014/main" id="{B53348DD-F500-50E4-EF93-4D0218E5DAEC}"/>
              </a:ext>
            </a:extLst>
          </p:cNvPr>
          <p:cNvSpPr txBox="1"/>
          <p:nvPr/>
        </p:nvSpPr>
        <p:spPr>
          <a:xfrm>
            <a:off x="2783494" y="1987076"/>
            <a:ext cx="1761688" cy="914400"/>
          </a:xfrm>
          <a:prstGeom prst="rect">
            <a:avLst/>
          </a:prstGeom>
        </p:spPr>
        <p:txBody>
          <a:bodyPr vert="horz" wrap="square" lIns="91440" tIns="45720" rIns="91440" bIns="45720" rtlCol="0">
            <a:noAutofit/>
          </a:bodyPr>
          <a:lstStyle/>
          <a:p>
            <a:pPr algn="l"/>
            <a:endParaRPr lang="nl-NL" sz="1200" i="1" noProof="0" dirty="0"/>
          </a:p>
        </p:txBody>
      </p:sp>
      <p:sp>
        <p:nvSpPr>
          <p:cNvPr id="62" name="Right Brace 61">
            <a:extLst>
              <a:ext uri="{FF2B5EF4-FFF2-40B4-BE49-F238E27FC236}">
                <a16:creationId xmlns:a16="http://schemas.microsoft.com/office/drawing/2014/main" id="{5053CD16-454F-58E8-3F15-62FA0D9E24B6}"/>
              </a:ext>
            </a:extLst>
          </p:cNvPr>
          <p:cNvSpPr/>
          <p:nvPr/>
        </p:nvSpPr>
        <p:spPr>
          <a:xfrm>
            <a:off x="5917453" y="2711274"/>
            <a:ext cx="531962" cy="3359881"/>
          </a:xfrm>
          <a:prstGeom prst="rightBrace">
            <a:avLst>
              <a:gd name="adj1" fmla="val 32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 name="TextBox 63">
            <a:extLst>
              <a:ext uri="{FF2B5EF4-FFF2-40B4-BE49-F238E27FC236}">
                <a16:creationId xmlns:a16="http://schemas.microsoft.com/office/drawing/2014/main" id="{0BBA9B7E-59BB-FDFD-77B7-FE1F75BBF22D}"/>
              </a:ext>
            </a:extLst>
          </p:cNvPr>
          <p:cNvSpPr txBox="1"/>
          <p:nvPr/>
        </p:nvSpPr>
        <p:spPr>
          <a:xfrm>
            <a:off x="7094958" y="3515157"/>
            <a:ext cx="3339411" cy="307777"/>
          </a:xfrm>
          <a:prstGeom prst="rect">
            <a:avLst/>
          </a:prstGeom>
          <a:solidFill>
            <a:srgbClr val="FFBD42"/>
          </a:solidFill>
          <a:ln w="28575">
            <a:noFill/>
            <a:prstDash val="dash"/>
          </a:ln>
          <a:effectLst>
            <a:outerShdw blurRad="50800" dist="38100" dir="2700000" algn="tl" rotWithShape="0">
              <a:prstClr val="black">
                <a:alpha val="40000"/>
              </a:prstClr>
            </a:outerShdw>
          </a:effectLst>
        </p:spPr>
        <p:txBody>
          <a:bodyPr wrap="square">
            <a:spAutoFit/>
          </a:bodyPr>
          <a:lstStyle>
            <a:defPPr>
              <a:defRPr lang="en-NL"/>
            </a:defPPr>
          </a:lstStyle>
          <a:p>
            <a:r>
              <a:rPr lang="nl-NL" sz="1400" dirty="0"/>
              <a:t> </a:t>
            </a:r>
            <a:r>
              <a:rPr lang="nl-NL" sz="1400" b="1" dirty="0"/>
              <a:t>Het niet-veel-maar-</a:t>
            </a:r>
            <a:r>
              <a:rPr lang="nl-NL" sz="1400" b="1" dirty="0" err="1"/>
              <a:t>toereikendbudget</a:t>
            </a:r>
            <a:endParaRPr lang="nl-NL" sz="1400" b="1" dirty="0"/>
          </a:p>
        </p:txBody>
      </p:sp>
      <p:sp>
        <p:nvSpPr>
          <p:cNvPr id="75" name="Freeform: Shape 74">
            <a:extLst>
              <a:ext uri="{FF2B5EF4-FFF2-40B4-BE49-F238E27FC236}">
                <a16:creationId xmlns:a16="http://schemas.microsoft.com/office/drawing/2014/main" id="{E394DAE6-1076-4D36-A439-955B69D31085}"/>
              </a:ext>
            </a:extLst>
          </p:cNvPr>
          <p:cNvSpPr/>
          <p:nvPr/>
        </p:nvSpPr>
        <p:spPr>
          <a:xfrm rot="11240670" flipH="1" flipV="1">
            <a:off x="8642572" y="3010716"/>
            <a:ext cx="150002" cy="421593"/>
          </a:xfrm>
          <a:custGeom>
            <a:avLst/>
            <a:gdLst>
              <a:gd name="connsiteX0" fmla="*/ 0 w 191440"/>
              <a:gd name="connsiteY0" fmla="*/ 319177 h 319177"/>
              <a:gd name="connsiteX1" fmla="*/ 163902 w 191440"/>
              <a:gd name="connsiteY1" fmla="*/ 198407 h 319177"/>
              <a:gd name="connsiteX2" fmla="*/ 189781 w 191440"/>
              <a:gd name="connsiteY2" fmla="*/ 0 h 319177"/>
              <a:gd name="connsiteX0" fmla="*/ 0 w 189908"/>
              <a:gd name="connsiteY0" fmla="*/ 319177 h 319177"/>
              <a:gd name="connsiteX1" fmla="*/ 114749 w 189908"/>
              <a:gd name="connsiteY1" fmla="*/ 136634 h 319177"/>
              <a:gd name="connsiteX2" fmla="*/ 189781 w 189908"/>
              <a:gd name="connsiteY2" fmla="*/ 0 h 319177"/>
              <a:gd name="connsiteX0" fmla="*/ 0 w 189864"/>
              <a:gd name="connsiteY0" fmla="*/ 319177 h 319177"/>
              <a:gd name="connsiteX1" fmla="*/ 88879 w 189864"/>
              <a:gd name="connsiteY1" fmla="*/ 88588 h 319177"/>
              <a:gd name="connsiteX2" fmla="*/ 189781 w 189864"/>
              <a:gd name="connsiteY2" fmla="*/ 0 h 319177"/>
              <a:gd name="connsiteX0" fmla="*/ 0 w 189864"/>
              <a:gd name="connsiteY0" fmla="*/ 319177 h 319177"/>
              <a:gd name="connsiteX1" fmla="*/ 88879 w 189864"/>
              <a:gd name="connsiteY1" fmla="*/ 88588 h 319177"/>
              <a:gd name="connsiteX2" fmla="*/ 189781 w 189864"/>
              <a:gd name="connsiteY2" fmla="*/ 0 h 319177"/>
              <a:gd name="connsiteX0" fmla="*/ 0 w 189890"/>
              <a:gd name="connsiteY0" fmla="*/ 319177 h 319177"/>
              <a:gd name="connsiteX1" fmla="*/ 88879 w 189890"/>
              <a:gd name="connsiteY1" fmla="*/ 88588 h 319177"/>
              <a:gd name="connsiteX2" fmla="*/ 189781 w 189890"/>
              <a:gd name="connsiteY2" fmla="*/ 0 h 319177"/>
              <a:gd name="connsiteX0" fmla="*/ 0 w 189890"/>
              <a:gd name="connsiteY0" fmla="*/ 319177 h 319177"/>
              <a:gd name="connsiteX1" fmla="*/ 88879 w 189890"/>
              <a:gd name="connsiteY1" fmla="*/ 88588 h 319177"/>
              <a:gd name="connsiteX2" fmla="*/ 189781 w 189890"/>
              <a:gd name="connsiteY2" fmla="*/ 0 h 319177"/>
              <a:gd name="connsiteX0" fmla="*/ 0 w 189781"/>
              <a:gd name="connsiteY0" fmla="*/ 319177 h 319177"/>
              <a:gd name="connsiteX1" fmla="*/ 88879 w 189781"/>
              <a:gd name="connsiteY1" fmla="*/ 88588 h 319177"/>
              <a:gd name="connsiteX2" fmla="*/ 189781 w 189781"/>
              <a:gd name="connsiteY2" fmla="*/ 0 h 319177"/>
            </a:gdLst>
            <a:ahLst/>
            <a:cxnLst>
              <a:cxn ang="0">
                <a:pos x="connsiteX0" y="connsiteY0"/>
              </a:cxn>
              <a:cxn ang="0">
                <a:pos x="connsiteX1" y="connsiteY1"/>
              </a:cxn>
              <a:cxn ang="0">
                <a:pos x="connsiteX2" y="connsiteY2"/>
              </a:cxn>
            </a:cxnLst>
            <a:rect l="l" t="t" r="r" b="b"/>
            <a:pathLst>
              <a:path w="189781" h="319177">
                <a:moveTo>
                  <a:pt x="0" y="319177"/>
                </a:moveTo>
                <a:cubicBezTo>
                  <a:pt x="45440" y="196162"/>
                  <a:pt x="54662" y="176103"/>
                  <a:pt x="88879" y="88588"/>
                </a:cubicBezTo>
                <a:cubicBezTo>
                  <a:pt x="138618" y="21665"/>
                  <a:pt x="151264" y="17695"/>
                  <a:pt x="189781" y="0"/>
                </a:cubicBezTo>
              </a:path>
            </a:pathLst>
          </a:custGeom>
          <a:noFill/>
          <a:ln w="28575" cap="flat">
            <a:solidFill>
              <a:schemeClr val="tx1"/>
            </a:solidFill>
            <a:prstDash val="solid"/>
            <a:miter/>
            <a:headEnd type="triangle" w="med" len="med"/>
            <a:tailEnd type="none" w="med" len="med"/>
          </a:ln>
        </p:spPr>
        <p:txBody>
          <a:bodyPr rtlCol="0" anchor="ctr"/>
          <a:lstStyle/>
          <a:p>
            <a:pPr algn="ctr"/>
            <a:endParaRPr lang="nl-NL" dirty="0"/>
          </a:p>
        </p:txBody>
      </p:sp>
      <p:sp>
        <p:nvSpPr>
          <p:cNvPr id="8" name="Footer Placeholder 3">
            <a:extLst>
              <a:ext uri="{FF2B5EF4-FFF2-40B4-BE49-F238E27FC236}">
                <a16:creationId xmlns:a16="http://schemas.microsoft.com/office/drawing/2014/main" id="{21C80DEE-CC85-6606-4ECB-5E8B7045F610}"/>
              </a:ext>
            </a:extLst>
          </p:cNvPr>
          <p:cNvSpPr>
            <a:spLocks noGrp="1"/>
          </p:cNvSpPr>
          <p:nvPr>
            <p:ph type="ftr" sz="quarter" idx="3"/>
          </p:nvPr>
        </p:nvSpPr>
        <p:spPr>
          <a:xfrm>
            <a:off x="661800" y="6686783"/>
            <a:ext cx="10868400" cy="122400"/>
          </a:xfrm>
        </p:spPr>
        <p:txBody>
          <a:bodyPr/>
          <a:lstStyle/>
          <a:p>
            <a:r>
              <a:rPr lang="nl-NL" dirty="0"/>
              <a:t>Bron: “Waar ligt de armoedegrens”, SCP (2019) </a:t>
            </a:r>
          </a:p>
        </p:txBody>
      </p:sp>
      <p:sp>
        <p:nvSpPr>
          <p:cNvPr id="11" name="Text Placeholder 10">
            <a:extLst>
              <a:ext uri="{FF2B5EF4-FFF2-40B4-BE49-F238E27FC236}">
                <a16:creationId xmlns:a16="http://schemas.microsoft.com/office/drawing/2014/main" id="{57D7B413-4F33-9CC2-06F8-7669BA7BF31B}"/>
              </a:ext>
            </a:extLst>
          </p:cNvPr>
          <p:cNvSpPr>
            <a:spLocks noGrp="1"/>
          </p:cNvSpPr>
          <p:nvPr>
            <p:ph type="body" sz="quarter" idx="20"/>
          </p:nvPr>
        </p:nvSpPr>
        <p:spPr/>
        <p:txBody>
          <a:bodyPr/>
          <a:lstStyle/>
          <a:p>
            <a:endParaRPr lang="nl-NL"/>
          </a:p>
        </p:txBody>
      </p:sp>
    </p:spTree>
    <p:extLst>
      <p:ext uri="{BB962C8B-B14F-4D97-AF65-F5344CB8AC3E}">
        <p14:creationId xmlns:p14="http://schemas.microsoft.com/office/powerpoint/2010/main" val="325347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334E3267-7785-CA2E-C582-7FBED7B5C32E}"/>
              </a:ext>
            </a:extLst>
          </p:cNvPr>
          <p:cNvGraphicFramePr>
            <a:graphicFrameLocks noChangeAspect="1"/>
          </p:cNvGraphicFramePr>
          <p:nvPr>
            <p:custDataLst>
              <p:tags r:id="rId1"/>
            </p:custDataLst>
            <p:extLst>
              <p:ext uri="{D42A27DB-BD31-4B8C-83A1-F6EECF244321}">
                <p14:modId xmlns:p14="http://schemas.microsoft.com/office/powerpoint/2010/main" val="1913398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95" imgH="396" progId="TCLayout.ActiveDocument.1">
                  <p:embed/>
                </p:oleObj>
              </mc:Choice>
              <mc:Fallback>
                <p:oleObj name="think-cell Slide" r:id="rId10" imgW="395" imgH="396" progId="TCLayout.ActiveDocument.1">
                  <p:embed/>
                  <p:pic>
                    <p:nvPicPr>
                      <p:cNvPr id="16" name="Object 15" hidden="1">
                        <a:extLst>
                          <a:ext uri="{FF2B5EF4-FFF2-40B4-BE49-F238E27FC236}">
                            <a16:creationId xmlns:a16="http://schemas.microsoft.com/office/drawing/2014/main" id="{334E3267-7785-CA2E-C582-7FBED7B5C32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graphicFrame>
        <p:nvGraphicFramePr>
          <p:cNvPr id="10" name="Chart 9">
            <a:extLst>
              <a:ext uri="{FF2B5EF4-FFF2-40B4-BE49-F238E27FC236}">
                <a16:creationId xmlns:a16="http://schemas.microsoft.com/office/drawing/2014/main" id="{D62A08B7-DC3C-DED2-417A-989C6E7A9B0F}"/>
              </a:ext>
            </a:extLst>
          </p:cNvPr>
          <p:cNvGraphicFramePr/>
          <p:nvPr>
            <p:custDataLst>
              <p:tags r:id="rId2"/>
            </p:custDataLst>
            <p:extLst>
              <p:ext uri="{D42A27DB-BD31-4B8C-83A1-F6EECF244321}">
                <p14:modId xmlns:p14="http://schemas.microsoft.com/office/powerpoint/2010/main" val="1252085126"/>
              </p:ext>
            </p:extLst>
          </p:nvPr>
        </p:nvGraphicFramePr>
        <p:xfrm>
          <a:off x="1158875" y="3055938"/>
          <a:ext cx="9172575" cy="2344737"/>
        </p:xfrm>
        <a:graphic>
          <a:graphicData uri="http://schemas.openxmlformats.org/drawingml/2006/chart">
            <c:chart xmlns:c="http://schemas.openxmlformats.org/drawingml/2006/chart" xmlns:r="http://schemas.openxmlformats.org/officeDocument/2006/relationships" r:id="rId12"/>
          </a:graphicData>
        </a:graphic>
      </p:graphicFrame>
      <p:sp>
        <p:nvSpPr>
          <p:cNvPr id="41" name="Content 1">
            <a:extLst>
              <a:ext uri="{FF2B5EF4-FFF2-40B4-BE49-F238E27FC236}">
                <a16:creationId xmlns:a16="http://schemas.microsoft.com/office/drawing/2014/main" id="{4B9982FA-94CE-476E-98B9-AED20350F85D}"/>
              </a:ext>
            </a:extLst>
          </p:cNvPr>
          <p:cNvSpPr>
            <a:spLocks noGrp="1"/>
          </p:cNvSpPr>
          <p:nvPr>
            <p:custDataLst>
              <p:tags r:id="rId3"/>
            </p:custDataLst>
          </p:nvPr>
        </p:nvSpPr>
        <p:spPr bwMode="gray">
          <a:xfrm>
            <a:off x="1874838" y="3922713"/>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r>
              <a:rPr lang="nl-NL" noProof="0" dirty="0">
                <a:solidFill>
                  <a:schemeClr val="tx1"/>
                </a:solidFill>
                <a:latin typeface="+mn-lt"/>
              </a:rPr>
              <a:t>€1.461</a:t>
            </a:r>
          </a:p>
        </p:txBody>
      </p:sp>
      <p:sp>
        <p:nvSpPr>
          <p:cNvPr id="42" name="Content 1">
            <a:extLst>
              <a:ext uri="{FF2B5EF4-FFF2-40B4-BE49-F238E27FC236}">
                <a16:creationId xmlns:a16="http://schemas.microsoft.com/office/drawing/2014/main" id="{4B9982FA-94CE-476E-98B9-AED20350F85D}"/>
              </a:ext>
            </a:extLst>
          </p:cNvPr>
          <p:cNvSpPr>
            <a:spLocks noGrp="1"/>
          </p:cNvSpPr>
          <p:nvPr>
            <p:custDataLst>
              <p:tags r:id="rId4"/>
            </p:custDataLst>
          </p:nvPr>
        </p:nvSpPr>
        <p:spPr bwMode="gray">
          <a:xfrm>
            <a:off x="3657600" y="3581400"/>
            <a:ext cx="5730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r>
              <a:rPr lang="nl-NL" altLang="en-US" dirty="0">
                <a:solidFill>
                  <a:schemeClr val="tx1"/>
                </a:solidFill>
                <a:latin typeface="+mn-lt"/>
              </a:rPr>
              <a:t>€ 1.885</a:t>
            </a:r>
            <a:endParaRPr lang="nl-NL" noProof="0" dirty="0">
              <a:solidFill>
                <a:schemeClr val="tx1"/>
              </a:solidFill>
              <a:latin typeface="+mn-lt"/>
            </a:endParaRPr>
          </a:p>
        </p:txBody>
      </p:sp>
      <p:sp>
        <p:nvSpPr>
          <p:cNvPr id="43" name="Content 1">
            <a:extLst>
              <a:ext uri="{FF2B5EF4-FFF2-40B4-BE49-F238E27FC236}">
                <a16:creationId xmlns:a16="http://schemas.microsoft.com/office/drawing/2014/main" id="{4B9982FA-94CE-476E-98B9-AED20350F85D}"/>
              </a:ext>
            </a:extLst>
          </p:cNvPr>
          <p:cNvSpPr>
            <a:spLocks noGrp="1"/>
          </p:cNvSpPr>
          <p:nvPr>
            <p:custDataLst>
              <p:tags r:id="rId5"/>
            </p:custDataLst>
          </p:nvPr>
        </p:nvSpPr>
        <p:spPr bwMode="gray">
          <a:xfrm>
            <a:off x="5456237" y="3486150"/>
            <a:ext cx="577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r>
              <a:rPr lang="nl-NL" altLang="en-US" dirty="0">
                <a:solidFill>
                  <a:schemeClr val="tx1"/>
                </a:solidFill>
                <a:latin typeface="+mn-lt"/>
              </a:rPr>
              <a:t>€ 2.001</a:t>
            </a:r>
            <a:endParaRPr lang="nl-NL" noProof="0" dirty="0">
              <a:solidFill>
                <a:schemeClr val="tx1"/>
              </a:solidFill>
              <a:latin typeface="+mn-lt"/>
            </a:endParaRPr>
          </a:p>
        </p:txBody>
      </p:sp>
      <p:sp>
        <p:nvSpPr>
          <p:cNvPr id="45" name="Content 1">
            <a:extLst>
              <a:ext uri="{FF2B5EF4-FFF2-40B4-BE49-F238E27FC236}">
                <a16:creationId xmlns:a16="http://schemas.microsoft.com/office/drawing/2014/main" id="{4B9982FA-94CE-476E-98B9-AED20350F85D}"/>
              </a:ext>
            </a:extLst>
          </p:cNvPr>
          <p:cNvSpPr>
            <a:spLocks noGrp="1"/>
          </p:cNvSpPr>
          <p:nvPr>
            <p:custDataLst>
              <p:tags r:id="rId6"/>
            </p:custDataLst>
          </p:nvPr>
        </p:nvSpPr>
        <p:spPr bwMode="gray">
          <a:xfrm>
            <a:off x="9067800" y="2921000"/>
            <a:ext cx="5603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r>
              <a:rPr lang="nl-NL" altLang="en-US" dirty="0">
                <a:solidFill>
                  <a:schemeClr val="tx1"/>
                </a:solidFill>
                <a:latin typeface="+mn-lt"/>
              </a:rPr>
              <a:t>€ 2.703</a:t>
            </a:r>
            <a:endParaRPr lang="nl-NL" noProof="0" dirty="0">
              <a:solidFill>
                <a:schemeClr val="tx1"/>
              </a:solidFill>
              <a:latin typeface="+mn-lt"/>
            </a:endParaRPr>
          </a:p>
        </p:txBody>
      </p:sp>
      <p:sp>
        <p:nvSpPr>
          <p:cNvPr id="44" name="Content 1">
            <a:extLst>
              <a:ext uri="{FF2B5EF4-FFF2-40B4-BE49-F238E27FC236}">
                <a16:creationId xmlns:a16="http://schemas.microsoft.com/office/drawing/2014/main" id="{4B9982FA-94CE-476E-98B9-AED20350F85D}"/>
              </a:ext>
            </a:extLst>
          </p:cNvPr>
          <p:cNvSpPr>
            <a:spLocks noGrp="1"/>
          </p:cNvSpPr>
          <p:nvPr>
            <p:custDataLst>
              <p:tags r:id="rId7"/>
            </p:custDataLst>
          </p:nvPr>
        </p:nvSpPr>
        <p:spPr bwMode="gray">
          <a:xfrm>
            <a:off x="7262813" y="3181350"/>
            <a:ext cx="5667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r>
              <a:rPr lang="nl-NL" noProof="0" dirty="0">
                <a:solidFill>
                  <a:schemeClr val="tx1"/>
                </a:solidFill>
                <a:latin typeface="+mn-lt"/>
              </a:rPr>
              <a:t>€ 2.381</a:t>
            </a:r>
          </a:p>
        </p:txBody>
      </p:sp>
      <p:pic>
        <p:nvPicPr>
          <p:cNvPr id="7" name="Content Placeholder 6" descr="Man with solid fill">
            <a:extLst>
              <a:ext uri="{FF2B5EF4-FFF2-40B4-BE49-F238E27FC236}">
                <a16:creationId xmlns:a16="http://schemas.microsoft.com/office/drawing/2014/main" id="{E96613B2-1D18-BB61-34D7-1F435A47EB68}"/>
              </a:ext>
            </a:extLst>
          </p:cNvPr>
          <p:cNvPicPr>
            <a:picLocks noGrp="1" noChangeAspect="1"/>
          </p:cNvPicPr>
          <p:nvPr>
            <p:ph sz="quarter" idx="31"/>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24323" y="1693238"/>
            <a:ext cx="501280" cy="501280"/>
          </a:xfrm>
        </p:spPr>
      </p:pic>
      <p:sp>
        <p:nvSpPr>
          <p:cNvPr id="4" name="Text Placeholder 3">
            <a:extLst>
              <a:ext uri="{FF2B5EF4-FFF2-40B4-BE49-F238E27FC236}">
                <a16:creationId xmlns:a16="http://schemas.microsoft.com/office/drawing/2014/main" id="{133C249B-6EA9-BF8C-BB88-DAAF6DC25140}"/>
              </a:ext>
            </a:extLst>
          </p:cNvPr>
          <p:cNvSpPr>
            <a:spLocks noGrp="1"/>
          </p:cNvSpPr>
          <p:nvPr>
            <p:ph type="body" sz="quarter" idx="14"/>
          </p:nvPr>
        </p:nvSpPr>
        <p:spPr/>
        <p:txBody>
          <a:bodyPr/>
          <a:lstStyle/>
          <a:p>
            <a:r>
              <a:rPr lang="nl-NL" dirty="0"/>
              <a:t>Grensbedragen maandelijkse referentiebudgetten 2022 </a:t>
            </a:r>
          </a:p>
        </p:txBody>
      </p:sp>
      <p:sp>
        <p:nvSpPr>
          <p:cNvPr id="5" name="Title 4">
            <a:extLst>
              <a:ext uri="{FF2B5EF4-FFF2-40B4-BE49-F238E27FC236}">
                <a16:creationId xmlns:a16="http://schemas.microsoft.com/office/drawing/2014/main" id="{020EEE38-86A9-2733-813C-DF4A149A0237}"/>
              </a:ext>
            </a:extLst>
          </p:cNvPr>
          <p:cNvSpPr>
            <a:spLocks noGrp="1"/>
          </p:cNvSpPr>
          <p:nvPr>
            <p:ph type="title"/>
          </p:nvPr>
        </p:nvSpPr>
        <p:spPr/>
        <p:txBody>
          <a:bodyPr vert="horz"/>
          <a:lstStyle/>
          <a:p>
            <a:r>
              <a:rPr lang="nl-NL" dirty="0"/>
              <a:t>Het is daarnaast afhankelijk van je gezinssamenstelling wanneer je in Nederland als arm wordt bestempeld</a:t>
            </a:r>
          </a:p>
        </p:txBody>
      </p:sp>
      <p:pic>
        <p:nvPicPr>
          <p:cNvPr id="9" name="Graphic 8" descr="Family with boy with solid fill">
            <a:extLst>
              <a:ext uri="{FF2B5EF4-FFF2-40B4-BE49-F238E27FC236}">
                <a16:creationId xmlns:a16="http://schemas.microsoft.com/office/drawing/2014/main" id="{2258DEA0-7C55-A116-4627-F9523F8F823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25268" y="1678971"/>
            <a:ext cx="560795" cy="560795"/>
          </a:xfrm>
          <a:prstGeom prst="rect">
            <a:avLst/>
          </a:prstGeom>
        </p:spPr>
      </p:pic>
      <p:pic>
        <p:nvPicPr>
          <p:cNvPr id="11" name="Graphic 10" descr="Man and woman with solid fill">
            <a:extLst>
              <a:ext uri="{FF2B5EF4-FFF2-40B4-BE49-F238E27FC236}">
                <a16:creationId xmlns:a16="http://schemas.microsoft.com/office/drawing/2014/main" id="{4E24A188-B251-9568-BBBC-98E2BB37634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438448" y="1678971"/>
            <a:ext cx="560795" cy="560795"/>
          </a:xfrm>
          <a:prstGeom prst="rect">
            <a:avLst/>
          </a:prstGeom>
        </p:spPr>
      </p:pic>
      <p:pic>
        <p:nvPicPr>
          <p:cNvPr id="13" name="Graphic 12" descr="Woman with kid with solid fill">
            <a:extLst>
              <a:ext uri="{FF2B5EF4-FFF2-40B4-BE49-F238E27FC236}">
                <a16:creationId xmlns:a16="http://schemas.microsoft.com/office/drawing/2014/main" id="{015BE977-8BC5-9120-3DEE-AA74063263C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651628" y="1678971"/>
            <a:ext cx="560795" cy="560795"/>
          </a:xfrm>
          <a:prstGeom prst="rect">
            <a:avLst/>
          </a:prstGeom>
        </p:spPr>
      </p:pic>
      <p:pic>
        <p:nvPicPr>
          <p:cNvPr id="15" name="Graphic 14" descr="Family with two children with solid fill">
            <a:extLst>
              <a:ext uri="{FF2B5EF4-FFF2-40B4-BE49-F238E27FC236}">
                <a16:creationId xmlns:a16="http://schemas.microsoft.com/office/drawing/2014/main" id="{14617C0A-6EC4-6FE5-36B4-737DCF88547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012088" y="1661910"/>
            <a:ext cx="684705" cy="684705"/>
          </a:xfrm>
          <a:prstGeom prst="rect">
            <a:avLst/>
          </a:prstGeom>
        </p:spPr>
      </p:pic>
      <p:sp>
        <p:nvSpPr>
          <p:cNvPr id="27" name="TextBox 26">
            <a:extLst>
              <a:ext uri="{FF2B5EF4-FFF2-40B4-BE49-F238E27FC236}">
                <a16:creationId xmlns:a16="http://schemas.microsoft.com/office/drawing/2014/main" id="{9EE147E8-85C1-6FA2-8D41-C665BB1B48D2}"/>
              </a:ext>
            </a:extLst>
          </p:cNvPr>
          <p:cNvSpPr txBox="1"/>
          <p:nvPr/>
        </p:nvSpPr>
        <p:spPr>
          <a:xfrm>
            <a:off x="1432013" y="2276202"/>
            <a:ext cx="1485900" cy="812800"/>
          </a:xfrm>
          <a:prstGeom prst="rect">
            <a:avLst/>
          </a:prstGeom>
        </p:spPr>
        <p:txBody>
          <a:bodyPr vert="horz" wrap="none" lIns="91440" tIns="45720" rIns="91440" bIns="45720" rtlCol="0" anchor="t">
            <a:noAutofit/>
          </a:bodyPr>
          <a:lstStyle/>
          <a:p>
            <a:pPr algn="ctr"/>
            <a:r>
              <a:rPr lang="nl-NL" sz="1400" noProof="0" dirty="0"/>
              <a:t>Alleenstaand</a:t>
            </a:r>
          </a:p>
        </p:txBody>
      </p:sp>
      <p:sp>
        <p:nvSpPr>
          <p:cNvPr id="28" name="TextBox 27">
            <a:extLst>
              <a:ext uri="{FF2B5EF4-FFF2-40B4-BE49-F238E27FC236}">
                <a16:creationId xmlns:a16="http://schemas.microsoft.com/office/drawing/2014/main" id="{8E793532-5D9E-321D-8D54-66563BAA235E}"/>
              </a:ext>
            </a:extLst>
          </p:cNvPr>
          <p:cNvSpPr txBox="1"/>
          <p:nvPr/>
        </p:nvSpPr>
        <p:spPr>
          <a:xfrm>
            <a:off x="3226882" y="2276202"/>
            <a:ext cx="1485900" cy="812800"/>
          </a:xfrm>
          <a:prstGeom prst="rect">
            <a:avLst/>
          </a:prstGeom>
        </p:spPr>
        <p:txBody>
          <a:bodyPr vert="horz" wrap="none" lIns="91440" tIns="45720" rIns="91440" bIns="45720" rtlCol="0" anchor="t">
            <a:noAutofit/>
          </a:bodyPr>
          <a:lstStyle/>
          <a:p>
            <a:pPr algn="ctr"/>
            <a:r>
              <a:rPr lang="nl-NL" sz="1400" noProof="0" dirty="0"/>
              <a:t>Alleenstaand </a:t>
            </a:r>
          </a:p>
          <a:p>
            <a:pPr algn="ctr"/>
            <a:r>
              <a:rPr lang="nl-NL" sz="1400" noProof="0" dirty="0"/>
              <a:t>met kind</a:t>
            </a:r>
          </a:p>
        </p:txBody>
      </p:sp>
      <p:sp>
        <p:nvSpPr>
          <p:cNvPr id="29" name="TextBox 28">
            <a:extLst>
              <a:ext uri="{FF2B5EF4-FFF2-40B4-BE49-F238E27FC236}">
                <a16:creationId xmlns:a16="http://schemas.microsoft.com/office/drawing/2014/main" id="{C1BBCAB4-4066-4E58-49A3-8348875A14FB}"/>
              </a:ext>
            </a:extLst>
          </p:cNvPr>
          <p:cNvSpPr txBox="1"/>
          <p:nvPr/>
        </p:nvSpPr>
        <p:spPr>
          <a:xfrm>
            <a:off x="5021751" y="2276202"/>
            <a:ext cx="1485900" cy="812800"/>
          </a:xfrm>
          <a:prstGeom prst="rect">
            <a:avLst/>
          </a:prstGeom>
        </p:spPr>
        <p:txBody>
          <a:bodyPr vert="horz" wrap="none" lIns="91440" tIns="45720" rIns="91440" bIns="45720" rtlCol="0" anchor="t">
            <a:noAutofit/>
          </a:bodyPr>
          <a:lstStyle/>
          <a:p>
            <a:pPr algn="ctr"/>
            <a:r>
              <a:rPr lang="nl-NL" sz="1400" noProof="0" dirty="0"/>
              <a:t>Paar zonder </a:t>
            </a:r>
          </a:p>
          <a:p>
            <a:pPr algn="ctr"/>
            <a:r>
              <a:rPr lang="nl-NL" sz="1400" noProof="0" dirty="0"/>
              <a:t>kinderen</a:t>
            </a:r>
          </a:p>
        </p:txBody>
      </p:sp>
      <p:sp>
        <p:nvSpPr>
          <p:cNvPr id="30" name="TextBox 29">
            <a:extLst>
              <a:ext uri="{FF2B5EF4-FFF2-40B4-BE49-F238E27FC236}">
                <a16:creationId xmlns:a16="http://schemas.microsoft.com/office/drawing/2014/main" id="{6920735E-4BF6-8BEF-5F51-734AA9E5EB4F}"/>
              </a:ext>
            </a:extLst>
          </p:cNvPr>
          <p:cNvSpPr txBox="1"/>
          <p:nvPr/>
        </p:nvSpPr>
        <p:spPr>
          <a:xfrm>
            <a:off x="6816620" y="2276202"/>
            <a:ext cx="1485900" cy="812800"/>
          </a:xfrm>
          <a:prstGeom prst="rect">
            <a:avLst/>
          </a:prstGeom>
        </p:spPr>
        <p:txBody>
          <a:bodyPr vert="horz" wrap="none" lIns="91440" tIns="45720" rIns="91440" bIns="45720" rtlCol="0" anchor="t">
            <a:noAutofit/>
          </a:bodyPr>
          <a:lstStyle/>
          <a:p>
            <a:pPr algn="ctr"/>
            <a:r>
              <a:rPr lang="nl-NL" sz="1400" noProof="0" dirty="0"/>
              <a:t>Paar met </a:t>
            </a:r>
          </a:p>
          <a:p>
            <a:pPr algn="ctr"/>
            <a:r>
              <a:rPr lang="nl-NL" sz="1400" noProof="0" dirty="0"/>
              <a:t>kind </a:t>
            </a:r>
          </a:p>
          <a:p>
            <a:pPr algn="ctr"/>
            <a:endParaRPr lang="nl-NL" sz="1400" noProof="0" dirty="0"/>
          </a:p>
        </p:txBody>
      </p:sp>
      <p:sp>
        <p:nvSpPr>
          <p:cNvPr id="31" name="TextBox 30">
            <a:extLst>
              <a:ext uri="{FF2B5EF4-FFF2-40B4-BE49-F238E27FC236}">
                <a16:creationId xmlns:a16="http://schemas.microsoft.com/office/drawing/2014/main" id="{C8B83F2E-07B8-4778-1445-86C1460E22F6}"/>
              </a:ext>
            </a:extLst>
          </p:cNvPr>
          <p:cNvSpPr txBox="1"/>
          <p:nvPr/>
        </p:nvSpPr>
        <p:spPr>
          <a:xfrm>
            <a:off x="8611490" y="2276202"/>
            <a:ext cx="1485900" cy="812800"/>
          </a:xfrm>
          <a:prstGeom prst="rect">
            <a:avLst/>
          </a:prstGeom>
        </p:spPr>
        <p:txBody>
          <a:bodyPr vert="horz" wrap="none" lIns="91440" tIns="45720" rIns="91440" bIns="45720" rtlCol="0" anchor="t">
            <a:noAutofit/>
          </a:bodyPr>
          <a:lstStyle/>
          <a:p>
            <a:pPr algn="ctr"/>
            <a:r>
              <a:rPr lang="nl-NL" sz="1400" noProof="0" dirty="0"/>
              <a:t>Paar met </a:t>
            </a:r>
          </a:p>
          <a:p>
            <a:pPr algn="ctr"/>
            <a:r>
              <a:rPr lang="nl-NL" sz="1400" dirty="0"/>
              <a:t>t</a:t>
            </a:r>
            <a:r>
              <a:rPr lang="nl-NL" sz="1400" noProof="0" dirty="0"/>
              <a:t>wee kinderen </a:t>
            </a:r>
          </a:p>
          <a:p>
            <a:pPr algn="ctr"/>
            <a:endParaRPr lang="nl-NL" sz="1400" noProof="0" dirty="0"/>
          </a:p>
        </p:txBody>
      </p:sp>
      <p:sp>
        <p:nvSpPr>
          <p:cNvPr id="40" name="TextBox 39">
            <a:extLst>
              <a:ext uri="{FF2B5EF4-FFF2-40B4-BE49-F238E27FC236}">
                <a16:creationId xmlns:a16="http://schemas.microsoft.com/office/drawing/2014/main" id="{704F6755-C4BE-FAC4-8284-348EE771EB8E}"/>
              </a:ext>
            </a:extLst>
          </p:cNvPr>
          <p:cNvSpPr txBox="1"/>
          <p:nvPr/>
        </p:nvSpPr>
        <p:spPr>
          <a:xfrm>
            <a:off x="1632269" y="5535613"/>
            <a:ext cx="8248171" cy="666785"/>
          </a:xfrm>
          <a:prstGeom prst="rect">
            <a:avLst/>
          </a:prstGeom>
          <a:solidFill>
            <a:schemeClr val="accent4">
              <a:lumMod val="20000"/>
              <a:lumOff val="80000"/>
            </a:schemeClr>
          </a:solidFill>
        </p:spPr>
        <p:txBody>
          <a:bodyPr vert="horz" wrap="square" lIns="91440" tIns="45720" rIns="91440" bIns="45720" rtlCol="0" anchor="ctr">
            <a:noAutofit/>
          </a:bodyPr>
          <a:lstStyle/>
          <a:p>
            <a:r>
              <a:rPr lang="nl-NL" sz="1200" noProof="0" dirty="0"/>
              <a:t>Niet-veel</a:t>
            </a:r>
            <a:r>
              <a:rPr lang="nl-NL" sz="1200" dirty="0"/>
              <a:t>-maar-toereikend budget wordt hoger naarmate prijzen stijgen (inflatie). Het CPB raamt dit budget voor een eenpersoonshuishouden voor 2022 op €1.461 en voor 2023 op € 1533 (+6%). Bij gelijkblijvend inkomen vallen meer mensen onder de armoedegrens.  </a:t>
            </a:r>
            <a:endParaRPr lang="nl-NL" sz="1200" noProof="0" dirty="0"/>
          </a:p>
        </p:txBody>
      </p:sp>
      <p:sp>
        <p:nvSpPr>
          <p:cNvPr id="34" name="Right Brace 33">
            <a:extLst>
              <a:ext uri="{FF2B5EF4-FFF2-40B4-BE49-F238E27FC236}">
                <a16:creationId xmlns:a16="http://schemas.microsoft.com/office/drawing/2014/main" id="{EA6F7465-1108-2F3E-F07D-94248ECC107C}"/>
              </a:ext>
            </a:extLst>
          </p:cNvPr>
          <p:cNvSpPr/>
          <p:nvPr/>
        </p:nvSpPr>
        <p:spPr>
          <a:xfrm>
            <a:off x="10045634" y="3138488"/>
            <a:ext cx="315225" cy="2159478"/>
          </a:xfrm>
          <a:prstGeom prst="rightBrace">
            <a:avLst>
              <a:gd name="adj1" fmla="val 4866"/>
              <a:gd name="adj2" fmla="val 36318"/>
            </a:avLst>
          </a:prstGeom>
          <a:ln w="28575">
            <a:solidFill>
              <a:srgbClr val="FFBD4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6" name="Right Brace 45">
            <a:extLst>
              <a:ext uri="{FF2B5EF4-FFF2-40B4-BE49-F238E27FC236}">
                <a16:creationId xmlns:a16="http://schemas.microsoft.com/office/drawing/2014/main" id="{6089D6E5-3600-C11D-3215-6DDCCA2E08D6}"/>
              </a:ext>
            </a:extLst>
          </p:cNvPr>
          <p:cNvSpPr/>
          <p:nvPr/>
        </p:nvSpPr>
        <p:spPr>
          <a:xfrm>
            <a:off x="9782165" y="3370003"/>
            <a:ext cx="315225" cy="1922536"/>
          </a:xfrm>
          <a:prstGeom prst="rightBrace">
            <a:avLst>
              <a:gd name="adj1" fmla="val 4866"/>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 name="Text Placeholder 7">
            <a:extLst>
              <a:ext uri="{FF2B5EF4-FFF2-40B4-BE49-F238E27FC236}">
                <a16:creationId xmlns:a16="http://schemas.microsoft.com/office/drawing/2014/main" id="{2034C596-480F-62C1-16AA-DA4C130EB453}"/>
              </a:ext>
            </a:extLst>
          </p:cNvPr>
          <p:cNvSpPr>
            <a:spLocks noGrp="1"/>
          </p:cNvSpPr>
          <p:nvPr>
            <p:ph type="body" sz="quarter" idx="20"/>
          </p:nvPr>
        </p:nvSpPr>
        <p:spPr/>
        <p:txBody>
          <a:bodyPr/>
          <a:lstStyle/>
          <a:p>
            <a:endParaRPr lang="nl-NL"/>
          </a:p>
        </p:txBody>
      </p:sp>
      <p:sp>
        <p:nvSpPr>
          <p:cNvPr id="14" name="Footer Placeholder 3">
            <a:extLst>
              <a:ext uri="{FF2B5EF4-FFF2-40B4-BE49-F238E27FC236}">
                <a16:creationId xmlns:a16="http://schemas.microsoft.com/office/drawing/2014/main" id="{D41583A4-DA09-B180-2180-572B47583537}"/>
              </a:ext>
            </a:extLst>
          </p:cNvPr>
          <p:cNvSpPr>
            <a:spLocks noGrp="1"/>
          </p:cNvSpPr>
          <p:nvPr>
            <p:ph type="ftr" sz="quarter" idx="3"/>
          </p:nvPr>
        </p:nvSpPr>
        <p:spPr>
          <a:xfrm>
            <a:off x="661800" y="6686783"/>
            <a:ext cx="10868400" cy="122400"/>
          </a:xfrm>
        </p:spPr>
        <p:txBody>
          <a:bodyPr/>
          <a:lstStyle/>
          <a:p>
            <a:r>
              <a:rPr lang="nl-NL" dirty="0"/>
              <a:t>Bron: Berekening It’s Public op basis van Augustusraming Centraal Planbureau</a:t>
            </a:r>
          </a:p>
        </p:txBody>
      </p:sp>
      <p:sp>
        <p:nvSpPr>
          <p:cNvPr id="2" name="TextBox 1">
            <a:extLst>
              <a:ext uri="{FF2B5EF4-FFF2-40B4-BE49-F238E27FC236}">
                <a16:creationId xmlns:a16="http://schemas.microsoft.com/office/drawing/2014/main" id="{F6E34A65-A0B7-082C-44BC-84B1C410C2A0}"/>
              </a:ext>
            </a:extLst>
          </p:cNvPr>
          <p:cNvSpPr txBox="1"/>
          <p:nvPr/>
        </p:nvSpPr>
        <p:spPr>
          <a:xfrm>
            <a:off x="10360859" y="3701395"/>
            <a:ext cx="1200875" cy="369332"/>
          </a:xfrm>
          <a:prstGeom prst="rect">
            <a:avLst/>
          </a:prstGeom>
          <a:solidFill>
            <a:srgbClr val="FFBD42"/>
          </a:solidFill>
          <a:ln w="28575">
            <a:noFill/>
            <a:prstDash val="dash"/>
          </a:ln>
          <a:effectLst>
            <a:outerShdw blurRad="50800" dist="38100" dir="2700000" algn="tl" rotWithShape="0">
              <a:prstClr val="black">
                <a:alpha val="40000"/>
              </a:prstClr>
            </a:outerShdw>
          </a:effectLst>
        </p:spPr>
        <p:txBody>
          <a:bodyPr wrap="square">
            <a:spAutoFit/>
          </a:bodyPr>
          <a:lstStyle>
            <a:defPPr>
              <a:defRPr lang="en-NL"/>
            </a:defPPr>
          </a:lstStyle>
          <a:p>
            <a:r>
              <a:rPr lang="nl-NL" sz="900" dirty="0"/>
              <a:t> </a:t>
            </a:r>
            <a:r>
              <a:rPr lang="nl-NL" sz="900" b="1" dirty="0"/>
              <a:t>Het niet-veel-maar-</a:t>
            </a:r>
            <a:r>
              <a:rPr lang="nl-NL" sz="900" b="1" dirty="0" err="1"/>
              <a:t>toereikendbudget</a:t>
            </a:r>
            <a:endParaRPr lang="nl-NL" sz="900" b="1" dirty="0"/>
          </a:p>
        </p:txBody>
      </p:sp>
      <p:sp>
        <p:nvSpPr>
          <p:cNvPr id="3" name="TextBox 2">
            <a:extLst>
              <a:ext uri="{FF2B5EF4-FFF2-40B4-BE49-F238E27FC236}">
                <a16:creationId xmlns:a16="http://schemas.microsoft.com/office/drawing/2014/main" id="{79487366-CEEE-80E2-70CD-A9ECFFFE6012}"/>
              </a:ext>
            </a:extLst>
          </p:cNvPr>
          <p:cNvSpPr txBox="1"/>
          <p:nvPr/>
        </p:nvSpPr>
        <p:spPr>
          <a:xfrm>
            <a:off x="10075834" y="4212944"/>
            <a:ext cx="1485900" cy="230832"/>
          </a:xfrm>
          <a:prstGeom prst="rect">
            <a:avLst/>
          </a:prstGeom>
          <a:solidFill>
            <a:srgbClr val="22777B"/>
          </a:solidFill>
          <a:ln w="28575">
            <a:noFill/>
            <a:prstDash val="dash"/>
          </a:ln>
          <a:effectLst>
            <a:outerShdw blurRad="50800" dist="38100" dir="2700000" algn="tl" rotWithShape="0">
              <a:prstClr val="black">
                <a:alpha val="40000"/>
              </a:prstClr>
            </a:outerShdw>
          </a:effectLst>
        </p:spPr>
        <p:txBody>
          <a:bodyPr wrap="square">
            <a:spAutoFit/>
          </a:bodyPr>
          <a:lstStyle>
            <a:defPPr>
              <a:defRPr lang="en-NL"/>
            </a:defPPr>
          </a:lstStyle>
          <a:p>
            <a:r>
              <a:rPr lang="nl-NL" sz="900" dirty="0">
                <a:solidFill>
                  <a:srgbClr val="FFFFFF"/>
                </a:solidFill>
              </a:rPr>
              <a:t> Het basisbehoeftenbudget</a:t>
            </a:r>
          </a:p>
        </p:txBody>
      </p:sp>
    </p:spTree>
    <p:extLst>
      <p:ext uri="{BB962C8B-B14F-4D97-AF65-F5344CB8AC3E}">
        <p14:creationId xmlns:p14="http://schemas.microsoft.com/office/powerpoint/2010/main" val="1613293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031DE99D-7D60-5E33-1C49-A3D7E8F92CF9}"/>
              </a:ext>
            </a:extLst>
          </p:cNvPr>
          <p:cNvGraphicFramePr>
            <a:graphicFrameLocks noChangeAspect="1"/>
          </p:cNvGraphicFramePr>
          <p:nvPr>
            <p:custDataLst>
              <p:tags r:id="rId1"/>
            </p:custDataLst>
            <p:extLst>
              <p:ext uri="{D42A27DB-BD31-4B8C-83A1-F6EECF244321}">
                <p14:modId xmlns:p14="http://schemas.microsoft.com/office/powerpoint/2010/main" val="1943688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14" name="Object 13" hidden="1">
                        <a:extLst>
                          <a:ext uri="{FF2B5EF4-FFF2-40B4-BE49-F238E27FC236}">
                            <a16:creationId xmlns:a16="http://schemas.microsoft.com/office/drawing/2014/main" id="{031DE99D-7D60-5E33-1C49-A3D7E8F92C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A4DAD2D2-1E72-B712-4341-E155155EB74F}"/>
              </a:ext>
            </a:extLst>
          </p:cNvPr>
          <p:cNvSpPr/>
          <p:nvPr/>
        </p:nvSpPr>
        <p:spPr>
          <a:xfrm>
            <a:off x="6170785" y="1948865"/>
            <a:ext cx="4359383" cy="4243725"/>
          </a:xfrm>
          <a:prstGeom prst="rect">
            <a:avLst/>
          </a:prstGeom>
          <a:solidFill>
            <a:srgbClr val="DBDBDB">
              <a:alpha val="23137"/>
            </a:srgbClr>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endParaRPr lang="nl-NL" dirty="0">
              <a:solidFill>
                <a:srgbClr val="000000"/>
              </a:solidFill>
            </a:endParaRPr>
          </a:p>
        </p:txBody>
      </p:sp>
      <p:sp>
        <p:nvSpPr>
          <p:cNvPr id="26" name="Isosceles Triangle 25">
            <a:extLst>
              <a:ext uri="{FF2B5EF4-FFF2-40B4-BE49-F238E27FC236}">
                <a16:creationId xmlns:a16="http://schemas.microsoft.com/office/drawing/2014/main" id="{AE41345B-EF4F-2E81-945C-CB396E54042D}"/>
              </a:ext>
            </a:extLst>
          </p:cNvPr>
          <p:cNvSpPr/>
          <p:nvPr/>
        </p:nvSpPr>
        <p:spPr>
          <a:xfrm rot="5400000">
            <a:off x="9090340" y="3376784"/>
            <a:ext cx="4255637" cy="1375978"/>
          </a:xfrm>
          <a:prstGeom prst="triangle">
            <a:avLst>
              <a:gd name="adj" fmla="val 38540"/>
            </a:avLst>
          </a:prstGeom>
          <a:solidFill>
            <a:srgbClr val="DBDBDB">
              <a:alpha val="23137"/>
            </a:srgbClr>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dirty="0">
              <a:solidFill>
                <a:srgbClr val="000000"/>
              </a:solidFill>
            </a:endParaRPr>
          </a:p>
        </p:txBody>
      </p:sp>
      <p:sp>
        <p:nvSpPr>
          <p:cNvPr id="21" name="Rectangle 20">
            <a:extLst>
              <a:ext uri="{FF2B5EF4-FFF2-40B4-BE49-F238E27FC236}">
                <a16:creationId xmlns:a16="http://schemas.microsoft.com/office/drawing/2014/main" id="{2EA9F0DB-55B7-E0AF-6D49-F1B67D874989}"/>
              </a:ext>
            </a:extLst>
          </p:cNvPr>
          <p:cNvSpPr/>
          <p:nvPr/>
        </p:nvSpPr>
        <p:spPr>
          <a:xfrm>
            <a:off x="662780" y="1948864"/>
            <a:ext cx="3899387" cy="4243725"/>
          </a:xfrm>
          <a:prstGeom prst="rect">
            <a:avLst/>
          </a:prstGeom>
          <a:solidFill>
            <a:srgbClr val="DBDBDB">
              <a:alpha val="55000"/>
            </a:srgbClr>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endParaRPr lang="nl-NL" dirty="0">
              <a:solidFill>
                <a:srgbClr val="000000"/>
              </a:solidFill>
            </a:endParaRPr>
          </a:p>
        </p:txBody>
      </p:sp>
      <p:sp>
        <p:nvSpPr>
          <p:cNvPr id="20" name="Isosceles Triangle 19">
            <a:extLst>
              <a:ext uri="{FF2B5EF4-FFF2-40B4-BE49-F238E27FC236}">
                <a16:creationId xmlns:a16="http://schemas.microsoft.com/office/drawing/2014/main" id="{A96D502F-1424-599A-7C56-20040080B782}"/>
              </a:ext>
            </a:extLst>
          </p:cNvPr>
          <p:cNvSpPr/>
          <p:nvPr/>
        </p:nvSpPr>
        <p:spPr>
          <a:xfrm rot="5400000">
            <a:off x="3122338" y="3376782"/>
            <a:ext cx="4255637" cy="1375978"/>
          </a:xfrm>
          <a:prstGeom prst="triangle">
            <a:avLst>
              <a:gd name="adj" fmla="val 38540"/>
            </a:avLst>
          </a:prstGeom>
          <a:solidFill>
            <a:srgbClr val="DBDBDB">
              <a:alpha val="55000"/>
            </a:srgbClr>
          </a:solidFill>
          <a:ln w="4266" cap="flat">
            <a:noFill/>
            <a:prstDash val="solid"/>
            <a:miter/>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dirty="0">
              <a:solidFill>
                <a:srgbClr val="000000"/>
              </a:solidFill>
            </a:endParaRPr>
          </a:p>
        </p:txBody>
      </p:sp>
      <p:grpSp>
        <p:nvGrpSpPr>
          <p:cNvPr id="2" name="Content Placeholder 6" descr="Man with baby with solid fill">
            <a:extLst>
              <a:ext uri="{FF2B5EF4-FFF2-40B4-BE49-F238E27FC236}">
                <a16:creationId xmlns:a16="http://schemas.microsoft.com/office/drawing/2014/main" id="{4014741A-6A80-E564-8BF5-252CD3D9B6A9}"/>
              </a:ext>
            </a:extLst>
          </p:cNvPr>
          <p:cNvGrpSpPr/>
          <p:nvPr/>
        </p:nvGrpSpPr>
        <p:grpSpPr>
          <a:xfrm>
            <a:off x="5435512" y="2773929"/>
            <a:ext cx="1320975" cy="2529526"/>
            <a:chOff x="5435512" y="2773929"/>
            <a:chExt cx="1320975" cy="2529526"/>
          </a:xfrm>
          <a:solidFill>
            <a:srgbClr val="000000"/>
          </a:solidFill>
        </p:grpSpPr>
        <p:sp>
          <p:nvSpPr>
            <p:cNvPr id="6" name="Freeform: Shape 5">
              <a:extLst>
                <a:ext uri="{FF2B5EF4-FFF2-40B4-BE49-F238E27FC236}">
                  <a16:creationId xmlns:a16="http://schemas.microsoft.com/office/drawing/2014/main" id="{34797312-5B7D-6120-BA2F-6CAA6FB023DB}"/>
                </a:ext>
              </a:extLst>
            </p:cNvPr>
            <p:cNvSpPr/>
            <p:nvPr/>
          </p:nvSpPr>
          <p:spPr>
            <a:xfrm>
              <a:off x="5828994" y="2773929"/>
              <a:ext cx="449693" cy="449693"/>
            </a:xfrm>
            <a:custGeom>
              <a:avLst/>
              <a:gdLst>
                <a:gd name="connsiteX0" fmla="*/ 449694 w 449693"/>
                <a:gd name="connsiteY0" fmla="*/ 224847 h 449693"/>
                <a:gd name="connsiteX1" fmla="*/ 224847 w 449693"/>
                <a:gd name="connsiteY1" fmla="*/ 449694 h 449693"/>
                <a:gd name="connsiteX2" fmla="*/ 0 w 449693"/>
                <a:gd name="connsiteY2" fmla="*/ 224847 h 449693"/>
                <a:gd name="connsiteX3" fmla="*/ 224847 w 449693"/>
                <a:gd name="connsiteY3" fmla="*/ 0 h 449693"/>
                <a:gd name="connsiteX4" fmla="*/ 449694 w 449693"/>
                <a:gd name="connsiteY4" fmla="*/ 224847 h 4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693" h="449693">
                  <a:moveTo>
                    <a:pt x="449694" y="224847"/>
                  </a:moveTo>
                  <a:cubicBezTo>
                    <a:pt x="449694" y="349026"/>
                    <a:pt x="349026" y="449694"/>
                    <a:pt x="224847" y="449694"/>
                  </a:cubicBezTo>
                  <a:cubicBezTo>
                    <a:pt x="100667" y="449694"/>
                    <a:pt x="0" y="349026"/>
                    <a:pt x="0" y="224847"/>
                  </a:cubicBezTo>
                  <a:cubicBezTo>
                    <a:pt x="0" y="100667"/>
                    <a:pt x="100667" y="0"/>
                    <a:pt x="224847" y="0"/>
                  </a:cubicBezTo>
                  <a:cubicBezTo>
                    <a:pt x="349026" y="0"/>
                    <a:pt x="449694" y="100667"/>
                    <a:pt x="449694" y="224847"/>
                  </a:cubicBezTo>
                  <a:close/>
                </a:path>
              </a:pathLst>
            </a:custGeom>
            <a:solidFill>
              <a:srgbClr val="000000"/>
            </a:solidFill>
            <a:ln w="28079" cap="flat">
              <a:noFill/>
              <a:prstDash val="solid"/>
              <a:miter/>
            </a:ln>
          </p:spPr>
          <p:txBody>
            <a:bodyPr rtlCol="0" anchor="ctr"/>
            <a:lstStyle/>
            <a:p>
              <a:endParaRPr lang="nl-NL"/>
            </a:p>
          </p:txBody>
        </p:sp>
        <p:sp>
          <p:nvSpPr>
            <p:cNvPr id="9" name="Freeform: Shape 8">
              <a:extLst>
                <a:ext uri="{FF2B5EF4-FFF2-40B4-BE49-F238E27FC236}">
                  <a16:creationId xmlns:a16="http://schemas.microsoft.com/office/drawing/2014/main" id="{068AAB49-07BE-55E9-8DFD-6D45534496BC}"/>
                </a:ext>
              </a:extLst>
            </p:cNvPr>
            <p:cNvSpPr/>
            <p:nvPr/>
          </p:nvSpPr>
          <p:spPr>
            <a:xfrm>
              <a:off x="6419217" y="3054988"/>
              <a:ext cx="337270" cy="337270"/>
            </a:xfrm>
            <a:custGeom>
              <a:avLst/>
              <a:gdLst>
                <a:gd name="connsiteX0" fmla="*/ 337270 w 337270"/>
                <a:gd name="connsiteY0" fmla="*/ 168635 h 337270"/>
                <a:gd name="connsiteX1" fmla="*/ 168635 w 337270"/>
                <a:gd name="connsiteY1" fmla="*/ 337270 h 337270"/>
                <a:gd name="connsiteX2" fmla="*/ 0 w 337270"/>
                <a:gd name="connsiteY2" fmla="*/ 168635 h 337270"/>
                <a:gd name="connsiteX3" fmla="*/ 168635 w 337270"/>
                <a:gd name="connsiteY3" fmla="*/ 0 h 337270"/>
                <a:gd name="connsiteX4" fmla="*/ 337270 w 337270"/>
                <a:gd name="connsiteY4" fmla="*/ 168635 h 33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70" h="337270">
                  <a:moveTo>
                    <a:pt x="337270" y="168635"/>
                  </a:moveTo>
                  <a:cubicBezTo>
                    <a:pt x="337270" y="261770"/>
                    <a:pt x="261770" y="337270"/>
                    <a:pt x="168635" y="337270"/>
                  </a:cubicBezTo>
                  <a:cubicBezTo>
                    <a:pt x="75500" y="337270"/>
                    <a:pt x="0" y="261770"/>
                    <a:pt x="0" y="168635"/>
                  </a:cubicBezTo>
                  <a:cubicBezTo>
                    <a:pt x="0" y="75501"/>
                    <a:pt x="75500" y="0"/>
                    <a:pt x="168635" y="0"/>
                  </a:cubicBezTo>
                  <a:cubicBezTo>
                    <a:pt x="261770" y="0"/>
                    <a:pt x="337270" y="75501"/>
                    <a:pt x="337270" y="168635"/>
                  </a:cubicBezTo>
                  <a:close/>
                </a:path>
              </a:pathLst>
            </a:custGeom>
            <a:solidFill>
              <a:srgbClr val="22777B"/>
            </a:solidFill>
            <a:ln w="28079" cap="flat">
              <a:noFill/>
              <a:prstDash val="solid"/>
              <a:miter/>
            </a:ln>
          </p:spPr>
          <p:txBody>
            <a:bodyPr rtlCol="0" anchor="ctr"/>
            <a:lstStyle/>
            <a:p>
              <a:endParaRPr lang="nl-NL"/>
            </a:p>
          </p:txBody>
        </p:sp>
        <p:sp>
          <p:nvSpPr>
            <p:cNvPr id="10" name="Freeform: Shape 9">
              <a:extLst>
                <a:ext uri="{FF2B5EF4-FFF2-40B4-BE49-F238E27FC236}">
                  <a16:creationId xmlns:a16="http://schemas.microsoft.com/office/drawing/2014/main" id="{7E722084-DA19-CD50-F5F4-B387313B1F1B}"/>
                </a:ext>
              </a:extLst>
            </p:cNvPr>
            <p:cNvSpPr/>
            <p:nvPr/>
          </p:nvSpPr>
          <p:spPr>
            <a:xfrm>
              <a:off x="5435512" y="3279834"/>
              <a:ext cx="983704" cy="2023621"/>
            </a:xfrm>
            <a:custGeom>
              <a:avLst/>
              <a:gdLst>
                <a:gd name="connsiteX0" fmla="*/ 801017 w 983704"/>
                <a:gd name="connsiteY0" fmla="*/ 865660 h 2023621"/>
                <a:gd name="connsiteX1" fmla="*/ 801017 w 983704"/>
                <a:gd name="connsiteY1" fmla="*/ 865660 h 2023621"/>
                <a:gd name="connsiteX2" fmla="*/ 801017 w 983704"/>
                <a:gd name="connsiteY2" fmla="*/ 865660 h 2023621"/>
                <a:gd name="connsiteX3" fmla="*/ 758858 w 983704"/>
                <a:gd name="connsiteY3" fmla="*/ 871282 h 2023621"/>
                <a:gd name="connsiteX4" fmla="*/ 562117 w 983704"/>
                <a:gd name="connsiteY4" fmla="*/ 674541 h 2023621"/>
                <a:gd name="connsiteX5" fmla="*/ 708268 w 983704"/>
                <a:gd name="connsiteY5" fmla="*/ 483421 h 2023621"/>
                <a:gd name="connsiteX6" fmla="*/ 876903 w 983704"/>
                <a:gd name="connsiteY6" fmla="*/ 236089 h 2023621"/>
                <a:gd name="connsiteX7" fmla="*/ 983705 w 983704"/>
                <a:gd name="connsiteY7" fmla="*/ 103992 h 2023621"/>
                <a:gd name="connsiteX8" fmla="*/ 803827 w 983704"/>
                <a:gd name="connsiteY8" fmla="*/ 22485 h 2023621"/>
                <a:gd name="connsiteX9" fmla="*/ 618329 w 983704"/>
                <a:gd name="connsiteY9" fmla="*/ 0 h 2023621"/>
                <a:gd name="connsiteX10" fmla="*/ 432830 w 983704"/>
                <a:gd name="connsiteY10" fmla="*/ 28106 h 2023621"/>
                <a:gd name="connsiteX11" fmla="*/ 196741 w 983704"/>
                <a:gd name="connsiteY11" fmla="*/ 151772 h 2023621"/>
                <a:gd name="connsiteX12" fmla="*/ 163014 w 983704"/>
                <a:gd name="connsiteY12" fmla="*/ 213605 h 2023621"/>
                <a:gd name="connsiteX13" fmla="*/ 5621 w 983704"/>
                <a:gd name="connsiteY13" fmla="*/ 882524 h 2023621"/>
                <a:gd name="connsiteX14" fmla="*/ 0 w 983704"/>
                <a:gd name="connsiteY14" fmla="*/ 910630 h 2023621"/>
                <a:gd name="connsiteX15" fmla="*/ 112423 w 983704"/>
                <a:gd name="connsiteY15" fmla="*/ 1023053 h 2023621"/>
                <a:gd name="connsiteX16" fmla="*/ 219226 w 983704"/>
                <a:gd name="connsiteY16" fmla="*/ 938736 h 2023621"/>
                <a:gd name="connsiteX17" fmla="*/ 337270 w 983704"/>
                <a:gd name="connsiteY17" fmla="*/ 449694 h 2023621"/>
                <a:gd name="connsiteX18" fmla="*/ 337270 w 983704"/>
                <a:gd name="connsiteY18" fmla="*/ 2023622 h 2023621"/>
                <a:gd name="connsiteX19" fmla="*/ 562117 w 983704"/>
                <a:gd name="connsiteY19" fmla="*/ 2023622 h 2023621"/>
                <a:gd name="connsiteX20" fmla="*/ 562117 w 983704"/>
                <a:gd name="connsiteY20" fmla="*/ 1011811 h 2023621"/>
                <a:gd name="connsiteX21" fmla="*/ 674541 w 983704"/>
                <a:gd name="connsiteY21" fmla="*/ 1011811 h 2023621"/>
                <a:gd name="connsiteX22" fmla="*/ 674541 w 983704"/>
                <a:gd name="connsiteY22" fmla="*/ 2023622 h 2023621"/>
                <a:gd name="connsiteX23" fmla="*/ 899387 w 983704"/>
                <a:gd name="connsiteY23" fmla="*/ 2023622 h 2023621"/>
                <a:gd name="connsiteX24" fmla="*/ 899387 w 983704"/>
                <a:gd name="connsiteY24" fmla="*/ 829123 h 2023621"/>
                <a:gd name="connsiteX25" fmla="*/ 801017 w 983704"/>
                <a:gd name="connsiteY25" fmla="*/ 865660 h 20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3704" h="2023621">
                  <a:moveTo>
                    <a:pt x="801017" y="865660"/>
                  </a:moveTo>
                  <a:lnTo>
                    <a:pt x="801017" y="865660"/>
                  </a:lnTo>
                  <a:lnTo>
                    <a:pt x="801017" y="865660"/>
                  </a:lnTo>
                  <a:cubicBezTo>
                    <a:pt x="792585" y="865660"/>
                    <a:pt x="772911" y="871282"/>
                    <a:pt x="758858" y="871282"/>
                  </a:cubicBezTo>
                  <a:cubicBezTo>
                    <a:pt x="649245" y="871282"/>
                    <a:pt x="562117" y="784153"/>
                    <a:pt x="562117" y="674541"/>
                  </a:cubicBezTo>
                  <a:cubicBezTo>
                    <a:pt x="562117" y="584602"/>
                    <a:pt x="621139" y="505905"/>
                    <a:pt x="708268" y="483421"/>
                  </a:cubicBezTo>
                  <a:cubicBezTo>
                    <a:pt x="713889" y="480610"/>
                    <a:pt x="829123" y="444072"/>
                    <a:pt x="876903" y="236089"/>
                  </a:cubicBezTo>
                  <a:cubicBezTo>
                    <a:pt x="890956" y="177067"/>
                    <a:pt x="930304" y="129287"/>
                    <a:pt x="983705" y="103992"/>
                  </a:cubicBezTo>
                  <a:cubicBezTo>
                    <a:pt x="930304" y="70265"/>
                    <a:pt x="871282" y="42159"/>
                    <a:pt x="803827" y="22485"/>
                  </a:cubicBezTo>
                  <a:cubicBezTo>
                    <a:pt x="744805" y="11242"/>
                    <a:pt x="682972" y="0"/>
                    <a:pt x="618329" y="0"/>
                  </a:cubicBezTo>
                  <a:cubicBezTo>
                    <a:pt x="556496" y="0"/>
                    <a:pt x="494663" y="11242"/>
                    <a:pt x="432830" y="28106"/>
                  </a:cubicBezTo>
                  <a:cubicBezTo>
                    <a:pt x="342891" y="50591"/>
                    <a:pt x="264195" y="95560"/>
                    <a:pt x="196741" y="151772"/>
                  </a:cubicBezTo>
                  <a:cubicBezTo>
                    <a:pt x="179877" y="168635"/>
                    <a:pt x="168635" y="191120"/>
                    <a:pt x="163014" y="213605"/>
                  </a:cubicBezTo>
                  <a:lnTo>
                    <a:pt x="5621" y="882524"/>
                  </a:lnTo>
                  <a:cubicBezTo>
                    <a:pt x="5621" y="888145"/>
                    <a:pt x="0" y="899387"/>
                    <a:pt x="0" y="910630"/>
                  </a:cubicBezTo>
                  <a:cubicBezTo>
                    <a:pt x="0" y="972463"/>
                    <a:pt x="50591" y="1023053"/>
                    <a:pt x="112423" y="1023053"/>
                  </a:cubicBezTo>
                  <a:cubicBezTo>
                    <a:pt x="163014" y="1023053"/>
                    <a:pt x="207983" y="983705"/>
                    <a:pt x="219226" y="938736"/>
                  </a:cubicBezTo>
                  <a:lnTo>
                    <a:pt x="337270" y="449694"/>
                  </a:lnTo>
                  <a:lnTo>
                    <a:pt x="337270" y="2023622"/>
                  </a:lnTo>
                  <a:lnTo>
                    <a:pt x="562117" y="2023622"/>
                  </a:lnTo>
                  <a:lnTo>
                    <a:pt x="562117" y="1011811"/>
                  </a:lnTo>
                  <a:lnTo>
                    <a:pt x="674541" y="1011811"/>
                  </a:lnTo>
                  <a:lnTo>
                    <a:pt x="674541" y="2023622"/>
                  </a:lnTo>
                  <a:lnTo>
                    <a:pt x="899387" y="2023622"/>
                  </a:lnTo>
                  <a:lnTo>
                    <a:pt x="899387" y="829123"/>
                  </a:lnTo>
                  <a:cubicBezTo>
                    <a:pt x="843176" y="857229"/>
                    <a:pt x="806638" y="865660"/>
                    <a:pt x="801017" y="865660"/>
                  </a:cubicBezTo>
                  <a:close/>
                </a:path>
              </a:pathLst>
            </a:custGeom>
            <a:solidFill>
              <a:srgbClr val="000000"/>
            </a:solidFill>
            <a:ln w="28079" cap="flat">
              <a:noFill/>
              <a:prstDash val="solid"/>
              <a:miter/>
            </a:ln>
          </p:spPr>
          <p:txBody>
            <a:bodyPr rtlCol="0" anchor="ctr"/>
            <a:lstStyle/>
            <a:p>
              <a:endParaRPr lang="nl-NL"/>
            </a:p>
          </p:txBody>
        </p:sp>
        <p:sp>
          <p:nvSpPr>
            <p:cNvPr id="13" name="Freeform: Shape 12">
              <a:extLst>
                <a:ext uri="{FF2B5EF4-FFF2-40B4-BE49-F238E27FC236}">
                  <a16:creationId xmlns:a16="http://schemas.microsoft.com/office/drawing/2014/main" id="{9533F14D-A9BD-5E9A-D9E2-9F958EF9219D}"/>
                </a:ext>
              </a:extLst>
            </p:cNvPr>
            <p:cNvSpPr/>
            <p:nvPr/>
          </p:nvSpPr>
          <p:spPr>
            <a:xfrm rot="-2686387">
              <a:off x="6383029" y="3833554"/>
              <a:ext cx="224846" cy="196740"/>
            </a:xfrm>
            <a:custGeom>
              <a:avLst/>
              <a:gdLst>
                <a:gd name="connsiteX0" fmla="*/ 224846 w 224846"/>
                <a:gd name="connsiteY0" fmla="*/ 98370 h 196740"/>
                <a:gd name="connsiteX1" fmla="*/ 112423 w 224846"/>
                <a:gd name="connsiteY1" fmla="*/ 196741 h 196740"/>
                <a:gd name="connsiteX2" fmla="*/ 0 w 224846"/>
                <a:gd name="connsiteY2" fmla="*/ 98370 h 196740"/>
                <a:gd name="connsiteX3" fmla="*/ 112423 w 224846"/>
                <a:gd name="connsiteY3" fmla="*/ 0 h 196740"/>
                <a:gd name="connsiteX4" fmla="*/ 224846 w 224846"/>
                <a:gd name="connsiteY4" fmla="*/ 98370 h 196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196740">
                  <a:moveTo>
                    <a:pt x="224846" y="98370"/>
                  </a:moveTo>
                  <a:cubicBezTo>
                    <a:pt x="224846" y="152699"/>
                    <a:pt x="174513" y="196741"/>
                    <a:pt x="112423" y="196741"/>
                  </a:cubicBezTo>
                  <a:cubicBezTo>
                    <a:pt x="50333" y="196741"/>
                    <a:pt x="0" y="152699"/>
                    <a:pt x="0" y="98370"/>
                  </a:cubicBezTo>
                  <a:cubicBezTo>
                    <a:pt x="0" y="44042"/>
                    <a:pt x="50333" y="0"/>
                    <a:pt x="112423" y="0"/>
                  </a:cubicBezTo>
                  <a:cubicBezTo>
                    <a:pt x="174513" y="0"/>
                    <a:pt x="224846" y="44042"/>
                    <a:pt x="224846" y="98370"/>
                  </a:cubicBezTo>
                  <a:close/>
                </a:path>
              </a:pathLst>
            </a:custGeom>
            <a:solidFill>
              <a:srgbClr val="000000"/>
            </a:solidFill>
            <a:ln w="28079" cap="flat">
              <a:noFill/>
              <a:prstDash val="solid"/>
              <a:miter/>
            </a:ln>
          </p:spPr>
          <p:txBody>
            <a:bodyPr rtlCol="0" anchor="ctr"/>
            <a:lstStyle/>
            <a:p>
              <a:endParaRPr lang="nl-NL"/>
            </a:p>
          </p:txBody>
        </p:sp>
        <p:sp>
          <p:nvSpPr>
            <p:cNvPr id="15" name="Freeform: Shape 14">
              <a:extLst>
                <a:ext uri="{FF2B5EF4-FFF2-40B4-BE49-F238E27FC236}">
                  <a16:creationId xmlns:a16="http://schemas.microsoft.com/office/drawing/2014/main" id="{1603392A-0DAD-9316-3B33-63B35203F0A1}"/>
                </a:ext>
              </a:extLst>
            </p:cNvPr>
            <p:cNvSpPr/>
            <p:nvPr/>
          </p:nvSpPr>
          <p:spPr>
            <a:xfrm>
              <a:off x="6051030" y="3416978"/>
              <a:ext cx="593608" cy="677925"/>
            </a:xfrm>
            <a:custGeom>
              <a:avLst/>
              <a:gdLst>
                <a:gd name="connsiteX0" fmla="*/ 337270 w 593608"/>
                <a:gd name="connsiteY0" fmla="*/ 405299 h 677925"/>
                <a:gd name="connsiteX1" fmla="*/ 460936 w 593608"/>
                <a:gd name="connsiteY1" fmla="*/ 351898 h 677925"/>
                <a:gd name="connsiteX2" fmla="*/ 522769 w 593608"/>
                <a:gd name="connsiteY2" fmla="*/ 365951 h 677925"/>
                <a:gd name="connsiteX3" fmla="*/ 590223 w 593608"/>
                <a:gd name="connsiteY3" fmla="*/ 172020 h 677925"/>
                <a:gd name="connsiteX4" fmla="*/ 483421 w 593608"/>
                <a:gd name="connsiteY4" fmla="*/ 3385 h 677925"/>
                <a:gd name="connsiteX5" fmla="*/ 314785 w 593608"/>
                <a:gd name="connsiteY5" fmla="*/ 110188 h 677925"/>
                <a:gd name="connsiteX6" fmla="*/ 106802 w 593608"/>
                <a:gd name="connsiteY6" fmla="*/ 399678 h 677925"/>
                <a:gd name="connsiteX7" fmla="*/ 109613 w 593608"/>
                <a:gd name="connsiteY7" fmla="*/ 399678 h 677925"/>
                <a:gd name="connsiteX8" fmla="*/ 0 w 593608"/>
                <a:gd name="connsiteY8" fmla="*/ 537397 h 677925"/>
                <a:gd name="connsiteX9" fmla="*/ 140529 w 593608"/>
                <a:gd name="connsiteY9" fmla="*/ 677926 h 677925"/>
                <a:gd name="connsiteX10" fmla="*/ 171446 w 593608"/>
                <a:gd name="connsiteY10" fmla="*/ 675115 h 677925"/>
                <a:gd name="connsiteX11" fmla="*/ 306354 w 593608"/>
                <a:gd name="connsiteY11" fmla="*/ 613282 h 677925"/>
                <a:gd name="connsiteX12" fmla="*/ 337270 w 593608"/>
                <a:gd name="connsiteY12" fmla="*/ 405299 h 6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608" h="677925">
                  <a:moveTo>
                    <a:pt x="337270" y="405299"/>
                  </a:moveTo>
                  <a:cubicBezTo>
                    <a:pt x="370997" y="371572"/>
                    <a:pt x="415967" y="351898"/>
                    <a:pt x="460936" y="351898"/>
                  </a:cubicBezTo>
                  <a:cubicBezTo>
                    <a:pt x="483421" y="351898"/>
                    <a:pt x="503095" y="357519"/>
                    <a:pt x="522769" y="365951"/>
                  </a:cubicBezTo>
                  <a:cubicBezTo>
                    <a:pt x="550875" y="312550"/>
                    <a:pt x="573359" y="247906"/>
                    <a:pt x="590223" y="172020"/>
                  </a:cubicBezTo>
                  <a:cubicBezTo>
                    <a:pt x="607086" y="96135"/>
                    <a:pt x="559307" y="20249"/>
                    <a:pt x="483421" y="3385"/>
                  </a:cubicBezTo>
                  <a:cubicBezTo>
                    <a:pt x="407535" y="-13478"/>
                    <a:pt x="331649" y="34302"/>
                    <a:pt x="314785" y="110188"/>
                  </a:cubicBezTo>
                  <a:cubicBezTo>
                    <a:pt x="258574" y="351898"/>
                    <a:pt x="115234" y="396867"/>
                    <a:pt x="106802" y="399678"/>
                  </a:cubicBezTo>
                  <a:lnTo>
                    <a:pt x="109613" y="399678"/>
                  </a:lnTo>
                  <a:cubicBezTo>
                    <a:pt x="47780" y="413731"/>
                    <a:pt x="0" y="469942"/>
                    <a:pt x="0" y="537397"/>
                  </a:cubicBezTo>
                  <a:cubicBezTo>
                    <a:pt x="0" y="616093"/>
                    <a:pt x="61833" y="677926"/>
                    <a:pt x="140529" y="677926"/>
                  </a:cubicBezTo>
                  <a:cubicBezTo>
                    <a:pt x="151772" y="677926"/>
                    <a:pt x="171446" y="675115"/>
                    <a:pt x="171446" y="675115"/>
                  </a:cubicBezTo>
                  <a:cubicBezTo>
                    <a:pt x="177067" y="675115"/>
                    <a:pt x="233279" y="661062"/>
                    <a:pt x="306354" y="613282"/>
                  </a:cubicBezTo>
                  <a:cubicBezTo>
                    <a:pt x="267006" y="551449"/>
                    <a:pt x="275437" y="464321"/>
                    <a:pt x="337270" y="405299"/>
                  </a:cubicBezTo>
                  <a:close/>
                </a:path>
              </a:pathLst>
            </a:custGeom>
            <a:solidFill>
              <a:srgbClr val="22777B"/>
            </a:solidFill>
            <a:ln w="28079" cap="flat">
              <a:noFill/>
              <a:prstDash val="solid"/>
              <a:miter/>
            </a:ln>
          </p:spPr>
          <p:txBody>
            <a:bodyPr rtlCol="0" anchor="ctr"/>
            <a:lstStyle/>
            <a:p>
              <a:endParaRPr lang="nl-NL"/>
            </a:p>
          </p:txBody>
        </p:sp>
      </p:grpSp>
      <p:sp>
        <p:nvSpPr>
          <p:cNvPr id="4" name="Text Placeholder 3">
            <a:extLst>
              <a:ext uri="{FF2B5EF4-FFF2-40B4-BE49-F238E27FC236}">
                <a16:creationId xmlns:a16="http://schemas.microsoft.com/office/drawing/2014/main" id="{E9E4A28B-1AA5-F1BF-A732-74D7907623FD}"/>
              </a:ext>
            </a:extLst>
          </p:cNvPr>
          <p:cNvSpPr>
            <a:spLocks noGrp="1"/>
          </p:cNvSpPr>
          <p:nvPr>
            <p:ph type="body" sz="quarter" idx="14"/>
          </p:nvPr>
        </p:nvSpPr>
        <p:spPr/>
        <p:txBody>
          <a:bodyPr/>
          <a:lstStyle/>
          <a:p>
            <a:r>
              <a:rPr lang="nl-NL" dirty="0"/>
              <a:t>Gevolgen van het leven in armoede op het individu en maatschappij</a:t>
            </a:r>
          </a:p>
        </p:txBody>
      </p:sp>
      <p:sp>
        <p:nvSpPr>
          <p:cNvPr id="5" name="Title 4">
            <a:extLst>
              <a:ext uri="{FF2B5EF4-FFF2-40B4-BE49-F238E27FC236}">
                <a16:creationId xmlns:a16="http://schemas.microsoft.com/office/drawing/2014/main" id="{F7B71BF0-22B6-6553-A224-1439FF2F742C}"/>
              </a:ext>
            </a:extLst>
          </p:cNvPr>
          <p:cNvSpPr>
            <a:spLocks noGrp="1"/>
          </p:cNvSpPr>
          <p:nvPr>
            <p:ph type="title"/>
          </p:nvPr>
        </p:nvSpPr>
        <p:spPr/>
        <p:txBody>
          <a:bodyPr vert="horz"/>
          <a:lstStyle/>
          <a:p>
            <a:r>
              <a:rPr lang="nl-NL" dirty="0"/>
              <a:t>De impact van leven in armoede is groot en blijvend</a:t>
            </a:r>
          </a:p>
        </p:txBody>
      </p:sp>
      <p:sp>
        <p:nvSpPr>
          <p:cNvPr id="8" name="TextBox 7">
            <a:extLst>
              <a:ext uri="{FF2B5EF4-FFF2-40B4-BE49-F238E27FC236}">
                <a16:creationId xmlns:a16="http://schemas.microsoft.com/office/drawing/2014/main" id="{ED3B9871-1811-EED4-D674-3E346FDC8D4A}"/>
              </a:ext>
            </a:extLst>
          </p:cNvPr>
          <p:cNvSpPr txBox="1"/>
          <p:nvPr/>
        </p:nvSpPr>
        <p:spPr>
          <a:xfrm>
            <a:off x="701739" y="3090956"/>
            <a:ext cx="4171178" cy="1413846"/>
          </a:xfrm>
          <a:prstGeom prst="rect">
            <a:avLst/>
          </a:prstGeom>
        </p:spPr>
        <p:txBody>
          <a:bodyPr vert="horz" wrap="square" lIns="91440" tIns="45720" rIns="91440" bIns="45720" rtlCol="0">
            <a:noAutofit/>
          </a:bodyPr>
          <a:lstStyle/>
          <a:p>
            <a:pPr algn="l"/>
            <a:r>
              <a:rPr lang="nl-NL" sz="1600" b="1" noProof="0" dirty="0"/>
              <a:t>Sociaal isolement / uitsluiting </a:t>
            </a:r>
          </a:p>
          <a:p>
            <a:pPr algn="l"/>
            <a:r>
              <a:rPr lang="nl-NL" sz="1400" noProof="0" dirty="0"/>
              <a:t>Minder mogelijkheden om deel te nemen aan maatschappelijke activiteiten en sociale contacten te onderhouden. Door negatief zelfbeeld wordt dit versterkt. Meest extreme voorbeeld zijn daklozen. </a:t>
            </a:r>
            <a:br>
              <a:rPr lang="nl-NL" sz="1400" noProof="0" dirty="0"/>
            </a:br>
            <a:endParaRPr lang="nl-NL" sz="1400" noProof="0" dirty="0"/>
          </a:p>
        </p:txBody>
      </p:sp>
      <p:sp>
        <p:nvSpPr>
          <p:cNvPr id="11" name="TextBox 10">
            <a:extLst>
              <a:ext uri="{FF2B5EF4-FFF2-40B4-BE49-F238E27FC236}">
                <a16:creationId xmlns:a16="http://schemas.microsoft.com/office/drawing/2014/main" id="{1F5FC30A-9902-D576-E591-1EEB2A2923B0}"/>
              </a:ext>
            </a:extLst>
          </p:cNvPr>
          <p:cNvSpPr txBox="1"/>
          <p:nvPr/>
        </p:nvSpPr>
        <p:spPr>
          <a:xfrm>
            <a:off x="701739" y="2137658"/>
            <a:ext cx="4171178" cy="477368"/>
          </a:xfrm>
          <a:prstGeom prst="rect">
            <a:avLst/>
          </a:prstGeom>
        </p:spPr>
        <p:txBody>
          <a:bodyPr vert="horz" wrap="square" lIns="91440" tIns="45720" rIns="91440" bIns="45720" rtlCol="0">
            <a:noAutofit/>
          </a:bodyPr>
          <a:lstStyle/>
          <a:p>
            <a:pPr algn="l"/>
            <a:r>
              <a:rPr lang="nl-NL" sz="1600" b="1" noProof="0" dirty="0"/>
              <a:t>Stress</a:t>
            </a:r>
            <a:endParaRPr lang="nl-NL" b="1" noProof="0" dirty="0"/>
          </a:p>
          <a:p>
            <a:pPr algn="l"/>
            <a:r>
              <a:rPr lang="nl-NL" sz="1400" dirty="0"/>
              <a:t>Armoede zorgt voor stress. Mensen in stress maken minder goede beslissingen. </a:t>
            </a:r>
            <a:endParaRPr lang="nl-NL" sz="1400" noProof="0" dirty="0"/>
          </a:p>
        </p:txBody>
      </p:sp>
      <p:sp>
        <p:nvSpPr>
          <p:cNvPr id="12" name="TextBox 11">
            <a:extLst>
              <a:ext uri="{FF2B5EF4-FFF2-40B4-BE49-F238E27FC236}">
                <a16:creationId xmlns:a16="http://schemas.microsoft.com/office/drawing/2014/main" id="{08BA7482-6F9D-41FC-12AD-3A3333280FA2}"/>
              </a:ext>
            </a:extLst>
          </p:cNvPr>
          <p:cNvSpPr txBox="1"/>
          <p:nvPr/>
        </p:nvSpPr>
        <p:spPr>
          <a:xfrm>
            <a:off x="701739" y="4495983"/>
            <a:ext cx="4415295" cy="477368"/>
          </a:xfrm>
          <a:prstGeom prst="rect">
            <a:avLst/>
          </a:prstGeom>
        </p:spPr>
        <p:txBody>
          <a:bodyPr vert="horz" wrap="square" lIns="91440" tIns="45720" rIns="91440" bIns="45720" rtlCol="0">
            <a:noAutofit/>
          </a:bodyPr>
          <a:lstStyle/>
          <a:p>
            <a:pPr algn="l"/>
            <a:r>
              <a:rPr lang="nl-NL" sz="1600" b="1" dirty="0"/>
              <a:t>Mentale en fysieke g</a:t>
            </a:r>
            <a:r>
              <a:rPr lang="nl-NL" sz="1600" b="1" noProof="0" dirty="0" err="1"/>
              <a:t>ezondheidsproblemen</a:t>
            </a:r>
            <a:endParaRPr lang="nl-NL" sz="1600" b="1" noProof="0" dirty="0"/>
          </a:p>
          <a:p>
            <a:pPr algn="l"/>
            <a:r>
              <a:rPr lang="nl-NL" sz="1400" noProof="0" dirty="0"/>
              <a:t>Een laag inkomen biedt minder mogelijkheden om in de eigen gezondheid te investeren. </a:t>
            </a:r>
            <a:r>
              <a:rPr lang="nl-NL" sz="1400" dirty="0"/>
              <a:t>Chronische stress is slecht voor mentale en fysieke gezondheid. Specifiek voor kinderen kan dit zorgen voor een suboptimale hersenontwikkeling.</a:t>
            </a:r>
            <a:endParaRPr lang="nl-NL" sz="1400" noProof="0" dirty="0"/>
          </a:p>
        </p:txBody>
      </p:sp>
      <p:sp>
        <p:nvSpPr>
          <p:cNvPr id="38" name="Rectangle 37">
            <a:extLst>
              <a:ext uri="{FF2B5EF4-FFF2-40B4-BE49-F238E27FC236}">
                <a16:creationId xmlns:a16="http://schemas.microsoft.com/office/drawing/2014/main" id="{74AE5893-2083-03E5-B18F-2D773ACD9180}"/>
              </a:ext>
            </a:extLst>
          </p:cNvPr>
          <p:cNvSpPr/>
          <p:nvPr/>
        </p:nvSpPr>
        <p:spPr>
          <a:xfrm>
            <a:off x="2742741" y="1617744"/>
            <a:ext cx="1586787" cy="477369"/>
          </a:xfrm>
          <a:prstGeom prst="rect">
            <a:avLst/>
          </a:prstGeom>
          <a:solidFill>
            <a:srgbClr val="22777B"/>
          </a:solidFill>
          <a:ln w="4266" cap="flat">
            <a:noFill/>
            <a:prstDash val="solid"/>
            <a:miter/>
          </a:ln>
        </p:spPr>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pPr algn="ctr"/>
            <a:r>
              <a:rPr lang="nl-NL" dirty="0">
                <a:solidFill>
                  <a:srgbClr val="FFFFFF"/>
                </a:solidFill>
              </a:rPr>
              <a:t>Individu</a:t>
            </a:r>
          </a:p>
        </p:txBody>
      </p:sp>
      <p:sp>
        <p:nvSpPr>
          <p:cNvPr id="39" name="Rectangle 38">
            <a:extLst>
              <a:ext uri="{FF2B5EF4-FFF2-40B4-BE49-F238E27FC236}">
                <a16:creationId xmlns:a16="http://schemas.microsoft.com/office/drawing/2014/main" id="{B52D0F1A-8A40-7E7C-A591-12E6624EDDB4}"/>
              </a:ext>
            </a:extLst>
          </p:cNvPr>
          <p:cNvSpPr/>
          <p:nvPr/>
        </p:nvSpPr>
        <p:spPr>
          <a:xfrm>
            <a:off x="8189956" y="1604980"/>
            <a:ext cx="1586787" cy="477369"/>
          </a:xfrm>
          <a:prstGeom prst="rect">
            <a:avLst/>
          </a:prstGeom>
          <a:solidFill>
            <a:srgbClr val="22777B"/>
          </a:solidFill>
          <a:ln w="4266" cap="flat">
            <a:noFill/>
            <a:prstDash val="solid"/>
            <a:miter/>
          </a:ln>
        </p:spPr>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pPr algn="ctr"/>
            <a:r>
              <a:rPr lang="nl-NL" dirty="0">
                <a:solidFill>
                  <a:srgbClr val="FFFFFF"/>
                </a:solidFill>
              </a:rPr>
              <a:t>Maatschappij</a:t>
            </a:r>
          </a:p>
        </p:txBody>
      </p:sp>
      <p:sp>
        <p:nvSpPr>
          <p:cNvPr id="40" name="TextBox 39">
            <a:extLst>
              <a:ext uri="{FF2B5EF4-FFF2-40B4-BE49-F238E27FC236}">
                <a16:creationId xmlns:a16="http://schemas.microsoft.com/office/drawing/2014/main" id="{922E7C52-D826-C16E-447B-5489AAFA1301}"/>
              </a:ext>
            </a:extLst>
          </p:cNvPr>
          <p:cNvSpPr txBox="1"/>
          <p:nvPr/>
        </p:nvSpPr>
        <p:spPr>
          <a:xfrm>
            <a:off x="6952878" y="1824876"/>
            <a:ext cx="4171178" cy="3275725"/>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nl-NL" sz="1600" dirty="0"/>
          </a:p>
          <a:p>
            <a:pPr marL="285750" indent="-285750" algn="l">
              <a:buFont typeface="Arial" panose="020B0604020202020204" pitchFamily="34" charset="0"/>
              <a:buChar char="•"/>
            </a:pPr>
            <a:endParaRPr lang="nl-NL" sz="1600" dirty="0"/>
          </a:p>
          <a:p>
            <a:pPr algn="l"/>
            <a:r>
              <a:rPr lang="nl-NL" sz="1400" b="1" dirty="0"/>
              <a:t>Voorzieningen</a:t>
            </a:r>
          </a:p>
          <a:p>
            <a:pPr algn="l"/>
            <a:r>
              <a:rPr lang="nl-NL" sz="1400" dirty="0"/>
              <a:t>Toename vraag naar publieke voorzieningen zoals gezondheidszorg en sociale zekerheid</a:t>
            </a:r>
          </a:p>
          <a:p>
            <a:pPr algn="l"/>
            <a:endParaRPr lang="nl-NL" sz="1400" dirty="0"/>
          </a:p>
          <a:p>
            <a:pPr algn="l"/>
            <a:r>
              <a:rPr lang="nl-NL" sz="1400" b="1" dirty="0"/>
              <a:t>Criminaliteit</a:t>
            </a:r>
          </a:p>
          <a:p>
            <a:pPr algn="l"/>
            <a:r>
              <a:rPr lang="nl-NL" sz="1400" dirty="0"/>
              <a:t>Mensen in armoede zijn eerder geneigd criminaliteit te zien als optie. Veiligheid neemt als gevolg af.</a:t>
            </a:r>
          </a:p>
          <a:p>
            <a:pPr algn="l"/>
            <a:endParaRPr lang="nl-NL" sz="1400" dirty="0"/>
          </a:p>
          <a:p>
            <a:pPr algn="l"/>
            <a:r>
              <a:rPr lang="nl-NL" sz="1400" b="1" dirty="0"/>
              <a:t>Vertrouwen overheid</a:t>
            </a:r>
          </a:p>
          <a:p>
            <a:pPr algn="l"/>
            <a:r>
              <a:rPr lang="nl-NL" sz="1400" dirty="0"/>
              <a:t>Armoede gaat gepaard met een lager vertrouwen in bestuur en politiek</a:t>
            </a:r>
          </a:p>
        </p:txBody>
      </p:sp>
      <p:sp>
        <p:nvSpPr>
          <p:cNvPr id="45" name="Rectangle: Rounded Corners 44">
            <a:extLst>
              <a:ext uri="{FF2B5EF4-FFF2-40B4-BE49-F238E27FC236}">
                <a16:creationId xmlns:a16="http://schemas.microsoft.com/office/drawing/2014/main" id="{916FE496-997B-D9F0-C5AF-41D0ABE105E4}"/>
              </a:ext>
            </a:extLst>
          </p:cNvPr>
          <p:cNvSpPr/>
          <p:nvPr/>
        </p:nvSpPr>
        <p:spPr>
          <a:xfrm>
            <a:off x="6756487" y="5224588"/>
            <a:ext cx="3533332" cy="514292"/>
          </a:xfrm>
          <a:prstGeom prst="roundRect">
            <a:avLst/>
          </a:prstGeom>
          <a:solidFill>
            <a:srgbClr val="22777B"/>
          </a:solidFill>
          <a:ln w="4266" cap="flat">
            <a:noFill/>
            <a:prstDash val="solid"/>
            <a:miter/>
          </a:ln>
        </p:spPr>
        <p:txBody>
          <a:bodyPr rot="0" spcFirstLastPara="0" vertOverflow="overflow" horzOverflow="overflow" vert="horz" wrap="square" lIns="18000" tIns="0" rIns="18000" bIns="0" numCol="1" spcCol="0" rtlCol="0" fromWordArt="0" anchor="ctr" anchorCtr="0" forceAA="0" compatLnSpc="1">
            <a:prstTxWarp prst="textNoShape">
              <a:avLst/>
            </a:prstTxWarp>
            <a:noAutofit/>
          </a:bodyPr>
          <a:lstStyle/>
          <a:p>
            <a:pPr algn="ctr"/>
            <a:r>
              <a:rPr lang="nl-NL" sz="1400" dirty="0">
                <a:solidFill>
                  <a:srgbClr val="FFFFFF"/>
                </a:solidFill>
              </a:rPr>
              <a:t>Kinderen dragen de gevolgen van opgroeien </a:t>
            </a:r>
          </a:p>
          <a:p>
            <a:pPr algn="ctr"/>
            <a:r>
              <a:rPr lang="nl-NL" sz="1400" dirty="0">
                <a:solidFill>
                  <a:srgbClr val="FFFFFF"/>
                </a:solidFill>
              </a:rPr>
              <a:t>in armoede lang met zich mee</a:t>
            </a:r>
          </a:p>
        </p:txBody>
      </p:sp>
      <p:sp>
        <p:nvSpPr>
          <p:cNvPr id="24" name="Freeform: Shape 23">
            <a:extLst>
              <a:ext uri="{FF2B5EF4-FFF2-40B4-BE49-F238E27FC236}">
                <a16:creationId xmlns:a16="http://schemas.microsoft.com/office/drawing/2014/main" id="{05D6FA56-2E3C-66CE-631F-8B8BC3506343}"/>
              </a:ext>
            </a:extLst>
          </p:cNvPr>
          <p:cNvSpPr/>
          <p:nvPr/>
        </p:nvSpPr>
        <p:spPr>
          <a:xfrm rot="11240670" flipH="1">
            <a:off x="6386623" y="4235733"/>
            <a:ext cx="565229" cy="1296473"/>
          </a:xfrm>
          <a:custGeom>
            <a:avLst/>
            <a:gdLst>
              <a:gd name="connsiteX0" fmla="*/ 0 w 191440"/>
              <a:gd name="connsiteY0" fmla="*/ 319177 h 319177"/>
              <a:gd name="connsiteX1" fmla="*/ 163902 w 191440"/>
              <a:gd name="connsiteY1" fmla="*/ 198407 h 319177"/>
              <a:gd name="connsiteX2" fmla="*/ 189781 w 191440"/>
              <a:gd name="connsiteY2" fmla="*/ 0 h 319177"/>
              <a:gd name="connsiteX0" fmla="*/ 0 w 189908"/>
              <a:gd name="connsiteY0" fmla="*/ 319177 h 319177"/>
              <a:gd name="connsiteX1" fmla="*/ 114749 w 189908"/>
              <a:gd name="connsiteY1" fmla="*/ 136634 h 319177"/>
              <a:gd name="connsiteX2" fmla="*/ 189781 w 189908"/>
              <a:gd name="connsiteY2" fmla="*/ 0 h 319177"/>
              <a:gd name="connsiteX0" fmla="*/ 0 w 189864"/>
              <a:gd name="connsiteY0" fmla="*/ 319177 h 319177"/>
              <a:gd name="connsiteX1" fmla="*/ 88879 w 189864"/>
              <a:gd name="connsiteY1" fmla="*/ 88588 h 319177"/>
              <a:gd name="connsiteX2" fmla="*/ 189781 w 189864"/>
              <a:gd name="connsiteY2" fmla="*/ 0 h 319177"/>
              <a:gd name="connsiteX0" fmla="*/ 0 w 189864"/>
              <a:gd name="connsiteY0" fmla="*/ 319177 h 319177"/>
              <a:gd name="connsiteX1" fmla="*/ 88879 w 189864"/>
              <a:gd name="connsiteY1" fmla="*/ 88588 h 319177"/>
              <a:gd name="connsiteX2" fmla="*/ 189781 w 189864"/>
              <a:gd name="connsiteY2" fmla="*/ 0 h 319177"/>
              <a:gd name="connsiteX0" fmla="*/ 0 w 189890"/>
              <a:gd name="connsiteY0" fmla="*/ 319177 h 319177"/>
              <a:gd name="connsiteX1" fmla="*/ 88879 w 189890"/>
              <a:gd name="connsiteY1" fmla="*/ 88588 h 319177"/>
              <a:gd name="connsiteX2" fmla="*/ 189781 w 189890"/>
              <a:gd name="connsiteY2" fmla="*/ 0 h 319177"/>
              <a:gd name="connsiteX0" fmla="*/ 0 w 189890"/>
              <a:gd name="connsiteY0" fmla="*/ 319177 h 319177"/>
              <a:gd name="connsiteX1" fmla="*/ 88879 w 189890"/>
              <a:gd name="connsiteY1" fmla="*/ 88588 h 319177"/>
              <a:gd name="connsiteX2" fmla="*/ 189781 w 189890"/>
              <a:gd name="connsiteY2" fmla="*/ 0 h 319177"/>
              <a:gd name="connsiteX0" fmla="*/ 0 w 189781"/>
              <a:gd name="connsiteY0" fmla="*/ 319177 h 319177"/>
              <a:gd name="connsiteX1" fmla="*/ 88879 w 189781"/>
              <a:gd name="connsiteY1" fmla="*/ 88588 h 319177"/>
              <a:gd name="connsiteX2" fmla="*/ 189781 w 189781"/>
              <a:gd name="connsiteY2" fmla="*/ 0 h 319177"/>
            </a:gdLst>
            <a:ahLst/>
            <a:cxnLst>
              <a:cxn ang="0">
                <a:pos x="connsiteX0" y="connsiteY0"/>
              </a:cxn>
              <a:cxn ang="0">
                <a:pos x="connsiteX1" y="connsiteY1"/>
              </a:cxn>
              <a:cxn ang="0">
                <a:pos x="connsiteX2" y="connsiteY2"/>
              </a:cxn>
            </a:cxnLst>
            <a:rect l="l" t="t" r="r" b="b"/>
            <a:pathLst>
              <a:path w="189781" h="319177">
                <a:moveTo>
                  <a:pt x="0" y="319177"/>
                </a:moveTo>
                <a:cubicBezTo>
                  <a:pt x="45440" y="196162"/>
                  <a:pt x="54662" y="176103"/>
                  <a:pt x="88879" y="88588"/>
                </a:cubicBezTo>
                <a:cubicBezTo>
                  <a:pt x="138618" y="21665"/>
                  <a:pt x="151264" y="17695"/>
                  <a:pt x="189781" y="0"/>
                </a:cubicBezTo>
              </a:path>
            </a:pathLst>
          </a:custGeom>
          <a:noFill/>
          <a:ln w="28575" cap="flat">
            <a:solidFill>
              <a:srgbClr val="22777B"/>
            </a:solidFill>
            <a:prstDash val="solid"/>
            <a:miter/>
            <a:headEnd type="triangle" w="med" len="med"/>
            <a:tailEnd type="none" w="med" len="med"/>
          </a:ln>
          <a:extLst>
            <a:ext uri="{909E8E84-426E-40DD-AFC4-6F175D3DCCD1}">
              <a14:hiddenFill xmlns:a14="http://schemas.microsoft.com/office/drawing/2010/main">
                <a:solidFill>
                  <a:srgbClr val="22777B"/>
                </a:solidFill>
              </a14:hiddenFill>
            </a:ext>
          </a:extLst>
        </p:spPr>
        <p:txBody>
          <a:bodyPr rtlCol="0" anchor="ctr"/>
          <a:lstStyle/>
          <a:p>
            <a:pPr algn="ctr"/>
            <a:endParaRPr lang="nl-NL" dirty="0"/>
          </a:p>
        </p:txBody>
      </p:sp>
      <p:sp>
        <p:nvSpPr>
          <p:cNvPr id="7" name="Footer Placeholder 3">
            <a:extLst>
              <a:ext uri="{FF2B5EF4-FFF2-40B4-BE49-F238E27FC236}">
                <a16:creationId xmlns:a16="http://schemas.microsoft.com/office/drawing/2014/main" id="{A8F5BF3F-6A0D-3916-9ACF-BB8074700B02}"/>
              </a:ext>
            </a:extLst>
          </p:cNvPr>
          <p:cNvSpPr>
            <a:spLocks noGrp="1"/>
          </p:cNvSpPr>
          <p:nvPr>
            <p:ph type="ftr" sz="quarter" idx="3"/>
          </p:nvPr>
        </p:nvSpPr>
        <p:spPr>
          <a:xfrm>
            <a:off x="661800" y="6686783"/>
            <a:ext cx="10868400" cy="122400"/>
          </a:xfrm>
        </p:spPr>
        <p:txBody>
          <a:bodyPr/>
          <a:lstStyle/>
          <a:p>
            <a:r>
              <a:rPr lang="nl-NL" dirty="0"/>
              <a:t>Bron: </a:t>
            </a:r>
            <a:r>
              <a:rPr lang="nl-NL" dirty="0" err="1"/>
              <a:t>Guiaux</a:t>
            </a:r>
            <a:r>
              <a:rPr lang="nl-NL" dirty="0"/>
              <a:t>, M. (2011). Voorbestemd tot achterstand? Armoede en sociale uitsluiting in de kindertijd en 25 jaar later. Den Haag: Sociaal en Cultureel Planbureau.</a:t>
            </a:r>
          </a:p>
        </p:txBody>
      </p:sp>
    </p:spTree>
    <p:extLst>
      <p:ext uri="{BB962C8B-B14F-4D97-AF65-F5344CB8AC3E}">
        <p14:creationId xmlns:p14="http://schemas.microsoft.com/office/powerpoint/2010/main" val="310246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0946926-108B-2973-39F3-26406EF949B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10946926-108B-2973-39F3-26406EF949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icture 17">
            <a:hlinkHover r:id="" action="ppaction://noaction"/>
            <a:extLst>
              <a:ext uri="{FF2B5EF4-FFF2-40B4-BE49-F238E27FC236}">
                <a16:creationId xmlns:a16="http://schemas.microsoft.com/office/drawing/2014/main" id="{08D5BE3E-BC14-828F-22A8-2A9C2A59C862}"/>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l="33209" r="33209"/>
          <a:stretch/>
        </p:blipFill>
        <p:spPr>
          <a:xfrm>
            <a:off x="6242755" y="1595850"/>
            <a:ext cx="2375255" cy="4712875"/>
          </a:xfrm>
          <a:prstGeom prst="rect">
            <a:avLst/>
          </a:prstGeom>
        </p:spPr>
      </p:pic>
      <p:pic>
        <p:nvPicPr>
          <p:cNvPr id="9" name="Picture 8" descr="A person pushing a stroller&#10;&#10;Description automatically generated with medium confidence">
            <a:extLst>
              <a:ext uri="{FF2B5EF4-FFF2-40B4-BE49-F238E27FC236}">
                <a16:creationId xmlns:a16="http://schemas.microsoft.com/office/drawing/2014/main" id="{E3A5B834-2C3E-0C2D-524E-A6A38222D39E}"/>
              </a:ext>
            </a:extLst>
          </p:cNvPr>
          <p:cNvPicPr>
            <a:picLocks noChangeAspect="1"/>
          </p:cNvPicPr>
          <p:nvPr/>
        </p:nvPicPr>
        <p:blipFill rotWithShape="1">
          <a:blip r:embed="rId7">
            <a:extLst>
              <a:ext uri="{28A0092B-C50C-407E-A947-70E740481C1C}">
                <a14:useLocalDpi xmlns:a14="http://schemas.microsoft.com/office/drawing/2010/main" val="0"/>
              </a:ext>
            </a:extLst>
          </a:blip>
          <a:srcRect l="24436" t="7170" r="35604"/>
          <a:stretch/>
        </p:blipFill>
        <p:spPr>
          <a:xfrm>
            <a:off x="3571717" y="1592263"/>
            <a:ext cx="2376000" cy="4731144"/>
          </a:xfrm>
          <a:prstGeom prst="rect">
            <a:avLst/>
          </a:prstGeom>
        </p:spPr>
      </p:pic>
      <p:pic>
        <p:nvPicPr>
          <p:cNvPr id="16" name="Picture 15" descr="A picture containing wall, indoor, floor, person&#10;&#10;Description automatically generated">
            <a:extLst>
              <a:ext uri="{FF2B5EF4-FFF2-40B4-BE49-F238E27FC236}">
                <a16:creationId xmlns:a16="http://schemas.microsoft.com/office/drawing/2014/main" id="{7CAF4001-DD16-C0CF-62BA-A3DD7575AAAD}"/>
              </a:ext>
            </a:extLst>
          </p:cNvPr>
          <p:cNvPicPr>
            <a:picLocks noChangeAspect="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4159" t="12776" r="32953"/>
          <a:stretch/>
        </p:blipFill>
        <p:spPr>
          <a:xfrm>
            <a:off x="900679" y="1595882"/>
            <a:ext cx="2376000" cy="4726071"/>
          </a:xfrm>
          <a:prstGeom prst="rect">
            <a:avLst/>
          </a:prstGeom>
        </p:spPr>
      </p:pic>
      <p:sp>
        <p:nvSpPr>
          <p:cNvPr id="6" name="Title 5">
            <a:extLst>
              <a:ext uri="{FF2B5EF4-FFF2-40B4-BE49-F238E27FC236}">
                <a16:creationId xmlns:a16="http://schemas.microsoft.com/office/drawing/2014/main" id="{8846154B-4318-4828-AC28-885139457B9A}"/>
              </a:ext>
            </a:extLst>
          </p:cNvPr>
          <p:cNvSpPr>
            <a:spLocks noGrp="1"/>
          </p:cNvSpPr>
          <p:nvPr>
            <p:ph type="title"/>
          </p:nvPr>
        </p:nvSpPr>
        <p:spPr/>
        <p:txBody>
          <a:bodyPr vert="horz"/>
          <a:lstStyle/>
          <a:p>
            <a:r>
              <a:rPr lang="nl-NL" dirty="0"/>
              <a:t>Inhoud</a:t>
            </a:r>
          </a:p>
        </p:txBody>
      </p:sp>
      <p:sp>
        <p:nvSpPr>
          <p:cNvPr id="3" name="Slide Number Placeholder 2">
            <a:extLst>
              <a:ext uri="{FF2B5EF4-FFF2-40B4-BE49-F238E27FC236}">
                <a16:creationId xmlns:a16="http://schemas.microsoft.com/office/drawing/2014/main" id="{5F703969-8A71-4C03-A8C0-3B1C115AB82F}"/>
              </a:ext>
            </a:extLst>
          </p:cNvPr>
          <p:cNvSpPr>
            <a:spLocks noGrp="1"/>
          </p:cNvSpPr>
          <p:nvPr>
            <p:ph type="sldNum" sz="quarter" idx="12"/>
          </p:nvPr>
        </p:nvSpPr>
        <p:spPr/>
        <p:txBody>
          <a:bodyPr/>
          <a:lstStyle/>
          <a:p>
            <a:fld id="{992CD0B2-8AB2-4C6C-8876-E15753662C9B}" type="slidenum">
              <a:rPr lang="nl-NL" smtClean="0"/>
              <a:pPr/>
              <a:t>8</a:t>
            </a:fld>
            <a:endParaRPr lang="nl-NL" dirty="0"/>
          </a:p>
        </p:txBody>
      </p:sp>
      <p:sp>
        <p:nvSpPr>
          <p:cNvPr id="8" name="Text Placeholder 7">
            <a:extLst>
              <a:ext uri="{FF2B5EF4-FFF2-40B4-BE49-F238E27FC236}">
                <a16:creationId xmlns:a16="http://schemas.microsoft.com/office/drawing/2014/main" id="{042A55EF-D034-4B27-A305-4CEE04D6DDEC}"/>
              </a:ext>
            </a:extLst>
          </p:cNvPr>
          <p:cNvSpPr>
            <a:spLocks noGrp="1"/>
          </p:cNvSpPr>
          <p:nvPr>
            <p:ph type="body" sz="quarter" idx="20"/>
          </p:nvPr>
        </p:nvSpPr>
        <p:spPr/>
        <p:txBody>
          <a:bodyPr/>
          <a:lstStyle/>
          <a:p>
            <a:endParaRPr lang="nl-NL" dirty="0"/>
          </a:p>
        </p:txBody>
      </p:sp>
      <p:pic>
        <p:nvPicPr>
          <p:cNvPr id="23" name="Picture 22">
            <a:hlinkHover r:id="" action="ppaction://noaction"/>
            <a:extLst>
              <a:ext uri="{FF2B5EF4-FFF2-40B4-BE49-F238E27FC236}">
                <a16:creationId xmlns:a16="http://schemas.microsoft.com/office/drawing/2014/main" id="{BDC4734C-6828-43DA-8097-FA19B68767E7}"/>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l="16454" r="16454"/>
          <a:stretch/>
        </p:blipFill>
        <p:spPr>
          <a:xfrm>
            <a:off x="8913791" y="1592263"/>
            <a:ext cx="2375256" cy="4720430"/>
          </a:xfrm>
          <a:prstGeom prst="rect">
            <a:avLst/>
          </a:prstGeom>
        </p:spPr>
      </p:pic>
      <p:sp>
        <p:nvSpPr>
          <p:cNvPr id="25" name="Rectangle 24">
            <a:hlinkHover r:id="" action="ppaction://noaction"/>
            <a:extLst>
              <a:ext uri="{FF2B5EF4-FFF2-40B4-BE49-F238E27FC236}">
                <a16:creationId xmlns:a16="http://schemas.microsoft.com/office/drawing/2014/main" id="{445DCFCA-81EC-43A3-92D1-8E946714373F}"/>
              </a:ext>
            </a:extLst>
          </p:cNvPr>
          <p:cNvSpPr/>
          <p:nvPr/>
        </p:nvSpPr>
        <p:spPr>
          <a:xfrm>
            <a:off x="3571468"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2</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Kerncijfers en ontwikkelingen</a:t>
            </a:r>
          </a:p>
        </p:txBody>
      </p:sp>
      <p:sp>
        <p:nvSpPr>
          <p:cNvPr id="26" name="Rectangle 25">
            <a:hlinkHover r:id="" action="ppaction://noaction"/>
            <a:extLst>
              <a:ext uri="{FF2B5EF4-FFF2-40B4-BE49-F238E27FC236}">
                <a16:creationId xmlns:a16="http://schemas.microsoft.com/office/drawing/2014/main" id="{F2A0B03E-5EFA-4FD0-B2D6-9E9DC6EAACF2}"/>
              </a:ext>
            </a:extLst>
          </p:cNvPr>
          <p:cNvSpPr/>
          <p:nvPr/>
        </p:nvSpPr>
        <p:spPr>
          <a:xfrm>
            <a:off x="6242257"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3</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Handelings-perspectief</a:t>
            </a:r>
          </a:p>
        </p:txBody>
      </p:sp>
      <p:sp>
        <p:nvSpPr>
          <p:cNvPr id="27" name="Rectangle 26">
            <a:hlinkHover r:id="" action="ppaction://noaction"/>
            <a:extLst>
              <a:ext uri="{FF2B5EF4-FFF2-40B4-BE49-F238E27FC236}">
                <a16:creationId xmlns:a16="http://schemas.microsoft.com/office/drawing/2014/main" id="{DE0721F2-BD19-4598-9A86-35BA0C8DCAFB}"/>
              </a:ext>
            </a:extLst>
          </p:cNvPr>
          <p:cNvSpPr/>
          <p:nvPr/>
        </p:nvSpPr>
        <p:spPr>
          <a:xfrm>
            <a:off x="8913047"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4</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Stappenplan analyse</a:t>
            </a:r>
          </a:p>
        </p:txBody>
      </p:sp>
      <p:sp>
        <p:nvSpPr>
          <p:cNvPr id="31" name="Rectangle 30">
            <a:hlinkClick r:id="" action="ppaction://noaction"/>
            <a:extLst>
              <a:ext uri="{FF2B5EF4-FFF2-40B4-BE49-F238E27FC236}">
                <a16:creationId xmlns:a16="http://schemas.microsoft.com/office/drawing/2014/main" id="{8F8EE225-FDEC-492E-A052-DAB21DBDC109}"/>
              </a:ext>
            </a:extLst>
          </p:cNvPr>
          <p:cNvSpPr/>
          <p:nvPr/>
        </p:nvSpPr>
        <p:spPr>
          <a:xfrm>
            <a:off x="900679" y="2496187"/>
            <a:ext cx="2376000" cy="1412238"/>
          </a:xfrm>
          <a:prstGeom prst="rect">
            <a:avLst/>
          </a:prstGeom>
          <a:solidFill>
            <a:schemeClr val="bg1">
              <a:alpha val="90000"/>
            </a:schemeClr>
          </a:solidFill>
        </p:spPr>
        <p:txBody>
          <a:bodyPr lIns="72000" tIns="252000" rIns="72000" rtlCol="0" anchor="t">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Hoofdstuk 1</a:t>
            </a:r>
            <a:b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endPar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Wat is armoede?</a:t>
            </a:r>
          </a:p>
        </p:txBody>
      </p:sp>
    </p:spTree>
    <p:extLst>
      <p:ext uri="{BB962C8B-B14F-4D97-AF65-F5344CB8AC3E}">
        <p14:creationId xmlns:p14="http://schemas.microsoft.com/office/powerpoint/2010/main" val="4208814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8FF2EF4D-F96A-E7A3-7226-603B534695B9}"/>
              </a:ext>
            </a:extLst>
          </p:cNvPr>
          <p:cNvGraphicFramePr>
            <a:graphicFrameLocks noChangeAspect="1"/>
          </p:cNvGraphicFramePr>
          <p:nvPr>
            <p:custDataLst>
              <p:tags r:id="rId1"/>
            </p:custDataLst>
            <p:extLst>
              <p:ext uri="{D42A27DB-BD31-4B8C-83A1-F6EECF244321}">
                <p14:modId xmlns:p14="http://schemas.microsoft.com/office/powerpoint/2010/main" val="150227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47" imgH="348" progId="TCLayout.ActiveDocument.1">
                  <p:embed/>
                </p:oleObj>
              </mc:Choice>
              <mc:Fallback>
                <p:oleObj name="think-cell Slide" r:id="rId34" imgW="347" imgH="348" progId="TCLayout.ActiveDocument.1">
                  <p:embed/>
                  <p:pic>
                    <p:nvPicPr>
                      <p:cNvPr id="23" name="Object 22" hidden="1">
                        <a:extLst>
                          <a:ext uri="{FF2B5EF4-FFF2-40B4-BE49-F238E27FC236}">
                            <a16:creationId xmlns:a16="http://schemas.microsoft.com/office/drawing/2014/main" id="{8FF2EF4D-F96A-E7A3-7226-603B534695B9}"/>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D237A529-6DC7-3D79-45E2-ED1FBC94EA8F}"/>
              </a:ext>
            </a:extLst>
          </p:cNvPr>
          <p:cNvSpPr>
            <a:spLocks noGrp="1"/>
          </p:cNvSpPr>
          <p:nvPr>
            <p:ph type="body" sz="quarter" idx="20"/>
          </p:nvPr>
        </p:nvSpPr>
        <p:spPr/>
        <p:txBody>
          <a:bodyPr/>
          <a:lstStyle/>
          <a:p>
            <a:pPr marL="0" indent="0">
              <a:buNone/>
            </a:pPr>
            <a:r>
              <a:rPr lang="nl-NL" dirty="0"/>
              <a:t>Aantallen zijn berekend op basis van de doelpopulatie: Het totaal aantal (personen in) huishoudens exclusief (personen in) studentenhuishoudens, huishoudens met een onvolledig of niet waargenomen inkomen en personen die voor langere tijd in een instelling (bijvoorbeeld gezinsvervangend tehuis, verpleeghuis, gevangenis) verblijven. Op basis van de doelpopulatie wordt het aantal en het percentage (personen in) huishoudens onder de lage-inkomensgrens berekend</a:t>
            </a:r>
          </a:p>
        </p:txBody>
      </p:sp>
      <p:sp>
        <p:nvSpPr>
          <p:cNvPr id="5" name="Text Placeholder 4">
            <a:extLst>
              <a:ext uri="{FF2B5EF4-FFF2-40B4-BE49-F238E27FC236}">
                <a16:creationId xmlns:a16="http://schemas.microsoft.com/office/drawing/2014/main" id="{FB46B60C-4077-8DD8-6181-0A9D5A979F84}"/>
              </a:ext>
            </a:extLst>
          </p:cNvPr>
          <p:cNvSpPr>
            <a:spLocks noGrp="1"/>
          </p:cNvSpPr>
          <p:nvPr>
            <p:ph type="body" sz="quarter" idx="14"/>
          </p:nvPr>
        </p:nvSpPr>
        <p:spPr/>
        <p:txBody>
          <a:bodyPr/>
          <a:lstStyle/>
          <a:p>
            <a:pPr marL="0" indent="0">
              <a:buNone/>
            </a:pPr>
            <a:r>
              <a:rPr lang="nl-NL" dirty="0"/>
              <a:t>Aantal personen onder de niet-veel-maar-</a:t>
            </a:r>
            <a:r>
              <a:rPr lang="nl-NL" dirty="0" err="1"/>
              <a:t>toereikendgrens</a:t>
            </a:r>
            <a:r>
              <a:rPr lang="nl-NL" dirty="0"/>
              <a:t> in miljoenen, excl. studenten</a:t>
            </a:r>
            <a:r>
              <a:rPr lang="nl-NL" baseline="30000" dirty="0"/>
              <a:t>1</a:t>
            </a:r>
            <a:endParaRPr lang="nl-NL" dirty="0"/>
          </a:p>
        </p:txBody>
      </p:sp>
      <p:sp>
        <p:nvSpPr>
          <p:cNvPr id="3" name="Title 2">
            <a:extLst>
              <a:ext uri="{FF2B5EF4-FFF2-40B4-BE49-F238E27FC236}">
                <a16:creationId xmlns:a16="http://schemas.microsoft.com/office/drawing/2014/main" id="{D990B392-E24D-5F6E-3092-C1F5310597E9}"/>
              </a:ext>
            </a:extLst>
          </p:cNvPr>
          <p:cNvSpPr>
            <a:spLocks noGrp="1"/>
          </p:cNvSpPr>
          <p:nvPr>
            <p:ph type="title"/>
          </p:nvPr>
        </p:nvSpPr>
        <p:spPr/>
        <p:txBody>
          <a:bodyPr vert="horz"/>
          <a:lstStyle/>
          <a:p>
            <a:r>
              <a:rPr lang="nl-NL" dirty="0"/>
              <a:t>Aantal personen in armoede meer dan 1,1 miljoen mensen</a:t>
            </a:r>
          </a:p>
        </p:txBody>
      </p:sp>
      <p:graphicFrame>
        <p:nvGraphicFramePr>
          <p:cNvPr id="486" name="Chart 485">
            <a:extLst>
              <a:ext uri="{FF2B5EF4-FFF2-40B4-BE49-F238E27FC236}">
                <a16:creationId xmlns:a16="http://schemas.microsoft.com/office/drawing/2014/main" id="{0D785C75-43F8-466A-B22E-14B020C09348}"/>
              </a:ext>
            </a:extLst>
          </p:cNvPr>
          <p:cNvGraphicFramePr/>
          <p:nvPr>
            <p:custDataLst>
              <p:tags r:id="rId2"/>
            </p:custDataLst>
            <p:extLst>
              <p:ext uri="{D42A27DB-BD31-4B8C-83A1-F6EECF244321}">
                <p14:modId xmlns:p14="http://schemas.microsoft.com/office/powerpoint/2010/main" val="3436618767"/>
              </p:ext>
            </p:extLst>
          </p:nvPr>
        </p:nvGraphicFramePr>
        <p:xfrm>
          <a:off x="817563" y="2054225"/>
          <a:ext cx="10144125" cy="3722688"/>
        </p:xfrm>
        <a:graphic>
          <a:graphicData uri="http://schemas.openxmlformats.org/drawingml/2006/chart">
            <c:chart xmlns:c="http://schemas.openxmlformats.org/drawingml/2006/chart" xmlns:r="http://schemas.openxmlformats.org/officeDocument/2006/relationships" r:id="rId36"/>
          </a:graphicData>
        </a:graphic>
      </p:graphicFrame>
      <p:sp>
        <p:nvSpPr>
          <p:cNvPr id="50" name="Content 1">
            <a:extLst>
              <a:ext uri="{FF2B5EF4-FFF2-40B4-BE49-F238E27FC236}">
                <a16:creationId xmlns:a16="http://schemas.microsoft.com/office/drawing/2014/main" id="{4B9982FA-94CE-476E-98B9-AED20350F85D}"/>
              </a:ext>
            </a:extLst>
          </p:cNvPr>
          <p:cNvSpPr>
            <a:spLocks noGrp="1"/>
          </p:cNvSpPr>
          <p:nvPr>
            <p:custDataLst>
              <p:tags r:id="rId3"/>
            </p:custDataLst>
          </p:nvPr>
        </p:nvSpPr>
        <p:spPr bwMode="auto">
          <a:xfrm>
            <a:off x="3198813" y="5707063"/>
            <a:ext cx="347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FA73F0C-E0AB-4B5F-90BE-C15B043F1374}" type="datetime'''20''''''''''''''''''''''''13'''''''''''''''">
              <a:rPr lang="nl-NL" altLang="en-US" smtClean="0">
                <a:solidFill>
                  <a:schemeClr val="tx1"/>
                </a:solidFill>
                <a:latin typeface="+mn-lt"/>
              </a:rPr>
              <a:pPr/>
              <a:t>2013</a:t>
            </a:fld>
            <a:endParaRPr lang="nl-NL" noProof="0" dirty="0">
              <a:solidFill>
                <a:schemeClr val="tx1"/>
              </a:solidFill>
              <a:latin typeface="+mn-lt"/>
            </a:endParaRPr>
          </a:p>
        </p:txBody>
      </p:sp>
      <p:sp>
        <p:nvSpPr>
          <p:cNvPr id="60" name="Content 1">
            <a:extLst>
              <a:ext uri="{FF2B5EF4-FFF2-40B4-BE49-F238E27FC236}">
                <a16:creationId xmlns:a16="http://schemas.microsoft.com/office/drawing/2014/main" id="{331C3169-F0B6-B0DF-9D68-5D29F9333BE0}"/>
              </a:ext>
            </a:extLst>
          </p:cNvPr>
          <p:cNvSpPr>
            <a:spLocks noGrp="1"/>
          </p:cNvSpPr>
          <p:nvPr>
            <p:custDataLst>
              <p:tags r:id="rId4"/>
            </p:custDataLst>
          </p:nvPr>
        </p:nvSpPr>
        <p:spPr bwMode="auto">
          <a:xfrm>
            <a:off x="3981450" y="5707063"/>
            <a:ext cx="3635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B5CBA0E-FC9B-4AE8-9D83-2FDB6295B623}" type="datetime'''''''2''''0''''''1''''''''''''''''''4'''''''''">
              <a:rPr lang="nl-NL" altLang="en-US" smtClean="0">
                <a:solidFill>
                  <a:schemeClr val="tx1"/>
                </a:solidFill>
                <a:latin typeface="+mn-lt"/>
              </a:rPr>
              <a:pPr/>
              <a:t>2014</a:t>
            </a:fld>
            <a:endParaRPr lang="nl-NL" noProof="0" dirty="0">
              <a:solidFill>
                <a:schemeClr val="tx1"/>
              </a:solidFill>
              <a:latin typeface="+mn-lt"/>
            </a:endParaRPr>
          </a:p>
        </p:txBody>
      </p:sp>
      <p:sp>
        <p:nvSpPr>
          <p:cNvPr id="67" name="Content 1">
            <a:extLst>
              <a:ext uri="{FF2B5EF4-FFF2-40B4-BE49-F238E27FC236}">
                <a16:creationId xmlns:a16="http://schemas.microsoft.com/office/drawing/2014/main" id="{9D06C018-14D3-53D4-1C70-4B6923E99206}"/>
              </a:ext>
            </a:extLst>
          </p:cNvPr>
          <p:cNvSpPr>
            <a:spLocks noGrp="1"/>
          </p:cNvSpPr>
          <p:nvPr>
            <p:custDataLst>
              <p:tags r:id="rId5"/>
            </p:custDataLst>
          </p:nvPr>
        </p:nvSpPr>
        <p:spPr bwMode="auto">
          <a:xfrm>
            <a:off x="7929563" y="5707063"/>
            <a:ext cx="3651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0D97D313-E1FD-42C0-9DFC-E265FC411CCA}" type="datetime'''''''''''''2''''0''''''''''''''''19'''''''">
              <a:rPr lang="nl-NL" altLang="en-US" smtClean="0">
                <a:solidFill>
                  <a:schemeClr val="tx1"/>
                </a:solidFill>
                <a:latin typeface="+mn-lt"/>
              </a:rPr>
              <a:pPr/>
              <a:t>2019</a:t>
            </a:fld>
            <a:endParaRPr lang="nl-NL" noProof="0" dirty="0">
              <a:solidFill>
                <a:schemeClr val="tx1"/>
              </a:solidFill>
              <a:latin typeface="+mn-lt"/>
            </a:endParaRPr>
          </a:p>
        </p:txBody>
      </p:sp>
      <p:sp>
        <p:nvSpPr>
          <p:cNvPr id="423" name="Content 1">
            <a:extLst>
              <a:ext uri="{FF2B5EF4-FFF2-40B4-BE49-F238E27FC236}">
                <a16:creationId xmlns:a16="http://schemas.microsoft.com/office/drawing/2014/main" id="{4B9982FA-94CE-476E-98B9-AED20350F85D}"/>
              </a:ext>
            </a:extLst>
          </p:cNvPr>
          <p:cNvSpPr>
            <a:spLocks noGrp="1"/>
          </p:cNvSpPr>
          <p:nvPr>
            <p:custDataLst>
              <p:tags r:id="rId6"/>
            </p:custDataLst>
          </p:nvPr>
        </p:nvSpPr>
        <p:spPr bwMode="gray">
          <a:xfrm>
            <a:off x="7818438" y="2801938"/>
            <a:ext cx="5873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C6CDC595-BECF-420B-98C6-569045FFB2C0}" type="datetime'''1,''''''''''0'''''' ''''m''''''''''''''l''n'''''''''''''''">
              <a:rPr lang="nl-NL" altLang="en-US" smtClean="0">
                <a:solidFill>
                  <a:schemeClr val="tx1"/>
                </a:solidFill>
                <a:latin typeface="+mn-lt"/>
              </a:rPr>
              <a:pPr/>
              <a:t>1,0 mln</a:t>
            </a:fld>
            <a:endParaRPr lang="nl-NL" noProof="0" dirty="0">
              <a:solidFill>
                <a:schemeClr val="tx1"/>
              </a:solidFill>
              <a:latin typeface="+mn-lt"/>
            </a:endParaRPr>
          </a:p>
        </p:txBody>
      </p:sp>
      <p:sp>
        <p:nvSpPr>
          <p:cNvPr id="48" name="Content 1">
            <a:extLst>
              <a:ext uri="{FF2B5EF4-FFF2-40B4-BE49-F238E27FC236}">
                <a16:creationId xmlns:a16="http://schemas.microsoft.com/office/drawing/2014/main" id="{4B9982FA-94CE-476E-98B9-AED20350F85D}"/>
              </a:ext>
            </a:extLst>
          </p:cNvPr>
          <p:cNvSpPr>
            <a:spLocks noGrp="1"/>
          </p:cNvSpPr>
          <p:nvPr>
            <p:custDataLst>
              <p:tags r:id="rId7"/>
            </p:custDataLst>
          </p:nvPr>
        </p:nvSpPr>
        <p:spPr bwMode="auto">
          <a:xfrm>
            <a:off x="1617663" y="5707063"/>
            <a:ext cx="3508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A9873457-E76A-4996-AF51-5DAA82818775}" type="datetime'''2''0''''''''''''''''''''''1''''''''''''''''''''''1'''">
              <a:rPr lang="nl-NL" altLang="en-US" smtClean="0">
                <a:solidFill>
                  <a:schemeClr val="tx1"/>
                </a:solidFill>
                <a:latin typeface="+mn-lt"/>
              </a:rPr>
              <a:pPr/>
              <a:t>2011</a:t>
            </a:fld>
            <a:endParaRPr lang="nl-NL" noProof="0" dirty="0">
              <a:solidFill>
                <a:schemeClr val="tx1"/>
              </a:solidFill>
              <a:latin typeface="+mn-lt"/>
            </a:endParaRPr>
          </a:p>
        </p:txBody>
      </p:sp>
      <p:sp>
        <p:nvSpPr>
          <p:cNvPr id="68" name="Content 1">
            <a:extLst>
              <a:ext uri="{FF2B5EF4-FFF2-40B4-BE49-F238E27FC236}">
                <a16:creationId xmlns:a16="http://schemas.microsoft.com/office/drawing/2014/main" id="{7312ECB2-EE3E-5D68-BB7B-B6A84D40C4D7}"/>
              </a:ext>
            </a:extLst>
          </p:cNvPr>
          <p:cNvSpPr>
            <a:spLocks noGrp="1"/>
          </p:cNvSpPr>
          <p:nvPr>
            <p:custDataLst>
              <p:tags r:id="rId8"/>
            </p:custDataLst>
          </p:nvPr>
        </p:nvSpPr>
        <p:spPr bwMode="auto">
          <a:xfrm>
            <a:off x="8720138" y="5707063"/>
            <a:ext cx="3667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1B187298-F008-4F8E-ACD4-CA1830F86AE1}" type="datetime'''''''''''''''''''''''2''''0''''''''''''''''''20'''''''''''''">
              <a:rPr lang="nl-NL" altLang="en-US" smtClean="0">
                <a:solidFill>
                  <a:schemeClr val="tx1"/>
                </a:solidFill>
                <a:latin typeface="+mn-lt"/>
              </a:rPr>
              <a:pPr/>
              <a:t>2020</a:t>
            </a:fld>
            <a:endParaRPr lang="nl-NL" noProof="0" dirty="0">
              <a:solidFill>
                <a:schemeClr val="tx1"/>
              </a:solidFill>
              <a:latin typeface="+mn-lt"/>
            </a:endParaRPr>
          </a:p>
        </p:txBody>
      </p:sp>
      <p:sp>
        <p:nvSpPr>
          <p:cNvPr id="49" name="Content 1">
            <a:extLst>
              <a:ext uri="{FF2B5EF4-FFF2-40B4-BE49-F238E27FC236}">
                <a16:creationId xmlns:a16="http://schemas.microsoft.com/office/drawing/2014/main" id="{4B9982FA-94CE-476E-98B9-AED20350F85D}"/>
              </a:ext>
            </a:extLst>
          </p:cNvPr>
          <p:cNvSpPr>
            <a:spLocks noGrp="1"/>
          </p:cNvSpPr>
          <p:nvPr>
            <p:custDataLst>
              <p:tags r:id="rId9"/>
            </p:custDataLst>
          </p:nvPr>
        </p:nvSpPr>
        <p:spPr bwMode="auto">
          <a:xfrm>
            <a:off x="2401888" y="5707063"/>
            <a:ext cx="3619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FE851E6-7C57-46D5-B7F0-9A02CCBFF258}" type="datetime'''''''''''''''''''''''''2''''''''0''''''''''''''''12'''">
              <a:rPr lang="nl-NL" altLang="en-US" smtClean="0">
                <a:solidFill>
                  <a:schemeClr val="tx1"/>
                </a:solidFill>
                <a:latin typeface="+mn-lt"/>
              </a:rPr>
              <a:pPr/>
              <a:t>2012</a:t>
            </a:fld>
            <a:endParaRPr lang="nl-NL" noProof="0" dirty="0">
              <a:solidFill>
                <a:schemeClr val="tx1"/>
              </a:solidFill>
              <a:latin typeface="+mn-lt"/>
            </a:endParaRPr>
          </a:p>
        </p:txBody>
      </p:sp>
      <p:sp>
        <p:nvSpPr>
          <p:cNvPr id="421" name="Content 1">
            <a:extLst>
              <a:ext uri="{FF2B5EF4-FFF2-40B4-BE49-F238E27FC236}">
                <a16:creationId xmlns:a16="http://schemas.microsoft.com/office/drawing/2014/main" id="{4B9982FA-94CE-476E-98B9-AED20350F85D}"/>
              </a:ext>
            </a:extLst>
          </p:cNvPr>
          <p:cNvSpPr>
            <a:spLocks noGrp="1"/>
          </p:cNvSpPr>
          <p:nvPr>
            <p:custDataLst>
              <p:tags r:id="rId10"/>
            </p:custDataLst>
          </p:nvPr>
        </p:nvSpPr>
        <p:spPr bwMode="gray">
          <a:xfrm>
            <a:off x="6232525" y="2965450"/>
            <a:ext cx="601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A3C4DFE-1A4E-46D7-A2A9-5C0E61F946C6}" type="datetime'''''''''''0'''''''''''',9 ''''m''''''''''l''n'''''''''">
              <a:rPr lang="nl-NL" altLang="en-US" smtClean="0">
                <a:solidFill>
                  <a:schemeClr val="tx1"/>
                </a:solidFill>
                <a:latin typeface="+mn-lt"/>
              </a:rPr>
              <a:pPr/>
              <a:t>0,9 mln</a:t>
            </a:fld>
            <a:endParaRPr lang="nl-NL" noProof="0" dirty="0">
              <a:solidFill>
                <a:schemeClr val="tx1"/>
              </a:solidFill>
              <a:latin typeface="+mn-lt"/>
            </a:endParaRPr>
          </a:p>
        </p:txBody>
      </p:sp>
      <p:sp>
        <p:nvSpPr>
          <p:cNvPr id="64" name="Content 1">
            <a:extLst>
              <a:ext uri="{FF2B5EF4-FFF2-40B4-BE49-F238E27FC236}">
                <a16:creationId xmlns:a16="http://schemas.microsoft.com/office/drawing/2014/main" id="{50F87A64-8BBD-8F3A-7D0D-37088F150717}"/>
              </a:ext>
            </a:extLst>
          </p:cNvPr>
          <p:cNvSpPr>
            <a:spLocks noGrp="1"/>
          </p:cNvSpPr>
          <p:nvPr>
            <p:custDataLst>
              <p:tags r:id="rId11"/>
            </p:custDataLst>
          </p:nvPr>
        </p:nvSpPr>
        <p:spPr bwMode="auto">
          <a:xfrm>
            <a:off x="7142163" y="5707063"/>
            <a:ext cx="3635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CB8725F3-DCDA-4AB3-B03B-7899CE0BC2EF}" type="datetime'''''''''''''''''''''''2''''''0''1''''''8'''''''''''''''''''">
              <a:rPr lang="nl-NL" altLang="en-US" smtClean="0">
                <a:solidFill>
                  <a:schemeClr val="tx1"/>
                </a:solidFill>
                <a:latin typeface="+mn-lt"/>
              </a:rPr>
              <a:pPr/>
              <a:t>2018</a:t>
            </a:fld>
            <a:endParaRPr lang="nl-NL" noProof="0" dirty="0">
              <a:solidFill>
                <a:schemeClr val="tx1"/>
              </a:solidFill>
              <a:latin typeface="+mn-lt"/>
            </a:endParaRPr>
          </a:p>
        </p:txBody>
      </p:sp>
      <p:sp>
        <p:nvSpPr>
          <p:cNvPr id="61" name="Content 1">
            <a:extLst>
              <a:ext uri="{FF2B5EF4-FFF2-40B4-BE49-F238E27FC236}">
                <a16:creationId xmlns:a16="http://schemas.microsoft.com/office/drawing/2014/main" id="{FEC4E3C2-6ECE-D0EC-DBEF-9C3B9315C30E}"/>
              </a:ext>
            </a:extLst>
          </p:cNvPr>
          <p:cNvSpPr>
            <a:spLocks noGrp="1"/>
          </p:cNvSpPr>
          <p:nvPr>
            <p:custDataLst>
              <p:tags r:id="rId12"/>
            </p:custDataLst>
          </p:nvPr>
        </p:nvSpPr>
        <p:spPr bwMode="auto">
          <a:xfrm>
            <a:off x="4775200" y="5707063"/>
            <a:ext cx="3571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4A5E575-C526-4791-8C05-385A42F81799}" type="datetime'''''''''''''''''''''''2''0''1''''''''5'''''''''''''">
              <a:rPr lang="nl-NL" altLang="en-US" smtClean="0">
                <a:solidFill>
                  <a:schemeClr val="tx1"/>
                </a:solidFill>
                <a:latin typeface="+mn-lt"/>
              </a:rPr>
              <a:pPr/>
              <a:t>2015</a:t>
            </a:fld>
            <a:endParaRPr lang="nl-NL" noProof="0" dirty="0">
              <a:solidFill>
                <a:schemeClr val="tx1"/>
              </a:solidFill>
              <a:latin typeface="+mn-lt"/>
            </a:endParaRPr>
          </a:p>
        </p:txBody>
      </p:sp>
      <p:sp>
        <p:nvSpPr>
          <p:cNvPr id="420" name="Content 1">
            <a:extLst>
              <a:ext uri="{FF2B5EF4-FFF2-40B4-BE49-F238E27FC236}">
                <a16:creationId xmlns:a16="http://schemas.microsoft.com/office/drawing/2014/main" id="{4B9982FA-94CE-476E-98B9-AED20350F85D}"/>
              </a:ext>
            </a:extLst>
          </p:cNvPr>
          <p:cNvSpPr>
            <a:spLocks noGrp="1"/>
          </p:cNvSpPr>
          <p:nvPr>
            <p:custDataLst>
              <p:tags r:id="rId13"/>
            </p:custDataLst>
          </p:nvPr>
        </p:nvSpPr>
        <p:spPr bwMode="gray">
          <a:xfrm>
            <a:off x="5448300" y="2855913"/>
            <a:ext cx="5873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E8810220-2400-47A1-B93B-5F962E23D7D3}" type="datetime'''''1'''''''''',''''''''''''''''0'''''' ''''''mln'''''''''''">
              <a:rPr lang="nl-NL" altLang="en-US" smtClean="0">
                <a:solidFill>
                  <a:schemeClr val="tx1"/>
                </a:solidFill>
                <a:latin typeface="+mn-lt"/>
              </a:rPr>
              <a:pPr/>
              <a:t>1,0 mln</a:t>
            </a:fld>
            <a:endParaRPr lang="nl-NL" noProof="0" dirty="0">
              <a:solidFill>
                <a:schemeClr val="tx1"/>
              </a:solidFill>
              <a:latin typeface="+mn-lt"/>
            </a:endParaRPr>
          </a:p>
        </p:txBody>
      </p:sp>
      <p:sp>
        <p:nvSpPr>
          <p:cNvPr id="62" name="Content 1">
            <a:extLst>
              <a:ext uri="{FF2B5EF4-FFF2-40B4-BE49-F238E27FC236}">
                <a16:creationId xmlns:a16="http://schemas.microsoft.com/office/drawing/2014/main" id="{EFFB56EA-6E3F-29EC-36DC-5490F9469255}"/>
              </a:ext>
            </a:extLst>
          </p:cNvPr>
          <p:cNvSpPr>
            <a:spLocks noGrp="1"/>
          </p:cNvSpPr>
          <p:nvPr>
            <p:custDataLst>
              <p:tags r:id="rId14"/>
            </p:custDataLst>
          </p:nvPr>
        </p:nvSpPr>
        <p:spPr bwMode="auto">
          <a:xfrm>
            <a:off x="5559425" y="5707063"/>
            <a:ext cx="3651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C3CEE03A-2F7B-44AF-9994-6ED0878DDDD1}" type="datetime'''''''''2''''01''6'''''''''''''''''''''''''''''''''''''''''''">
              <a:rPr lang="nl-NL" altLang="en-US" smtClean="0">
                <a:solidFill>
                  <a:schemeClr val="tx1"/>
                </a:solidFill>
                <a:latin typeface="+mn-lt"/>
              </a:rPr>
              <a:pPr/>
              <a:t>2016</a:t>
            </a:fld>
            <a:endParaRPr lang="nl-NL" noProof="0" dirty="0">
              <a:solidFill>
                <a:schemeClr val="tx1"/>
              </a:solidFill>
              <a:latin typeface="+mn-lt"/>
            </a:endParaRPr>
          </a:p>
        </p:txBody>
      </p:sp>
      <p:sp>
        <p:nvSpPr>
          <p:cNvPr id="63" name="Content 1">
            <a:extLst>
              <a:ext uri="{FF2B5EF4-FFF2-40B4-BE49-F238E27FC236}">
                <a16:creationId xmlns:a16="http://schemas.microsoft.com/office/drawing/2014/main" id="{6DFFCC95-2FC3-7B2A-82C9-7741FB663754}"/>
              </a:ext>
            </a:extLst>
          </p:cNvPr>
          <p:cNvSpPr>
            <a:spLocks noGrp="1"/>
          </p:cNvSpPr>
          <p:nvPr>
            <p:custDataLst>
              <p:tags r:id="rId15"/>
            </p:custDataLst>
          </p:nvPr>
        </p:nvSpPr>
        <p:spPr bwMode="auto">
          <a:xfrm>
            <a:off x="6361113" y="5707063"/>
            <a:ext cx="3444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54519A0-FCBA-48ED-8233-13A59561E092}" type="datetime'''''''''''''2''''''''0''''1''''''''''''''''''''''''''''7'''">
              <a:rPr lang="nl-NL" altLang="en-US" smtClean="0">
                <a:solidFill>
                  <a:schemeClr val="tx1"/>
                </a:solidFill>
                <a:latin typeface="+mn-lt"/>
              </a:rPr>
              <a:pPr/>
              <a:t>2017</a:t>
            </a:fld>
            <a:endParaRPr lang="nl-NL" noProof="0" dirty="0">
              <a:solidFill>
                <a:schemeClr val="tx1"/>
              </a:solidFill>
              <a:latin typeface="+mn-lt"/>
            </a:endParaRPr>
          </a:p>
        </p:txBody>
      </p:sp>
      <p:sp>
        <p:nvSpPr>
          <p:cNvPr id="69" name="Content 1">
            <a:extLst>
              <a:ext uri="{FF2B5EF4-FFF2-40B4-BE49-F238E27FC236}">
                <a16:creationId xmlns:a16="http://schemas.microsoft.com/office/drawing/2014/main" id="{4BF1E9D5-21F8-28CB-9015-46B014859664}"/>
              </a:ext>
            </a:extLst>
          </p:cNvPr>
          <p:cNvSpPr>
            <a:spLocks noGrp="1"/>
          </p:cNvSpPr>
          <p:nvPr>
            <p:custDataLst>
              <p:tags r:id="rId16"/>
            </p:custDataLst>
          </p:nvPr>
        </p:nvSpPr>
        <p:spPr bwMode="auto">
          <a:xfrm>
            <a:off x="9513888" y="5707063"/>
            <a:ext cx="3587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B28A6E53-837D-4367-90E0-15EAB798EDE5}" type="datetime'''''2''''''''''''''0''''21'''''''">
              <a:rPr lang="nl-NL" altLang="en-US" smtClean="0">
                <a:solidFill>
                  <a:schemeClr val="tx1"/>
                </a:solidFill>
                <a:latin typeface="+mn-lt"/>
              </a:rPr>
              <a:pPr/>
              <a:t>2021</a:t>
            </a:fld>
            <a:endParaRPr lang="nl-NL" noProof="0" dirty="0">
              <a:solidFill>
                <a:schemeClr val="tx1"/>
              </a:solidFill>
              <a:latin typeface="+mn-lt"/>
            </a:endParaRPr>
          </a:p>
        </p:txBody>
      </p:sp>
      <p:sp>
        <p:nvSpPr>
          <p:cNvPr id="70" name="Content 1">
            <a:extLst>
              <a:ext uri="{FF2B5EF4-FFF2-40B4-BE49-F238E27FC236}">
                <a16:creationId xmlns:a16="http://schemas.microsoft.com/office/drawing/2014/main" id="{F2E3D25E-F2D3-CC6F-B9E4-F3B8F5A663EB}"/>
              </a:ext>
            </a:extLst>
          </p:cNvPr>
          <p:cNvSpPr>
            <a:spLocks noGrp="1"/>
          </p:cNvSpPr>
          <p:nvPr>
            <p:custDataLst>
              <p:tags r:id="rId17"/>
            </p:custDataLst>
          </p:nvPr>
        </p:nvSpPr>
        <p:spPr bwMode="auto">
          <a:xfrm>
            <a:off x="10301288" y="5707063"/>
            <a:ext cx="3619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2ACB9733-E443-4A8B-9478-DE71B1F2B9EC}" type="datetime'''''''''''''''''''''''''''''2''0''''22'''''''''''''''''">
              <a:rPr lang="nl-NL" altLang="en-US" smtClean="0">
                <a:solidFill>
                  <a:schemeClr val="tx1"/>
                </a:solidFill>
                <a:latin typeface="+mn-lt"/>
              </a:rPr>
              <a:pPr/>
              <a:t>2022</a:t>
            </a:fld>
            <a:endParaRPr lang="nl-NL" noProof="0" dirty="0">
              <a:solidFill>
                <a:schemeClr val="tx1"/>
              </a:solidFill>
              <a:latin typeface="+mn-lt"/>
            </a:endParaRPr>
          </a:p>
        </p:txBody>
      </p:sp>
      <p:sp>
        <p:nvSpPr>
          <p:cNvPr id="415" name="Content 1">
            <a:extLst>
              <a:ext uri="{FF2B5EF4-FFF2-40B4-BE49-F238E27FC236}">
                <a16:creationId xmlns:a16="http://schemas.microsoft.com/office/drawing/2014/main" id="{4B9982FA-94CE-476E-98B9-AED20350F85D}"/>
              </a:ext>
            </a:extLst>
          </p:cNvPr>
          <p:cNvSpPr>
            <a:spLocks noGrp="1"/>
          </p:cNvSpPr>
          <p:nvPr>
            <p:custDataLst>
              <p:tags r:id="rId18"/>
            </p:custDataLst>
          </p:nvPr>
        </p:nvSpPr>
        <p:spPr bwMode="gray">
          <a:xfrm>
            <a:off x="1498600" y="2722563"/>
            <a:ext cx="587375" cy="192088"/>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3BDBE5B-50B8-4442-BAC0-6DDF345ABB89}" type="datetime'''1'''''''''''',''0'''''''''' ''''m''''''''''''l''''''''n'''''">
              <a:rPr lang="nl-NL" altLang="en-US" smtClean="0">
                <a:solidFill>
                  <a:schemeClr val="tx1"/>
                </a:solidFill>
                <a:latin typeface="+mn-lt"/>
              </a:rPr>
              <a:pPr/>
              <a:t>1,0 mln</a:t>
            </a:fld>
            <a:endParaRPr lang="nl-NL" noProof="0" dirty="0">
              <a:solidFill>
                <a:schemeClr val="tx1"/>
              </a:solidFill>
              <a:latin typeface="+mn-lt"/>
            </a:endParaRPr>
          </a:p>
        </p:txBody>
      </p:sp>
      <p:sp>
        <p:nvSpPr>
          <p:cNvPr id="416" name="Content 1">
            <a:extLst>
              <a:ext uri="{FF2B5EF4-FFF2-40B4-BE49-F238E27FC236}">
                <a16:creationId xmlns:a16="http://schemas.microsoft.com/office/drawing/2014/main" id="{4B9982FA-94CE-476E-98B9-AED20350F85D}"/>
              </a:ext>
            </a:extLst>
          </p:cNvPr>
          <p:cNvSpPr>
            <a:spLocks noGrp="1"/>
          </p:cNvSpPr>
          <p:nvPr>
            <p:custDataLst>
              <p:tags r:id="rId19"/>
            </p:custDataLst>
          </p:nvPr>
        </p:nvSpPr>
        <p:spPr bwMode="gray">
          <a:xfrm>
            <a:off x="2295525" y="2371725"/>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4C51495E-86CD-4063-A8C9-F753561B24EF}" type="datetime'1,''''''''''''''''''''''''1'''''''''''''''''''' ''ml''n'''''">
              <a:rPr lang="nl-NL" altLang="en-US" smtClean="0">
                <a:solidFill>
                  <a:schemeClr val="tx1"/>
                </a:solidFill>
                <a:latin typeface="+mn-lt"/>
              </a:rPr>
              <a:pPr/>
              <a:t>1,1 mln</a:t>
            </a:fld>
            <a:endParaRPr lang="nl-NL" noProof="0" dirty="0">
              <a:solidFill>
                <a:schemeClr val="tx1"/>
              </a:solidFill>
              <a:latin typeface="+mn-lt"/>
            </a:endParaRPr>
          </a:p>
        </p:txBody>
      </p:sp>
      <p:sp>
        <p:nvSpPr>
          <p:cNvPr id="417" name="Content 1">
            <a:extLst>
              <a:ext uri="{FF2B5EF4-FFF2-40B4-BE49-F238E27FC236}">
                <a16:creationId xmlns:a16="http://schemas.microsoft.com/office/drawing/2014/main" id="{4B9982FA-94CE-476E-98B9-AED20350F85D}"/>
              </a:ext>
            </a:extLst>
          </p:cNvPr>
          <p:cNvSpPr>
            <a:spLocks noGrp="1"/>
          </p:cNvSpPr>
          <p:nvPr>
            <p:custDataLst>
              <p:tags r:id="rId20"/>
            </p:custDataLst>
          </p:nvPr>
        </p:nvSpPr>
        <p:spPr bwMode="gray">
          <a:xfrm>
            <a:off x="3079750" y="2195513"/>
            <a:ext cx="58578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A871150D-3DBA-41F9-A141-7621144E5F69}" type="datetime'1'''',2 ''''''''m''''''''''''''''''''l''''''''''''''n'''''">
              <a:rPr lang="nl-NL" altLang="en-US" smtClean="0">
                <a:solidFill>
                  <a:schemeClr val="tx1"/>
                </a:solidFill>
                <a:latin typeface="+mn-lt"/>
              </a:rPr>
              <a:pPr/>
              <a:t>1,2 mln</a:t>
            </a:fld>
            <a:endParaRPr lang="nl-NL" noProof="0" dirty="0">
              <a:solidFill>
                <a:schemeClr val="tx1"/>
              </a:solidFill>
              <a:latin typeface="+mn-lt"/>
            </a:endParaRPr>
          </a:p>
        </p:txBody>
      </p:sp>
      <p:sp>
        <p:nvSpPr>
          <p:cNvPr id="418" name="Content 1">
            <a:extLst>
              <a:ext uri="{FF2B5EF4-FFF2-40B4-BE49-F238E27FC236}">
                <a16:creationId xmlns:a16="http://schemas.microsoft.com/office/drawing/2014/main" id="{4B9982FA-94CE-476E-98B9-AED20350F85D}"/>
              </a:ext>
            </a:extLst>
          </p:cNvPr>
          <p:cNvSpPr>
            <a:spLocks noGrp="1"/>
          </p:cNvSpPr>
          <p:nvPr>
            <p:custDataLst>
              <p:tags r:id="rId21"/>
            </p:custDataLst>
          </p:nvPr>
        </p:nvSpPr>
        <p:spPr bwMode="gray">
          <a:xfrm>
            <a:off x="3875088" y="2449513"/>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C01B1187-AE32-4DC8-A284-9F6BDDF6468B}" type="datetime'''1'',''''''''''''''''''''1'''' ''''''''''''''ml''n'''''''''">
              <a:rPr lang="nl-NL" altLang="en-US" smtClean="0">
                <a:solidFill>
                  <a:schemeClr val="tx1"/>
                </a:solidFill>
                <a:latin typeface="+mn-lt"/>
              </a:rPr>
              <a:pPr/>
              <a:t>1,1 mln</a:t>
            </a:fld>
            <a:endParaRPr lang="nl-NL" noProof="0" dirty="0">
              <a:solidFill>
                <a:schemeClr val="tx1"/>
              </a:solidFill>
              <a:latin typeface="+mn-lt"/>
            </a:endParaRPr>
          </a:p>
        </p:txBody>
      </p:sp>
      <p:sp>
        <p:nvSpPr>
          <p:cNvPr id="419" name="Content 1">
            <a:extLst>
              <a:ext uri="{FF2B5EF4-FFF2-40B4-BE49-F238E27FC236}">
                <a16:creationId xmlns:a16="http://schemas.microsoft.com/office/drawing/2014/main" id="{4B9982FA-94CE-476E-98B9-AED20350F85D}"/>
              </a:ext>
            </a:extLst>
          </p:cNvPr>
          <p:cNvSpPr>
            <a:spLocks noGrp="1"/>
          </p:cNvSpPr>
          <p:nvPr>
            <p:custDataLst>
              <p:tags r:id="rId22"/>
            </p:custDataLst>
          </p:nvPr>
        </p:nvSpPr>
        <p:spPr bwMode="gray">
          <a:xfrm>
            <a:off x="4659313" y="2741613"/>
            <a:ext cx="5873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36A06B73-D587-4BCB-9040-AD8221D91C8A}" type="datetime'''1'''',''''''''''''''''0'' ''''''''''m''''l''''n'''">
              <a:rPr lang="nl-NL" altLang="en-US" smtClean="0">
                <a:solidFill>
                  <a:schemeClr val="tx1"/>
                </a:solidFill>
                <a:latin typeface="+mn-lt"/>
              </a:rPr>
              <a:pPr/>
              <a:t>1,0 mln</a:t>
            </a:fld>
            <a:endParaRPr lang="nl-NL" noProof="0" dirty="0">
              <a:solidFill>
                <a:schemeClr val="tx1"/>
              </a:solidFill>
              <a:latin typeface="+mn-lt"/>
            </a:endParaRPr>
          </a:p>
        </p:txBody>
      </p:sp>
      <p:sp>
        <p:nvSpPr>
          <p:cNvPr id="422" name="Content 1">
            <a:extLst>
              <a:ext uri="{FF2B5EF4-FFF2-40B4-BE49-F238E27FC236}">
                <a16:creationId xmlns:a16="http://schemas.microsoft.com/office/drawing/2014/main" id="{4B9982FA-94CE-476E-98B9-AED20350F85D}"/>
              </a:ext>
            </a:extLst>
          </p:cNvPr>
          <p:cNvSpPr>
            <a:spLocks noGrp="1"/>
          </p:cNvSpPr>
          <p:nvPr>
            <p:custDataLst>
              <p:tags r:id="rId23"/>
            </p:custDataLst>
          </p:nvPr>
        </p:nvSpPr>
        <p:spPr bwMode="gray">
          <a:xfrm>
            <a:off x="7029450" y="2862263"/>
            <a:ext cx="5873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F91D74D8-36F5-42AC-9B53-9A20C592A87D}" type="datetime'''''''1'''''',''''''''''''0'''' ''''''''''ml''''''''n'''''''''">
              <a:rPr lang="nl-NL" altLang="en-US" smtClean="0">
                <a:solidFill>
                  <a:schemeClr val="tx1"/>
                </a:solidFill>
                <a:latin typeface="+mn-lt"/>
              </a:rPr>
              <a:pPr/>
              <a:t>1,0 mln</a:t>
            </a:fld>
            <a:endParaRPr lang="nl-NL" noProof="0" dirty="0">
              <a:solidFill>
                <a:schemeClr val="tx1"/>
              </a:solidFill>
              <a:latin typeface="+mn-lt"/>
            </a:endParaRPr>
          </a:p>
        </p:txBody>
      </p:sp>
      <p:sp>
        <p:nvSpPr>
          <p:cNvPr id="424" name="Content 1">
            <a:extLst>
              <a:ext uri="{FF2B5EF4-FFF2-40B4-BE49-F238E27FC236}">
                <a16:creationId xmlns:a16="http://schemas.microsoft.com/office/drawing/2014/main" id="{4B9982FA-94CE-476E-98B9-AED20350F85D}"/>
              </a:ext>
            </a:extLst>
          </p:cNvPr>
          <p:cNvSpPr>
            <a:spLocks noGrp="1"/>
          </p:cNvSpPr>
          <p:nvPr>
            <p:custDataLst>
              <p:tags r:id="rId24"/>
            </p:custDataLst>
          </p:nvPr>
        </p:nvSpPr>
        <p:spPr bwMode="gray">
          <a:xfrm>
            <a:off x="8602663" y="2959100"/>
            <a:ext cx="601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5848B97-2909-4FCE-A2A7-F04E092BA930}" type="datetime'''0'''''''''',9 ''''''''''''''''ml''''''''n'">
              <a:rPr lang="nl-NL" altLang="en-US" smtClean="0">
                <a:solidFill>
                  <a:schemeClr val="tx1"/>
                </a:solidFill>
                <a:latin typeface="+mn-lt"/>
              </a:rPr>
              <a:pPr/>
              <a:t>0,9 mln</a:t>
            </a:fld>
            <a:endParaRPr lang="nl-NL" noProof="0" dirty="0">
              <a:solidFill>
                <a:schemeClr val="tx1"/>
              </a:solidFill>
              <a:latin typeface="+mn-lt"/>
            </a:endParaRPr>
          </a:p>
        </p:txBody>
      </p:sp>
      <p:sp>
        <p:nvSpPr>
          <p:cNvPr id="425" name="Content 1">
            <a:extLst>
              <a:ext uri="{FF2B5EF4-FFF2-40B4-BE49-F238E27FC236}">
                <a16:creationId xmlns:a16="http://schemas.microsoft.com/office/drawing/2014/main" id="{4B9982FA-94CE-476E-98B9-AED20350F85D}"/>
              </a:ext>
            </a:extLst>
          </p:cNvPr>
          <p:cNvSpPr>
            <a:spLocks noGrp="1"/>
          </p:cNvSpPr>
          <p:nvPr>
            <p:custDataLst>
              <p:tags r:id="rId25"/>
            </p:custDataLst>
          </p:nvPr>
        </p:nvSpPr>
        <p:spPr bwMode="gray">
          <a:xfrm>
            <a:off x="9393238" y="2900363"/>
            <a:ext cx="6016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5E77E80-DD58-4543-8E87-D14452A310CD}" type="datetime'''''''''''''''''0'',9'''''''''' ''''''''''m''''''''l''n'">
              <a:rPr lang="nl-NL" altLang="en-US" smtClean="0">
                <a:solidFill>
                  <a:schemeClr val="tx1"/>
                </a:solidFill>
                <a:latin typeface="+mn-lt"/>
              </a:rPr>
              <a:pPr/>
              <a:t>0,9 mln</a:t>
            </a:fld>
            <a:endParaRPr lang="nl-NL" noProof="0" dirty="0">
              <a:solidFill>
                <a:schemeClr val="tx1"/>
              </a:solidFill>
              <a:latin typeface="+mn-lt"/>
            </a:endParaRPr>
          </a:p>
        </p:txBody>
      </p:sp>
      <p:sp>
        <p:nvSpPr>
          <p:cNvPr id="426" name="Content 1">
            <a:extLst>
              <a:ext uri="{FF2B5EF4-FFF2-40B4-BE49-F238E27FC236}">
                <a16:creationId xmlns:a16="http://schemas.microsoft.com/office/drawing/2014/main" id="{4B9982FA-94CE-476E-98B9-AED20350F85D}"/>
              </a:ext>
            </a:extLst>
          </p:cNvPr>
          <p:cNvSpPr>
            <a:spLocks noGrp="1"/>
          </p:cNvSpPr>
          <p:nvPr>
            <p:custDataLst>
              <p:tags r:id="rId26"/>
            </p:custDataLst>
          </p:nvPr>
        </p:nvSpPr>
        <p:spPr bwMode="gray">
          <a:xfrm>
            <a:off x="10194925" y="2439988"/>
            <a:ext cx="5746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59256D0-E51D-4576-BE1F-D27881429BEC}" type="datetime'''''''''1'''''''',1 ''''m''l''n'''''''''''''">
              <a:rPr lang="nl-NL" altLang="en-US" smtClean="0">
                <a:solidFill>
                  <a:schemeClr val="tx1"/>
                </a:solidFill>
                <a:latin typeface="+mn-lt"/>
              </a:rPr>
              <a:pPr/>
              <a:t>1,1 mln</a:t>
            </a:fld>
            <a:endParaRPr lang="nl-NL" noProof="0" dirty="0">
              <a:solidFill>
                <a:schemeClr val="tx1"/>
              </a:solidFill>
              <a:latin typeface="+mn-lt"/>
            </a:endParaRPr>
          </a:p>
        </p:txBody>
      </p:sp>
      <p:cxnSp>
        <p:nvCxnSpPr>
          <p:cNvPr id="55" name="Straight Connector 54">
            <a:extLst>
              <a:ext uri="{FF2B5EF4-FFF2-40B4-BE49-F238E27FC236}">
                <a16:creationId xmlns:a16="http://schemas.microsoft.com/office/drawing/2014/main" id="{A4C84BAB-2529-9A63-6DDC-CBF84AF4518E}"/>
              </a:ext>
            </a:extLst>
          </p:cNvPr>
          <p:cNvCxnSpPr/>
          <p:nvPr>
            <p:custDataLst>
              <p:tags r:id="rId27"/>
            </p:custDataLst>
          </p:nvPr>
        </p:nvCxnSpPr>
        <p:spPr bwMode="gray">
          <a:xfrm>
            <a:off x="1438276" y="6162675"/>
            <a:ext cx="174625" cy="0"/>
          </a:xfrm>
          <a:prstGeom prst="line">
            <a:avLst/>
          </a:prstGeom>
          <a:ln w="76200" cap="rnd" cmpd="sng" algn="ctr">
            <a:solidFill>
              <a:schemeClr val="accent5"/>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66EA4F63-1FBF-EBD7-5870-357020661E0B}"/>
              </a:ext>
            </a:extLst>
          </p:cNvPr>
          <p:cNvSpPr/>
          <p:nvPr>
            <p:custDataLst>
              <p:tags r:id="rId28"/>
            </p:custDataLst>
          </p:nvPr>
        </p:nvSpPr>
        <p:spPr bwMode="auto">
          <a:xfrm>
            <a:off x="7135813" y="6069013"/>
            <a:ext cx="250825" cy="187325"/>
          </a:xfrm>
          <a:prstGeom prst="rect">
            <a:avLst/>
          </a:prstGeom>
          <a:solidFill>
            <a:schemeClr val="accent2"/>
          </a:solidFill>
          <a:ln w="9525" cap="flat" algn="ctr">
            <a:solidFill>
              <a:schemeClr val="bg1"/>
            </a:solidFill>
            <a:prstDash val="solid"/>
            <a:miter/>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endParaRPr lang="nl-NL" dirty="0">
              <a:solidFill>
                <a:srgbClr val="000000"/>
              </a:solidFill>
            </a:endParaRPr>
          </a:p>
        </p:txBody>
      </p:sp>
      <p:cxnSp>
        <p:nvCxnSpPr>
          <p:cNvPr id="652" name="Straight Connector 651">
            <a:extLst>
              <a:ext uri="{FF2B5EF4-FFF2-40B4-BE49-F238E27FC236}">
                <a16:creationId xmlns:a16="http://schemas.microsoft.com/office/drawing/2014/main" id="{3E7500E7-FA41-9823-B624-49F5814EE2BA}"/>
              </a:ext>
            </a:extLst>
          </p:cNvPr>
          <p:cNvCxnSpPr/>
          <p:nvPr>
            <p:custDataLst>
              <p:tags r:id="rId29"/>
            </p:custDataLst>
          </p:nvPr>
        </p:nvCxnSpPr>
        <p:spPr bwMode="gray">
          <a:xfrm>
            <a:off x="4324350" y="6162675"/>
            <a:ext cx="174625" cy="0"/>
          </a:xfrm>
          <a:prstGeom prst="line">
            <a:avLst/>
          </a:prstGeom>
          <a:ln w="76200" cap="rnd" cmpd="sng" algn="ctr">
            <a:solidFill>
              <a:schemeClr val="folHlink"/>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5" name="Content 1">
            <a:extLst>
              <a:ext uri="{FF2B5EF4-FFF2-40B4-BE49-F238E27FC236}">
                <a16:creationId xmlns:a16="http://schemas.microsoft.com/office/drawing/2014/main" id="{4B9982FA-94CE-476E-98B9-AED20350F85D}"/>
              </a:ext>
            </a:extLst>
          </p:cNvPr>
          <p:cNvSpPr>
            <a:spLocks noGrp="1"/>
          </p:cNvSpPr>
          <p:nvPr>
            <p:custDataLst>
              <p:tags r:id="rId30"/>
            </p:custDataLst>
          </p:nvPr>
        </p:nvSpPr>
        <p:spPr bwMode="auto">
          <a:xfrm>
            <a:off x="1701800" y="6080125"/>
            <a:ext cx="24828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F8CB552-0F48-4A08-B96E-1E4AC296813B}" type="datetime'Aande''el (%)'' per''''so''ne''''n'' in ''''''''''armoede'">
              <a:rPr lang="nl-NL" altLang="en-US" smtClean="0">
                <a:solidFill>
                  <a:schemeClr val="tx1"/>
                </a:solidFill>
                <a:latin typeface="+mn-lt"/>
              </a:rPr>
              <a:pPr/>
              <a:t>Aandeel (%) personen in armoede</a:t>
            </a:fld>
            <a:endParaRPr lang="nl-NL" noProof="0" dirty="0">
              <a:solidFill>
                <a:schemeClr val="tx1"/>
              </a:solidFill>
              <a:latin typeface="+mn-lt"/>
            </a:endParaRPr>
          </a:p>
        </p:txBody>
      </p:sp>
      <p:sp>
        <p:nvSpPr>
          <p:cNvPr id="649" name="Content 1">
            <a:extLst>
              <a:ext uri="{FF2B5EF4-FFF2-40B4-BE49-F238E27FC236}">
                <a16:creationId xmlns:a16="http://schemas.microsoft.com/office/drawing/2014/main" id="{3F6CDFCE-2A27-75AA-DF7B-53EE5552FD8E}"/>
              </a:ext>
            </a:extLst>
          </p:cNvPr>
          <p:cNvSpPr>
            <a:spLocks noGrp="1"/>
          </p:cNvSpPr>
          <p:nvPr>
            <p:custDataLst>
              <p:tags r:id="rId31"/>
            </p:custDataLst>
          </p:nvPr>
        </p:nvSpPr>
        <p:spPr bwMode="auto">
          <a:xfrm>
            <a:off x="4587875" y="6080125"/>
            <a:ext cx="24463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BCBEF31F-429B-460A-B25F-ACDDA96BF70F}" type="datetime'A''andeel'''' (''%)'' ki''nde''ren'''''' ''in'' ar''m''oed''e'">
              <a:rPr lang="nl-NL" altLang="en-US" smtClean="0">
                <a:solidFill>
                  <a:schemeClr val="tx1"/>
                </a:solidFill>
                <a:latin typeface="+mn-lt"/>
              </a:rPr>
              <a:pPr/>
              <a:t>Aandeel (%) kinderen in armoede</a:t>
            </a:fld>
            <a:endParaRPr lang="nl-NL" noProof="0" dirty="0">
              <a:solidFill>
                <a:schemeClr val="tx1"/>
              </a:solidFill>
              <a:latin typeface="+mn-lt"/>
            </a:endParaRPr>
          </a:p>
        </p:txBody>
      </p:sp>
      <p:sp>
        <p:nvSpPr>
          <p:cNvPr id="46" name="Content 1">
            <a:extLst>
              <a:ext uri="{FF2B5EF4-FFF2-40B4-BE49-F238E27FC236}">
                <a16:creationId xmlns:a16="http://schemas.microsoft.com/office/drawing/2014/main" id="{4B9982FA-94CE-476E-98B9-AED20350F85D}"/>
              </a:ext>
            </a:extLst>
          </p:cNvPr>
          <p:cNvSpPr>
            <a:spLocks noGrp="1"/>
          </p:cNvSpPr>
          <p:nvPr>
            <p:custDataLst>
              <p:tags r:id="rId32"/>
            </p:custDataLst>
          </p:nvPr>
        </p:nvSpPr>
        <p:spPr bwMode="auto">
          <a:xfrm>
            <a:off x="7437438" y="6080125"/>
            <a:ext cx="2665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lnSpc>
                <a:spcPct val="90000"/>
              </a:lnSpc>
              <a:spcBef>
                <a:spcPts val="375"/>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D70BCAF6-DFF4-41DC-9D00-1ED20E475BDC}" type="datetime'A''''''ant''al'' person''en i''n ''a''''rmoede (i''n m''ln'')'">
              <a:rPr lang="nl-NL" altLang="en-US" smtClean="0">
                <a:solidFill>
                  <a:schemeClr val="tx1"/>
                </a:solidFill>
                <a:latin typeface="+mn-lt"/>
              </a:rPr>
              <a:pPr/>
              <a:t>Aantal personen in armoede (in mln)</a:t>
            </a:fld>
            <a:endParaRPr lang="nl-NL" noProof="0" dirty="0">
              <a:solidFill>
                <a:schemeClr val="tx1"/>
              </a:solidFill>
              <a:latin typeface="+mn-lt"/>
            </a:endParaRPr>
          </a:p>
        </p:txBody>
      </p:sp>
      <p:sp>
        <p:nvSpPr>
          <p:cNvPr id="2" name="Footer Placeholder 3">
            <a:extLst>
              <a:ext uri="{FF2B5EF4-FFF2-40B4-BE49-F238E27FC236}">
                <a16:creationId xmlns:a16="http://schemas.microsoft.com/office/drawing/2014/main" id="{629131A9-17BD-EFC1-8B54-1A83A99EA0AF}"/>
              </a:ext>
            </a:extLst>
          </p:cNvPr>
          <p:cNvSpPr>
            <a:spLocks noGrp="1"/>
          </p:cNvSpPr>
          <p:nvPr>
            <p:ph type="ftr" sz="quarter" idx="3"/>
          </p:nvPr>
        </p:nvSpPr>
        <p:spPr>
          <a:xfrm>
            <a:off x="661800" y="6686783"/>
            <a:ext cx="10868400" cy="122400"/>
          </a:xfrm>
        </p:spPr>
        <p:txBody>
          <a:bodyPr/>
          <a:lstStyle/>
          <a:p>
            <a:pPr marL="0" indent="0">
              <a:buNone/>
            </a:pPr>
            <a:r>
              <a:rPr lang="nl-NL" dirty="0"/>
              <a:t>Bron: CPB (2021) percentage op basis van Augustusraming (CPB, 2022), Armoede in Kaart (SCP, 2019). Aandeel voor jaren 2018, 2019 (2020 in het geval van kinderen) onbekend; trend is doorgetrokken</a:t>
            </a:r>
          </a:p>
        </p:txBody>
      </p:sp>
    </p:spTree>
    <p:extLst>
      <p:ext uri="{BB962C8B-B14F-4D97-AF65-F5344CB8AC3E}">
        <p14:creationId xmlns:p14="http://schemas.microsoft.com/office/powerpoint/2010/main" val="42683620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93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quot;&gt;&lt;elem m_fUsage=&quot;1.00000000000000000000E+00&quot;&gt;&lt;m_msothmcolidx val=&quot;0&quot;/&gt;&lt;m_rgb r=&quot;F4&quot; g=&quot;EE&quot; b=&quot;02&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EwGLhfxLd1ib8bLMfj_iE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_rfiUKJ.XLxk32qy2CA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5CH0xMGHhgn.b.3QDJ5Kw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1tr1Cmq9e_WoDnAyN85_z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wixDE2qNWsWkJwAP8bmqP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jKkZjM0QY4ao2xVYjU2d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mOInqSw7_Qu0zLjtZsIHD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GmCj0dbr6FKMImjcHi8A.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GmCj0dbr6FKMImjcHi8A.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IRI04Yq9zJgpgvuhuB0tL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GZ7wuYeS5jKBPb4ajkdA7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KeXRdsX2Kj6icgjvmcNAa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mHx1AIHP.MqeTC.HNDoZd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miiJvy_4tekh98I1ntnc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p9hmycqPlTDaSlW1E5M9Q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OvlRRvJPcHPilzCg6OyUO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mi4RYkhqVBsNa5qPUopa0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eKKue41APqm2NaOe_GQSq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LpKx7Of4T0u4zT1xeyq1S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YBqozIPXi3uTvYCAJzUui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SKnv.qK89wGn8UUl0lKx6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5FeahSYJOF12KrJ2qPEqr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W_4N3.Zsoda7m49f6t9DK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FfmCQiRri7gKabdFFKpBZ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bG3iOLeNedz5mn6BY_yAv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Ng5OgAk.QJ6ANbhq6hoUc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lT2FiMfwbEtbb0x6kieVk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0l3gTvQQnGBp01m.Si.J3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e4glRkuaHq8RmL5EWgwJl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85N5kuEKocQsGLIPGmQT1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TfpJJsxeNkGl8gmJ907BH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jzJuOx4Jinrha8aB.vmYf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I4CzP2ltKWs6V0ZwQLD78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VGVBBBFET.pzpybCv1NAd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Vch1DVjm2yJXGSu2a5Uj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Pw2hGK3OG03BSiowc2t.X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CBLWYDUGfqzfty.RGKHHz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mJoo0xcFir6rIvXFTNxj2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UPlVrzKd7A1VYrfI9kUkX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l5Hl9dzoZsi1y89LQDG01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EBQn8KDC7Lyfj82rDsog.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IYinh1e51UdmgR9YiBsj9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IjyrXTpsXyMqwG3ErtV7u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Z18pwlRmyyhKC6Td.2IGI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DASwpmTfX7gcYJ9eZaHVR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15m7h.cctJ5uzQtGD5RgC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ZeANenbr4bx.qcqykt9If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udSonIw4S2VCJsj0uuCQv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IXPUCHWIc8AjvP6.3iY0P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eiJckCgSmOid8gGHYTgIM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8YFJDnah3rIFHE7hCsHik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WEs_LFlWn68LYxvsu2bec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xL5Fv6Jv_Im1Uq1_3Y_BL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KkNKxM1FLC0pabIzLLFf4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65KR2UHpvU60BqFUsbjEo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5mg_tNqVJTRNTRPmfysrP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5jrA4rUWFgS5idFAnXHun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idqQMS2C.BjC2oc4uc8Wb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fzyG1BV3qsC40z7VV4Y2v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d9uWnjDo7wiccrg8JW1R0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y_iFY6NGLUppSl4k1qNaG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9G7Hg8aeC4yHE_wfJ6TWF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2btRsyRiSbHtWJbXKbRX0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UmG3fikkQproOjlaLjFhw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fz10tfwH533JiMKBpjK5h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30bH9F2YhINh4xL3qliSE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Zbe_IyHRGYVIBAZMp5lr.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shqXRk5G27xPDPQzM_dJJ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onE509edQtjd93iGYffnW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tswcB8yT.AQJDJxDFTrWs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84gbRWuwmTDwmw31Wyeaz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da8BCUHg_vXycsukZU.C7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21LJfYgqeikjWnRrQnRNz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ahvkCDMesLw2cQunZsTA0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me2XrrNRP5MYPc64mELKx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XXi5nYSiqWKkiV_bdPPkz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ElJU01Mp5Mp0QBIO_7K.y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4uWzoGgNtHAQqlXLs6gP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ryq2N1WvByX0siCEer.Hg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0j8WOgKNtn8HK0q9lPNP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usVuaugHbVtTzfQUQjtoB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4KBSOUgai1MO.b5_QtkPU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SZWvQ9OE4JwY__mQ6YF9y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uTNr1LUaWSJIxTCgjuyy4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6dw1tRaBqlJrsvFlqM9mn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IFe1nbW.8g2erMIyopfPG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Ba7ddvqqp77ouY6oMBprk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TUptNikG24ZGk21kChJKl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ia7KQqF4jOlzGp8Kw84Ql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U1rCur.UVNBdNAf5uJUpQ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VBUXHt0Haad.hBmQFmbiI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z9OKkuBhXWu9xKu54_KM_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BoulJOlIy02haUq.KcSzx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mHgEkawmDs3c0gP1v3xmW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AsEVkwkQk1xyBMNe_ao6w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P1X6x94duZaphsjBgM.f6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2hupvnna8m65x6HlJLCrk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teC9flvudZNaV1JU41pQB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AwftpJ6yICfkMEPm9yRWG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rCapGUs6KonKUkI1QlZni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e2uMRhtGBvP9U8CZuLeGM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jV4nGPsnh9_IMdtu.ASUG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Gi1c4DqWkTjsxELn.na99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Bo91yWS9xeQwUjjuXOIow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BaOnfICejJgjKme34esdZ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AAQIE5xLMl..Pk1SM0Rt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rBK7WAPk52j7ikBBAEr2o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kxJNeRqSCfyMT8aoyVVZn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8rkFJZlhnbJKDns7jNAZf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Pwhryr_R0Uqz5B.qp_3s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qH1xIxxGgjZ9TMbFNiVDzg"/>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NJyUFYys5tpdjWv7w6udj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rdq66sd4CDhAWe63c4nF9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2hupvnna8m65x6HlJLCrkg"/>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FpswmLeC.5NqG37yCeArX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Th3Upge2EKD5B7dxsui4u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RSyWppgIGFYeOIhyauFUU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BhOMO8YRqy.9PkncnjZBN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8RDFlTVw9uNsplWlao.Xn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1meKdcFRfq4stAV3fGv1S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YC46ypbicrlufJ94aesDo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JOeypdmC8lQpTtFeYk13b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1KYN0pKKRnx5nYmF8Cdj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Ii.w5ffYIM9L1g1ajDIJV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eRg5kbtkf1QuMSQvlgj6b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9N1zAlHTGMuj6pxYA1Ae4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XgxuMY6crPJ27RHAduyuT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u0ad8_dLudAIPdsRPq44U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adtf2RvRk9dwWh7nYFCviQ"/>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EwGLhfxLd1ib8bLMfj_iE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v1xgA6O64ylGbw1SJews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_rfiUKJ.XLxk32qy2CA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5CH0xMGHhgn.b.3QDJ5Kw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1tr1Cmq9e_WoDnAyN85_z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wixDE2qNWsWkJwAP8bmqP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mOInqSw7_Qu0zLjtZsIH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GmCj0dbr6FKMImjcHi8A.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GmCj0dbr6FKMImjcHi8A.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IRI04Yq9zJgpgvuhuB0tL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GZ7wuYeS5jKBPb4ajkdA7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KeXRdsX2Kj6icgjvmcNAa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elinsOyO3KtxcupkVhc_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mHx1AIHP.MqeTC.HNDoZd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p9hmycqPlTDaSlW1E5M9Q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OvlRRvJPcHPilzCg6OyUO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FSPdLCoseYCT2knYaRMr8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pv1xgA6O64ylGbw1SJews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0elinsOyO3KtxcupkVhc_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FSPdLCoseYCT2knYaRMr8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5mg_tNqVJTRNTRPmfysrP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RjKkZjM0QY4ao2xVYjU2d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lmiiJvy_4tekh98I1ntnc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SKnv.qK89wGn8UUl0lKx6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UVch1DVjm2yJXGSu2a5Uj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5mg_tNqVJTRNTRPmfysrP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5mg_tNqVJTRNTRPmfysrP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XXi5nYSiqWKkiV_bdPPkz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2hupvnna8m65x6HlJLCrk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2hupvnna8m65x6HlJLCrk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adtf2RvRk9dwWh7nYFCvi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tspublic 20200925">
  <a:themeElements>
    <a:clrScheme name="itspublic 20200928">
      <a:dk1>
        <a:srgbClr val="000000"/>
      </a:dk1>
      <a:lt1>
        <a:srgbClr val="FFFFFF"/>
      </a:lt1>
      <a:dk2>
        <a:srgbClr val="22777B"/>
      </a:dk2>
      <a:lt2>
        <a:srgbClr val="FFFFFF"/>
      </a:lt2>
      <a:accent1>
        <a:srgbClr val="22777B"/>
      </a:accent1>
      <a:accent2>
        <a:srgbClr val="408E94"/>
      </a:accent2>
      <a:accent3>
        <a:srgbClr val="68ABB0"/>
      </a:accent3>
      <a:accent4>
        <a:srgbClr val="95C5C9"/>
      </a:accent4>
      <a:accent5>
        <a:srgbClr val="CFE3E6"/>
      </a:accent5>
      <a:accent6>
        <a:srgbClr val="FFFFFF"/>
      </a:accent6>
      <a:hlink>
        <a:srgbClr val="000000"/>
      </a:hlink>
      <a:folHlink>
        <a:srgbClr val="FFBD42"/>
      </a:folHlink>
    </a:clrScheme>
    <a:fontScheme name="Corbel">
      <a:majorFont>
        <a:latin typeface="Corbel"/>
        <a:ea typeface=""/>
        <a:cs typeface=""/>
      </a:majorFont>
      <a:minorFont>
        <a:latin typeface="Corbel"/>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w="9525" cap="flat">
          <a:noFill/>
          <a:prstDash val="solid"/>
          <a:miter/>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l">
          <a:defRPr smtClean="0">
            <a:solidFill>
              <a:srgbClr val="000000"/>
            </a:solidFill>
          </a:defRPr>
        </a:defPPr>
      </a:lstStyle>
    </a:spDef>
    <a:txDef>
      <a:spPr/>
      <a:bodyPr vert="horz" lIns="91440" tIns="45720" rIns="91440" bIns="45720" rtlCol="0">
        <a:noAutofit/>
      </a:bodyPr>
      <a:lstStyle>
        <a:defPPr algn="l">
          <a:defRPr noProof="0" dirty="0" smtClean="0"/>
        </a:defPPr>
      </a:lstStyle>
    </a:txDef>
  </a:objectDefaults>
  <a:extraClrSchemeLst/>
  <a:custClrLst>
    <a:custClr name="Accent1">
      <a:srgbClr val="22777B"/>
    </a:custClr>
    <a:custClr name="Accent2">
      <a:srgbClr val="408E94"/>
    </a:custClr>
    <a:custClr name="Accent3">
      <a:srgbClr val="68ABB0"/>
    </a:custClr>
    <a:custClr name="Accent4">
      <a:srgbClr val="95C5C9"/>
    </a:custClr>
    <a:custClr name="Accent5">
      <a:srgbClr val="CFE3E6"/>
    </a:custClr>
    <a:custClr name="Grey1">
      <a:srgbClr val="4F4F4F"/>
    </a:custClr>
    <a:custClr name="Grey2">
      <a:srgbClr val="6A6A6A"/>
    </a:custClr>
    <a:custClr name="Grey3">
      <a:srgbClr val="8C8C8C"/>
    </a:custClr>
    <a:custClr name="Grey4">
      <a:srgbClr val="AFAFAF"/>
    </a:custClr>
    <a:custClr name="Grey5">
      <a:srgbClr val="DBDBDB"/>
    </a:custClr>
    <a:custClr name="Darkgreen">
      <a:srgbClr val="17722B"/>
    </a:custClr>
    <a:custClr name="Lightgreen">
      <a:srgbClr val="59943A"/>
    </a:custClr>
    <a:custClr name="Yellow">
      <a:srgbClr val="FFBD42"/>
    </a:custClr>
    <a:custClr name="Orange">
      <a:srgbClr val="EC6224"/>
    </a:custClr>
    <a:custClr name="Red">
      <a:srgbClr val="BF211E"/>
    </a:custClr>
    <a:custClr name="Accent1">
      <a:srgbClr val="22777B"/>
    </a:custClr>
    <a:custClr name="Accent4">
      <a:srgbClr val="95C5C9"/>
    </a:custClr>
    <a:custClr name="Grey5">
      <a:srgbClr val="DBDBDB"/>
    </a:custClr>
    <a:custClr name="Lightyellow">
      <a:srgbClr val="FFE8BA"/>
    </a:custClr>
    <a:custClr name="Yellow">
      <a:srgbClr val="FFBD42"/>
    </a:custClr>
  </a:custClrLst>
  <a:extLst>
    <a:ext uri="{05A4C25C-085E-4340-85A3-A5531E510DB2}">
      <thm15:themeFamily xmlns:thm15="http://schemas.microsoft.com/office/thememl/2012/main" name="Presentation15" id="{06FC723F-824C-445D-88EE-ED9175DF2421}" vid="{56034F30-F976-4D5B-B5D4-FD23B479B326}"/>
    </a:ext>
  </a:extLst>
</a:theme>
</file>

<file path=ppt/theme/theme2.xml><?xml version="1.0" encoding="utf-8"?>
<a:theme xmlns:a="http://schemas.openxmlformats.org/drawingml/2006/main" name="1_itspublic 20200925">
  <a:themeElements>
    <a:clrScheme name="itspublic 20200928">
      <a:dk1>
        <a:srgbClr val="000000"/>
      </a:dk1>
      <a:lt1>
        <a:srgbClr val="FFFFFF"/>
      </a:lt1>
      <a:dk2>
        <a:srgbClr val="22777B"/>
      </a:dk2>
      <a:lt2>
        <a:srgbClr val="FFFFFF"/>
      </a:lt2>
      <a:accent1>
        <a:srgbClr val="22777B"/>
      </a:accent1>
      <a:accent2>
        <a:srgbClr val="408E94"/>
      </a:accent2>
      <a:accent3>
        <a:srgbClr val="68ABB0"/>
      </a:accent3>
      <a:accent4>
        <a:srgbClr val="95C5C9"/>
      </a:accent4>
      <a:accent5>
        <a:srgbClr val="CFE3E6"/>
      </a:accent5>
      <a:accent6>
        <a:srgbClr val="FFFFFF"/>
      </a:accent6>
      <a:hlink>
        <a:srgbClr val="000000"/>
      </a:hlink>
      <a:folHlink>
        <a:srgbClr val="FFBD42"/>
      </a:folHlink>
    </a:clrScheme>
    <a:fontScheme name="Corbel">
      <a:majorFont>
        <a:latin typeface="Corbel"/>
        <a:ea typeface=""/>
        <a:cs typeface=""/>
      </a:majorFont>
      <a:minorFont>
        <a:latin typeface="Corbel"/>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w="9525" cap="flat">
          <a:noFill/>
          <a:prstDash val="solid"/>
          <a:miter/>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l">
          <a:defRPr smtClean="0">
            <a:solidFill>
              <a:srgbClr val="000000"/>
            </a:solidFill>
          </a:defRPr>
        </a:defPPr>
      </a:lstStyle>
    </a:spDef>
    <a:txDef>
      <a:spPr/>
      <a:bodyPr vert="horz" lIns="91440" tIns="45720" rIns="91440" bIns="45720" rtlCol="0">
        <a:noAutofit/>
      </a:bodyPr>
      <a:lstStyle>
        <a:defPPr algn="l">
          <a:defRPr noProof="0" dirty="0" smtClean="0"/>
        </a:defPPr>
      </a:lstStyle>
    </a:txDef>
  </a:objectDefaults>
  <a:extraClrSchemeLst/>
  <a:custClrLst>
    <a:custClr name="Accent1">
      <a:srgbClr val="22777B"/>
    </a:custClr>
    <a:custClr name="Accent2">
      <a:srgbClr val="408E94"/>
    </a:custClr>
    <a:custClr name="Accent3">
      <a:srgbClr val="68ABB0"/>
    </a:custClr>
    <a:custClr name="Accent4">
      <a:srgbClr val="95C5C9"/>
    </a:custClr>
    <a:custClr name="Accent5">
      <a:srgbClr val="CFE3E6"/>
    </a:custClr>
    <a:custClr name="Grey1">
      <a:srgbClr val="4F4F4F"/>
    </a:custClr>
    <a:custClr name="Grey2">
      <a:srgbClr val="6A6A6A"/>
    </a:custClr>
    <a:custClr name="Grey3">
      <a:srgbClr val="8C8C8C"/>
    </a:custClr>
    <a:custClr name="Grey4">
      <a:srgbClr val="AFAFAF"/>
    </a:custClr>
    <a:custClr name="Grey5">
      <a:srgbClr val="DBDBDB"/>
    </a:custClr>
    <a:custClr name="Darkgreen">
      <a:srgbClr val="17722B"/>
    </a:custClr>
    <a:custClr name="Lightgreen">
      <a:srgbClr val="59943A"/>
    </a:custClr>
    <a:custClr name="Yellow">
      <a:srgbClr val="FFBD42"/>
    </a:custClr>
    <a:custClr name="Orange">
      <a:srgbClr val="EC6224"/>
    </a:custClr>
    <a:custClr name="Red">
      <a:srgbClr val="BF211E"/>
    </a:custClr>
    <a:custClr name="Accent1">
      <a:srgbClr val="22777B"/>
    </a:custClr>
    <a:custClr name="Accent4">
      <a:srgbClr val="95C5C9"/>
    </a:custClr>
    <a:custClr name="Grey5">
      <a:srgbClr val="DBDBDB"/>
    </a:custClr>
    <a:custClr name="Lightyellow">
      <a:srgbClr val="FFE8BA"/>
    </a:custClr>
    <a:custClr name="Yellow">
      <a:srgbClr val="FFBD42"/>
    </a:custClr>
  </a:custClrLst>
  <a:extLst>
    <a:ext uri="{05A4C25C-085E-4340-85A3-A5531E510DB2}">
      <thm15:themeFamily xmlns:thm15="http://schemas.microsoft.com/office/thememl/2012/main" name="Presentation15" id="{06FC723F-824C-445D-88EE-ED9175DF2421}" vid="{56034F30-F976-4D5B-B5D4-FD23B479B3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8602D4BBB76649A77FA93C480A6213" ma:contentTypeVersion="5" ma:contentTypeDescription="Create a new document." ma:contentTypeScope="" ma:versionID="f181fc221a3658a5799acc4e771e6d72">
  <xsd:schema xmlns:xsd="http://www.w3.org/2001/XMLSchema" xmlns:xs="http://www.w3.org/2001/XMLSchema" xmlns:p="http://schemas.microsoft.com/office/2006/metadata/properties" xmlns:ns3="f5037747-1170-4897-aa58-2c5e36630a77" xmlns:ns4="01bfb112-6806-4336-b4f1-2b1e51b0c816" targetNamespace="http://schemas.microsoft.com/office/2006/metadata/properties" ma:root="true" ma:fieldsID="d3a9c7ed8c024a44d8e081b7622eb807" ns3:_="" ns4:_="">
    <xsd:import namespace="f5037747-1170-4897-aa58-2c5e36630a77"/>
    <xsd:import namespace="01bfb112-6806-4336-b4f1-2b1e51b0c81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037747-1170-4897-aa58-2c5e36630a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bfb112-6806-4336-b4f1-2b1e51b0c8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026534-F8B6-464E-AC96-04A742EA11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037747-1170-4897-aa58-2c5e36630a77"/>
    <ds:schemaRef ds:uri="01bfb112-6806-4336-b4f1-2b1e51b0c8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ADEC1B-292C-4372-8775-41D2E028CD02}">
  <ds:schemaRefs>
    <ds:schemaRef ds:uri="http://purl.org/dc/elements/1.1/"/>
    <ds:schemaRef ds:uri="01bfb112-6806-4336-b4f1-2b1e51b0c816"/>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www.w3.org/XML/1998/namespace"/>
    <ds:schemaRef ds:uri="f5037747-1170-4897-aa58-2c5e36630a77"/>
    <ds:schemaRef ds:uri="http://purl.org/dc/terms/"/>
    <ds:schemaRef ds:uri="http://schemas.microsoft.com/office/2006/metadata/properties"/>
  </ds:schemaRefs>
</ds:datastoreItem>
</file>

<file path=customXml/itemProps3.xml><?xml version="1.0" encoding="utf-8"?>
<ds:datastoreItem xmlns:ds="http://schemas.openxmlformats.org/officeDocument/2006/customXml" ds:itemID="{47881AB7-2D60-4354-935B-30C3AF5E48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980</TotalTime>
  <Words>2814</Words>
  <Application>Microsoft Office PowerPoint</Application>
  <PresentationFormat>Widescreen</PresentationFormat>
  <Paragraphs>464</Paragraphs>
  <Slides>25</Slides>
  <Notes>9</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2" baseType="lpstr">
      <vt:lpstr>Arial</vt:lpstr>
      <vt:lpstr>Calibri</vt:lpstr>
      <vt:lpstr>Corbel</vt:lpstr>
      <vt:lpstr>Wingdings</vt:lpstr>
      <vt:lpstr>itspublic 20200925</vt:lpstr>
      <vt:lpstr>1_itspublic 20200925</vt:lpstr>
      <vt:lpstr>think-cell Slide</vt:lpstr>
      <vt:lpstr>PowerPoint Presentation</vt:lpstr>
      <vt:lpstr>Inwoners in Nood? Armoede door stijgende prijzen Inzicht in handelingsperspectief gemeente</vt:lpstr>
      <vt:lpstr>Inhoud</vt:lpstr>
      <vt:lpstr>Armoede is altijd relatief</vt:lpstr>
      <vt:lpstr>Het niet-veel-maar-toereikendbudget is opgebouwd uit basisbehoeften en minimale sociale participatie en ontspanning</vt:lpstr>
      <vt:lpstr>Het is daarnaast afhankelijk van je gezinssamenstelling wanneer je in Nederland als arm wordt bestempeld</vt:lpstr>
      <vt:lpstr>De impact van leven in armoede is groot en blijvend</vt:lpstr>
      <vt:lpstr>Inhoud</vt:lpstr>
      <vt:lpstr>Aantal personen in armoede meer dan 1,1 miljoen mensen</vt:lpstr>
      <vt:lpstr>Prinsjesdag plannen lijken te zorgen voor afname armoede in 2023 maar met veel onzekerheid omgeven</vt:lpstr>
      <vt:lpstr>Armoede komt overal voor. Relatief het meest in grote steden en in noorden van Nederland.</vt:lpstr>
      <vt:lpstr>Binnen gemeenten zijn er grote verschillen in spreiding. Maar armoede is in iedere wijk.</vt:lpstr>
      <vt:lpstr>Situatie in gemeente Amersfoort </vt:lpstr>
      <vt:lpstr>Alleenstaanden (zeker met kinderen) verkeren vaker in armoede en zijn extra kwetsbaar tijdens een economische neergang </vt:lpstr>
      <vt:lpstr>Het is als gemeente belangrijk om te weten welke inwoners in armoede leven en bij wie het op de loer ligt</vt:lpstr>
      <vt:lpstr>Inhoud</vt:lpstr>
      <vt:lpstr>Armoedebeleid komt in vele vormen</vt:lpstr>
      <vt:lpstr>Gezien huidige problematiek nu nadruk op betaalbaar leven en wonen en inkomensondersteuning</vt:lpstr>
      <vt:lpstr>Inhoud</vt:lpstr>
      <vt:lpstr>Er is een helder stappenplan om burgers in nood te ondersteunen</vt:lpstr>
      <vt:lpstr>Belangrijk om te beginnen met heldere probleemanalyse</vt:lpstr>
      <vt:lpstr>Handelingsperspectieven van de gemeentelijke overheid</vt:lpstr>
      <vt:lpstr>Keuzes binnen bestuurlijke prioriteiten en financiële kaders</vt:lpstr>
      <vt:lpstr>It’s Public kan uw gemeente ondersteunen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Analytisch kader Gemeentelijk armoedebeleid</dc:title>
  <dc:creator>Jerien den Blanken</dc:creator>
  <cp:lastModifiedBy>Tom van Mierlo</cp:lastModifiedBy>
  <cp:revision>64</cp:revision>
  <dcterms:created xsi:type="dcterms:W3CDTF">2022-08-03T14:15:42Z</dcterms:created>
  <dcterms:modified xsi:type="dcterms:W3CDTF">2022-09-27T07:33:27Z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0x010100CB8602D4BBB76649A77FA93C480A6213</vt:lpwstr>
  </property>
</Properties>
</file>