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110" d="100"/>
          <a:sy n="110" d="100"/>
        </p:scale>
        <p:origin x="792" y="96"/>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0</c:v>
                </c:pt>
                <c:pt idx="1">
                  <c:v>0</c:v>
                </c:pt>
                <c:pt idx="2">
                  <c:v>2.1150000000000002</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0</c:v>
                </c:pt>
                <c:pt idx="1">
                  <c:v>0</c:v>
                </c:pt>
                <c:pt idx="2">
                  <c:v>8.0950000000000006</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0</c:v>
                </c:pt>
                <c:pt idx="1">
                  <c:v>0</c:v>
                </c:pt>
                <c:pt idx="2">
                  <c:v>2.7639999999999998</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0</c:v>
                </c:pt>
                <c:pt idx="1">
                  <c:v>0</c:v>
                </c:pt>
                <c:pt idx="2">
                  <c:v>3.2069999999999999</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0</c:v>
                </c:pt>
                <c:pt idx="1">
                  <c:v>0</c:v>
                </c:pt>
                <c:pt idx="2">
                  <c:v>19.734000000000002</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0</c:v>
                </c:pt>
                <c:pt idx="1">
                  <c:v>0</c:v>
                </c:pt>
                <c:pt idx="2">
                  <c:v>10.175000000000001</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0</c:v>
                </c:pt>
                <c:pt idx="1">
                  <c:v>0</c:v>
                </c:pt>
                <c:pt idx="2">
                  <c:v>46.09</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E4E20CAD-BCB4-4552-9885-B7CA33F7715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709EC098-803D-4DF8-A191-363E6BC16AA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F77AFC08-EECF-444E-9D27-10986E4EF6A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242A5ECF-50D9-451E-A665-6F020D7DD2D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FD16F32F-ABF7-45E2-95F9-D400904DEAD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61D49EA6-56C1-4741-A30F-434A5AFF0AE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0B451D02-847A-4060-AE4F-B1B63C3D6DD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D45946B2-D519-4869-B4EB-1866F122EBB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B132045B-DAF3-4B62-BC76-49C6A58B347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1A3FACCF-9BCA-490B-B770-78BACAD10C3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41C2C351-204F-47B9-BB81-92EE2B9E045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596641A3-0DAB-41BD-8DEB-A73F04415FF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467255C1-05EB-482D-BBF8-43CFB25CDFE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8B743F08-4399-43D7-BF6B-74338613CD0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B31431D8-77BD-4361-963B-21099131263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D56B09D2-4C1C-4D89-9B40-33B3FF33BAD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6005DA7F-FB71-4954-A253-D442B80ABB0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8DD593C7-1026-4678-A0B3-DDD66E393DA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Handel</c:v>
                </c:pt>
                <c:pt idx="1">
                  <c:v>Gezondheids- en welzijnszorg</c:v>
                </c:pt>
                <c:pt idx="2">
                  <c:v>Industrie</c:v>
                </c:pt>
                <c:pt idx="3">
                  <c:v>Verhuur en overige zakelijke diensten</c:v>
                </c:pt>
                <c:pt idx="4">
                  <c:v>Bouwnijverheid</c:v>
                </c:pt>
                <c:pt idx="5">
                  <c:v>Landbouw, bosbouw en visserij</c:v>
                </c:pt>
                <c:pt idx="6">
                  <c:v>Vervoer en opslag</c:v>
                </c:pt>
                <c:pt idx="7">
                  <c:v>Openbaar bestuur en overheidsdiensten</c:v>
                </c:pt>
                <c:pt idx="8">
                  <c:v>Onderwijs</c:v>
                </c:pt>
                <c:pt idx="9">
                  <c:v>Horeca</c:v>
                </c:pt>
                <c:pt idx="10">
                  <c:v>Specialistische zakelijke diensten</c:v>
                </c:pt>
                <c:pt idx="11">
                  <c:v>Informatie en communicatie</c:v>
                </c:pt>
                <c:pt idx="12">
                  <c:v>Financiële dienstverlening</c:v>
                </c:pt>
                <c:pt idx="13">
                  <c:v>Cultuur, sport en recreatie</c:v>
                </c:pt>
                <c:pt idx="14">
                  <c:v>Verhuur en handel van onroerend goed</c:v>
                </c:pt>
                <c:pt idx="15">
                  <c:v>Overige dienstverlening</c:v>
                </c:pt>
                <c:pt idx="16">
                  <c:v>Delfstoffenwinning</c:v>
                </c:pt>
                <c:pt idx="17">
                  <c:v>Energievoorziening</c:v>
                </c:pt>
                <c:pt idx="18">
                  <c:v>Waterbedrijven en afvalbeheer</c:v>
                </c:pt>
              </c:strCache>
            </c:strRef>
          </c:cat>
          <c:val>
            <c:numRef>
              <c:f>Sheet1!$B$2:$B$20</c:f>
              <c:numCache>
                <c:formatCode>General</c:formatCode>
                <c:ptCount val="19"/>
                <c:pt idx="0">
                  <c:v>2.8</c:v>
                </c:pt>
                <c:pt idx="1">
                  <c:v>2.5</c:v>
                </c:pt>
                <c:pt idx="2">
                  <c:v>2</c:v>
                </c:pt>
                <c:pt idx="3">
                  <c:v>1.8</c:v>
                </c:pt>
                <c:pt idx="4">
                  <c:v>0.7</c:v>
                </c:pt>
                <c:pt idx="5">
                  <c:v>0.6</c:v>
                </c:pt>
                <c:pt idx="6">
                  <c:v>0.6</c:v>
                </c:pt>
                <c:pt idx="7">
                  <c:v>0.6</c:v>
                </c:pt>
                <c:pt idx="8">
                  <c:v>0.6</c:v>
                </c:pt>
                <c:pt idx="9">
                  <c:v>0.3</c:v>
                </c:pt>
                <c:pt idx="10">
                  <c:v>0.3</c:v>
                </c:pt>
                <c:pt idx="11">
                  <c:v>0.2</c:v>
                </c:pt>
                <c:pt idx="12">
                  <c:v>0.2</c:v>
                </c:pt>
                <c:pt idx="13">
                  <c:v>0.2</c:v>
                </c:pt>
                <c:pt idx="14">
                  <c:v>0.1</c:v>
                </c:pt>
                <c:pt idx="15">
                  <c:v>0.1</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2,8</c:v>
                  </c:pt>
                  <c:pt idx="1">
                    <c:v>2,5</c:v>
                  </c:pt>
                  <c:pt idx="2">
                    <c:v>2</c:v>
                  </c:pt>
                  <c:pt idx="3">
                    <c:v>1,8</c:v>
                  </c:pt>
                  <c:pt idx="4">
                    <c:v>0,7</c:v>
                  </c:pt>
                  <c:pt idx="5">
                    <c:v>0,6</c:v>
                  </c:pt>
                  <c:pt idx="6">
                    <c:v>0,6</c:v>
                  </c:pt>
                  <c:pt idx="7">
                    <c:v>0,6</c:v>
                  </c:pt>
                  <c:pt idx="8">
                    <c:v>0,6</c:v>
                  </c:pt>
                  <c:pt idx="9">
                    <c:v>0,3</c:v>
                  </c:pt>
                  <c:pt idx="10">
                    <c:v>0,3</c:v>
                  </c:pt>
                  <c:pt idx="11">
                    <c:v>0,2</c:v>
                  </c:pt>
                  <c:pt idx="12">
                    <c:v>0,2</c:v>
                  </c:pt>
                  <c:pt idx="13">
                    <c:v>0,2</c:v>
                  </c:pt>
                  <c:pt idx="14">
                    <c:v>0,1</c:v>
                  </c:pt>
                  <c:pt idx="15">
                    <c:v>0,1</c:v>
                  </c:pt>
                  <c:pt idx="16">
                    <c:v>0</c:v>
                  </c:pt>
                  <c:pt idx="17">
                    <c:v>0%</c:v>
                  </c:pt>
                  <c:pt idx="18">
                    <c:v>0%</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47829B93-C393-4CC1-8C26-593660DCA89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ACA31603-5821-4855-9954-64D1985CE9B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4468D3A5-BB14-4FB4-907A-991A1878AF9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F60F395D-9496-4CC3-93A2-F980FD35BBE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1C3ADC43-98D5-4412-AF26-8CD1CB08579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F65DAF87-8716-471B-9E14-9CE408794F1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00DD417A-A964-41D8-94F5-7597537B47C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5B5D88AA-CD85-408D-831D-62CAC5F68E3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86EAF5EE-922B-45A0-813C-9737EEC5A7F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FF36CF52-8A1C-4483-804F-F12134A0BF6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F8E0EC46-2E43-4236-A037-8F26C03110B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FB1C1437-49B0-4B54-825E-FB663EF0972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FB32BF47-03FB-4321-97A5-5683E54C3D8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E8EB25BD-DF5B-46F5-B16D-22A24E129E7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E554AA6A-066C-4037-8BFE-A0AD7B35019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CB379769-B922-4B0A-8DEC-4D12B5868BE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2A7BAAEF-F540-4792-A362-AA518587AE2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EA49617A-766D-46AD-850D-F967D5E0B5E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A04D634A-7D57-4B96-9CAC-9D21AA71C88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A4F70895-6C8F-4E5E-9E12-7836A78A41F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8A973B60-B04A-4C79-9D2E-1CBC41C029D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72A94CF1-617C-4DC4-9ABF-9CD5D2BF4E5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C21E9A2B-984F-4F3F-814B-EB783E3F2A8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B0F673EE-2686-42E4-8188-7DDDDF7FD6F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95552796-40D1-484E-9482-61EE4FF5DCE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91FB62DD-80E2-4334-8773-C86BE702F26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106E2D67-B0A7-4E5C-9961-7325828DAAC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79A1FFAA-1330-4BCB-A4DE-048AFB17AE4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2AE174DC-1847-4E81-B93A-9B1ED3B7E36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1BCAE52B-68ED-4750-9148-A16DD835F7D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6A9DDCC0-D5F5-4CC5-853A-22E5209DC25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C19B2AB1-8152-4875-8588-5C7E929E202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1B6451A3-7338-43D1-A7BD-34BD8F0C2BF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D6A8F909-D7DE-469D-B331-1EE1523E1AB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FBDDD5FD-7172-422A-B37D-146E3B027CC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C622B1EF-7BC0-4B67-9578-275C5CFEC73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0.2391445504588674</c:v>
                </c:pt>
                <c:pt idx="1">
                  <c:v>0.10715749044991973</c:v>
                </c:pt>
                <c:pt idx="2">
                  <c:v>0.62436432637571193</c:v>
                </c:pt>
                <c:pt idx="3">
                  <c:v>3.5265092879257054E-2</c:v>
                </c:pt>
                <c:pt idx="4">
                  <c:v>0.32394478223981893</c:v>
                </c:pt>
                <c:pt idx="5">
                  <c:v>2.6630912306726771</c:v>
                </c:pt>
                <c:pt idx="6">
                  <c:v>-4.4128813256509858E-2</c:v>
                </c:pt>
                <c:pt idx="7">
                  <c:v>-0.2893023976621133</c:v>
                </c:pt>
                <c:pt idx="8">
                  <c:v>-0.3016554994778976</c:v>
                </c:pt>
                <c:pt idx="9">
                  <c:v>-0.56650056716901642</c:v>
                </c:pt>
                <c:pt idx="10">
                  <c:v>-0.64756933008365714</c:v>
                </c:pt>
                <c:pt idx="11">
                  <c:v>-0.5592148624155544</c:v>
                </c:pt>
                <c:pt idx="12">
                  <c:v>-0.5320139951891536</c:v>
                </c:pt>
                <c:pt idx="13">
                  <c:v>-0.1128383700203125</c:v>
                </c:pt>
                <c:pt idx="14">
                  <c:v>-8.3782858121414394E-2</c:v>
                </c:pt>
                <c:pt idx="15">
                  <c:v>-0.5358103418358493</c:v>
                </c:pt>
                <c:pt idx="16">
                  <c:v>-1</c:v>
                </c:pt>
                <c:pt idx="17">
                  <c:v>-1</c:v>
                </c:pt>
                <c:pt idx="18">
                  <c:v>-1</c:v>
                </c:pt>
              </c:numCache>
            </c:numRef>
          </c:val>
          <c:extLst>
            <c:ext xmlns:c15="http://schemas.microsoft.com/office/drawing/2012/chart" uri="{02D57815-91ED-43cb-92C2-25804820EDAC}">
              <c15:datalabelsRange>
                <c15:f>Sheet1!$B$2:$B$20</c15:f>
                <c15:dlblRangeCache>
                  <c:ptCount val="19"/>
                  <c:pt idx="0">
                    <c:v>+24%</c:v>
                  </c:pt>
                  <c:pt idx="1">
                    <c:v>+11%</c:v>
                  </c:pt>
                  <c:pt idx="2">
                    <c:v>+62%</c:v>
                  </c:pt>
                  <c:pt idx="3">
                    <c:v>+4%</c:v>
                  </c:pt>
                  <c:pt idx="4">
                    <c:v>+32%</c:v>
                  </c:pt>
                  <c:pt idx="5">
                    <c:v>+266%</c:v>
                  </c:pt>
                  <c:pt idx="6">
                    <c:v>-4%</c:v>
                  </c:pt>
                  <c:pt idx="7">
                    <c:v>-29%</c:v>
                  </c:pt>
                  <c:pt idx="8">
                    <c:v>-30%</c:v>
                  </c:pt>
                  <c:pt idx="9">
                    <c:v>-57%</c:v>
                  </c:pt>
                  <c:pt idx="10">
                    <c:v>-65%</c:v>
                  </c:pt>
                  <c:pt idx="11">
                    <c:v>-56%</c:v>
                  </c:pt>
                  <c:pt idx="12">
                    <c:v>-53%</c:v>
                  </c:pt>
                  <c:pt idx="13">
                    <c:v>-11%</c:v>
                  </c:pt>
                  <c:pt idx="14">
                    <c:v>-8%</c:v>
                  </c:pt>
                  <c:pt idx="15">
                    <c:v>-54%</c:v>
                  </c:pt>
                  <c:pt idx="16">
                    <c:v>-100%</c:v>
                  </c:pt>
                  <c:pt idx="17">
                    <c:v>-100%</c:v>
                  </c:pt>
                  <c:pt idx="18">
                    <c:v>-100%</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0.65714285714285714</c:v>
                </c:pt>
                <c:pt idx="1">
                  <c:v>0.67647058823529416</c:v>
                </c:pt>
                <c:pt idx="2">
                  <c:v>0.67647058823529416</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6.8000001907348631E-2</c:v>
                </c:pt>
                <c:pt idx="1">
                  <c:v>5.8000001907348636E-2</c:v>
                </c:pt>
                <c:pt idx="2">
                  <c:v>3.2000000476837161E-2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0.20178544277677621</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c:v>
                </c:pt>
                <c:pt idx="1">
                  <c:v>0</c:v>
                </c:pt>
                <c:pt idx="2">
                  <c:v>0.20178544277677621</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0.20178544277677621</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c:v>
                </c:pt>
                <c:pt idx="1">
                  <c:v>0</c:v>
                </c:pt>
                <c:pt idx="2">
                  <c:v>3.6490801277178048E-2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0.20178544277677621</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c:v>
                </c:pt>
                <c:pt idx="1">
                  <c:v>0</c:v>
                </c:pt>
                <c:pt idx="2">
                  <c:v>2.6064858055127173E-2</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0.20178544277677621</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0.19</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0.23</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0.24</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0.2</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0.13</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0.94285714285714306</c:v>
                </c:pt>
                <c:pt idx="2">
                  <c:v>0.94285714285714306</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1.0560000000000003</c:v>
                </c:pt>
                <c:pt idx="4" formatCode="0.0%">
                  <c:v>1.0560000000000003</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1.0421052631578949</c:v>
                </c:pt>
                <c:pt idx="6" formatCode="0.0%">
                  <c:v>1.0421052631578949</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0.81714285714285717</c:v>
                </c:pt>
                <c:pt idx="8" formatCode="0.0%">
                  <c:v>0.81714285714285717</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0.4285714285714286</c:v>
                </c:pt>
                <c:pt idx="10" formatCode="0.0%">
                  <c:v>0.4285714285714286</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0.68571428571428561</c:v>
                </c:pt>
                <c:pt idx="14" formatCode="0.0%">
                  <c:v>0.68571428571428561</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0.96894409937888171</c:v>
                </c:pt>
                <c:pt idx="16" formatCode="0.0%">
                  <c:v>0.96894409937888171</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1.1092436974789914</c:v>
                </c:pt>
                <c:pt idx="18" formatCode="0.0%">
                  <c:v>1.1092436974789914</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0.8571428571428571</c:v>
                </c:pt>
                <c:pt idx="20" formatCode="0.0%">
                  <c:v>0.8571428571428571</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0.76190476190476186</c:v>
                </c:pt>
                <c:pt idx="22" formatCode="0.0%">
                  <c:v>0.76190476190476186</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0.94405594405594417</c:v>
                </c:pt>
                <c:pt idx="26">
                  <c:v>0.94405594405594417</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1.1076923076923078</c:v>
                </c:pt>
                <c:pt idx="28">
                  <c:v>1.1076923076923078</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1.309364548494983</c:v>
                </c:pt>
                <c:pt idx="30">
                  <c:v>1.309364548494983</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1.0784023668639053</c:v>
                </c:pt>
                <c:pt idx="32">
                  <c:v>1.0784023668639053</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0.71893491124260356</c:v>
                </c:pt>
                <c:pt idx="34">
                  <c:v>0.71893491124260356</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1.4793103448275864</c:v>
                </c:pt>
                <c:pt idx="38">
                  <c:v>1.4793103448275864</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1.4373865698729584</c:v>
                </c:pt>
                <c:pt idx="40">
                  <c:v>1.4373865698729584</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1.3086206896551726</c:v>
                </c:pt>
                <c:pt idx="42">
                  <c:v>1.3086206896551726</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1.1379310344827589</c:v>
                </c:pt>
                <c:pt idx="44">
                  <c:v>1.1379310344827589</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0.73152709359605905</c:v>
                </c:pt>
                <c:pt idx="46">
                  <c:v>0.73152709359605905</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0</c:v>
                </c:pt>
                <c:pt idx="1">
                  <c:v>0</c:v>
                </c:pt>
                <c:pt idx="2">
                  <c:v>2.1150000000000002</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0</c:v>
                </c:pt>
                <c:pt idx="1">
                  <c:v>0</c:v>
                </c:pt>
                <c:pt idx="2">
                  <c:v>8.0950000000000006</c:v>
                </c:pt>
                <c:pt idx="3">
                  <c:v>8.1000003814697266</c:v>
                </c:pt>
                <c:pt idx="4">
                  <c:v>8</c:v>
                </c:pt>
                <c:pt idx="5">
                  <c:v>7.6999998092651367</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0</c:v>
                </c:pt>
                <c:pt idx="1">
                  <c:v>0</c:v>
                </c:pt>
                <c:pt idx="2">
                  <c:v>2.7639999999999998</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0</c:v>
                </c:pt>
                <c:pt idx="1">
                  <c:v>0</c:v>
                </c:pt>
                <c:pt idx="2">
                  <c:v>3.2069999999999999</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0</c:v>
                </c:pt>
                <c:pt idx="1">
                  <c:v>0</c:v>
                </c:pt>
                <c:pt idx="2">
                  <c:v>19.734000000000002</c:v>
                </c:pt>
                <c:pt idx="3">
                  <c:v>22.700000762939453</c:v>
                </c:pt>
                <c:pt idx="4">
                  <c:v>19.799999237060547</c:v>
                </c:pt>
                <c:pt idx="5">
                  <c:v>19.200000762939453</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0</c:v>
                </c:pt>
                <c:pt idx="1">
                  <c:v>0</c:v>
                </c:pt>
                <c:pt idx="2">
                  <c:v>10.175000000000001</c:v>
                </c:pt>
                <c:pt idx="3">
                  <c:v>12.5</c:v>
                </c:pt>
                <c:pt idx="4">
                  <c:v>13.800000190734863</c:v>
                </c:pt>
                <c:pt idx="5">
                  <c:v>12.800000190734863</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0</c:v>
                </c:pt>
                <c:pt idx="1">
                  <c:v>0</c:v>
                </c:pt>
                <c:pt idx="2">
                  <c:v>46.09</c:v>
                </c:pt>
                <c:pt idx="3">
                  <c:v>43.30000114440918</c:v>
                </c:pt>
                <c:pt idx="4">
                  <c:v>41.59999942779541</c:v>
                </c:pt>
                <c:pt idx="5">
                  <c:v>39.700000762939453</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0.67312040700960996</c:v>
                </c:pt>
                <c:pt idx="1">
                  <c:v>0.2499528924062559</c:v>
                </c:pt>
                <c:pt idx="2">
                  <c:v>7.5419257584322594E-2</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275000</c:v>
                </c:pt>
                <c:pt idx="1">
                  <c:v>265000</c:v>
                </c:pt>
                <c:pt idx="2">
                  <c:v>279000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#N/A</c:v>
                </c:pt>
                <c:pt idx="1">
                  <c:v>#N/A</c:v>
                </c:pt>
                <c:pt idx="2">
                  <c:v>#N/A</c:v>
                </c:pt>
                <c:pt idx="3">
                  <c:v>#N/A</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750</c:v>
                </c:pt>
                <c:pt idx="1">
                  <c:v>1185</c:v>
                </c:pt>
                <c:pt idx="2">
                  <c:v>2065</c:v>
                </c:pt>
                <c:pt idx="3">
                  <c:v>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790</c:v>
                </c:pt>
                <c:pt idx="1">
                  <c:v>1290</c:v>
                </c:pt>
                <c:pt idx="2">
                  <c:v>2190</c:v>
                </c:pt>
                <c:pt idx="3">
                  <c:v>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0.17088607594936708</c:v>
                </c:pt>
                <c:pt idx="1">
                  <c:v>0</c:v>
                </c:pt>
                <c:pt idx="2">
                  <c:v>4.7835990888382689E-2</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0.17721518987341772</c:v>
                </c:pt>
                <c:pt idx="1">
                  <c:v>5.8365758754863814E-2</c:v>
                </c:pt>
                <c:pt idx="2">
                  <c:v>3.1890660592255128E-2</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0.25316455696202533</c:v>
                </c:pt>
                <c:pt idx="1">
                  <c:v>0.11284046692607004</c:v>
                </c:pt>
                <c:pt idx="2">
                  <c:v>0.1070615034168565</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0.20253164556962025</c:v>
                </c:pt>
                <c:pt idx="1">
                  <c:v>0.24902723735408561</c:v>
                </c:pt>
                <c:pt idx="2">
                  <c:v>0.23690205011389523</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0.19620253164556961</c:v>
                </c:pt>
                <c:pt idx="1">
                  <c:v>0.57976653696498059</c:v>
                </c:pt>
                <c:pt idx="2">
                  <c:v>0.57630979498861046</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7.5999999999999998E-2</c:v>
                </c:pt>
                <c:pt idx="1">
                  <c:v>1.3999999999999999E-2</c:v>
                </c:pt>
                <c:pt idx="2">
                  <c:v>2E-3</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0</c:v>
                </c:pt>
                <c:pt idx="1">
                  <c:v>0</c:v>
                </c:pt>
                <c:pt idx="2">
                  <c:v>730</c:v>
                </c:pt>
                <c:pt idx="3">
                  <c:v>780</c:v>
                </c:pt>
                <c:pt idx="4">
                  <c:v>785</c:v>
                </c:pt>
                <c:pt idx="5">
                  <c:v>750</c:v>
                </c:pt>
                <c:pt idx="6">
                  <c:v>715</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0</c:v>
                </c:pt>
                <c:pt idx="1">
                  <c:v>0</c:v>
                </c:pt>
                <c:pt idx="2">
                  <c:v>120</c:v>
                </c:pt>
                <c:pt idx="3">
                  <c:v>115</c:v>
                </c:pt>
                <c:pt idx="4">
                  <c:v>125</c:v>
                </c:pt>
                <c:pt idx="5">
                  <c:v>115</c:v>
                </c:pt>
                <c:pt idx="6">
                  <c:v>110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0</c:v>
                </c:pt>
                <c:pt idx="1">
                  <c:v>0</c:v>
                </c:pt>
                <c:pt idx="2">
                  <c:v>20</c:v>
                </c:pt>
                <c:pt idx="3">
                  <c:v>15</c:v>
                </c:pt>
                <c:pt idx="4">
                  <c:v>15</c:v>
                </c:pt>
                <c:pt idx="5">
                  <c:v>10</c:v>
                </c:pt>
                <c:pt idx="6">
                  <c:v>10</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Waadhoeke</c:v>
                </c:pt>
                <c:pt idx="1">
                  <c:v>Nederland</c:v>
                </c:pt>
              </c:strCache>
            </c:strRef>
          </c:cat>
          <c:val>
            <c:numRef>
              <c:f>Sheet1!$B$2:$B$3</c:f>
              <c:numCache>
                <c:formatCode>0%</c:formatCode>
                <c:ptCount val="2"/>
                <c:pt idx="0">
                  <c:v>0.35666666666666669</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Waadhoeke</c:v>
                </c:pt>
                <c:pt idx="1">
                  <c:v>Nederland</c:v>
                </c:pt>
              </c:strCache>
            </c:strRef>
          </c:cat>
          <c:val>
            <c:numRef>
              <c:f>Sheet1!$C$2:$C$3</c:f>
              <c:numCache>
                <c:formatCode>0%</c:formatCode>
                <c:ptCount val="2"/>
                <c:pt idx="0">
                  <c:v>0.26222222222222225</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Waadhoeke</c:v>
                </c:pt>
                <c:pt idx="1">
                  <c:v>Nederland</c:v>
                </c:pt>
              </c:strCache>
            </c:strRef>
          </c:cat>
          <c:val>
            <c:numRef>
              <c:f>Sheet1!$D$2:$D$3</c:f>
              <c:numCache>
                <c:formatCode>0%</c:formatCode>
                <c:ptCount val="2"/>
                <c:pt idx="0">
                  <c:v>0.26111111111111113</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Waadhoeke</c:v>
                </c:pt>
                <c:pt idx="1">
                  <c:v>Nederland</c:v>
                </c:pt>
              </c:strCache>
            </c:strRef>
          </c:cat>
          <c:val>
            <c:numRef>
              <c:f>Sheet1!$E$2:$E$3</c:f>
              <c:numCache>
                <c:formatCode>0%</c:formatCode>
                <c:ptCount val="2"/>
                <c:pt idx="0">
                  <c:v>0.12</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c:v>
                </c:pt>
                <c:pt idx="1">
                  <c:v>0.39700000000000002</c:v>
                </c:pt>
                <c:pt idx="2">
                  <c:v>0.40104164079659615</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0.66666665010982151</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Waadhoeke</c:v>
                </c:pt>
                <c:pt idx="1">
                  <c:v>Nederland</c:v>
                </c:pt>
              </c:strCache>
            </c:strRef>
          </c:cat>
          <c:val>
            <c:numRef>
              <c:f>Sheet1!$B$2:$B$3</c:f>
              <c:numCache>
                <c:formatCode>0.0%</c:formatCode>
                <c:ptCount val="2"/>
                <c:pt idx="0">
                  <c:v>0.47554157931516422</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Waadhoeke</c:v>
                </c:pt>
                <c:pt idx="1">
                  <c:v>Nederland</c:v>
                </c:pt>
              </c:strCache>
            </c:strRef>
          </c:cat>
          <c:val>
            <c:numRef>
              <c:f>Sheet1!$C$2:$C$3</c:f>
              <c:numCache>
                <c:formatCode>0.0%</c:formatCode>
                <c:ptCount val="2"/>
                <c:pt idx="0">
                  <c:v>0.31062194269741439</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Waadhoeke</c:v>
                </c:pt>
                <c:pt idx="1">
                  <c:v>Nederland</c:v>
                </c:pt>
              </c:strCache>
            </c:strRef>
          </c:cat>
          <c:val>
            <c:numRef>
              <c:f>Sheet1!$D$2:$D$3</c:f>
              <c:numCache>
                <c:formatCode>0.0%</c:formatCode>
                <c:ptCount val="2"/>
                <c:pt idx="0">
                  <c:v>0.18955276030747728</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Waadhoeke</c:v>
                </c:pt>
                <c:pt idx="1">
                  <c:v>Nederland</c:v>
                </c:pt>
              </c:strCache>
            </c:strRef>
          </c:cat>
          <c:val>
            <c:numRef>
              <c:f>Sheet1!$E$2:$E$3</c:f>
              <c:numCache>
                <c:formatCode>0.0%</c:formatCode>
                <c:ptCount val="2"/>
                <c:pt idx="0">
                  <c:v>2.4283717679944094E-2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0638E39B-69EA-43ED-AB87-E6000D1F459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FA220AF3-41CE-4257-B5CC-1553B4486B81}"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F4FB66E2-14E9-4906-8F3D-28BD7388AC6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B680E7D7-BFC3-40CC-8AD9-EF30DB1AAEED}"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634CC3A2-B89D-4385-8516-83D7DB7A08B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D46495AC-E9F8-4731-825E-2E4FD4921DEF}"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Vernieling</c:v>
                </c:pt>
                <c:pt idx="2">
                  <c:v>Verkeersmisdrijven</c:v>
                </c:pt>
                <c:pt idx="3">
                  <c:v>Gewelds- en 
seksuele misdrijven</c:v>
                </c:pt>
                <c:pt idx="4">
                  <c:v>Bedrog</c:v>
                </c:pt>
                <c:pt idx="5">
                  <c:v>Valsheidsmisdrijven</c:v>
                </c:pt>
                <c:pt idx="6">
                  <c:v>Overig</c:v>
                </c:pt>
              </c:strCache>
            </c:strRef>
          </c:cat>
          <c:val>
            <c:numRef>
              <c:f>Sheet1!$B$2:$B$8</c:f>
              <c:numCache>
                <c:formatCode>#,##0</c:formatCode>
                <c:ptCount val="7"/>
                <c:pt idx="0">
                  <c:v>435</c:v>
                </c:pt>
                <c:pt idx="1">
                  <c:v>210</c:v>
                </c:pt>
                <c:pt idx="2">
                  <c:v>195</c:v>
                </c:pt>
                <c:pt idx="3">
                  <c:v>170</c:v>
                </c:pt>
                <c:pt idx="4">
                  <c:v>135</c:v>
                </c:pt>
                <c:pt idx="5">
                  <c:v>75</c:v>
                </c:pt>
                <c:pt idx="6">
                  <c:v>55</c:v>
                </c:pt>
              </c:numCache>
            </c:numRef>
          </c:val>
          <c:extLst>
            <c:ext xmlns:c15="http://schemas.microsoft.com/office/drawing/2012/chart" uri="{02D57815-91ED-43cb-92C2-25804820EDAC}">
              <c15:datalabelsRange>
                <c15:f>Sheet1!$B$2:$B$20</c15:f>
                <c15:dlblRangeCache>
                  <c:ptCount val="19"/>
                  <c:pt idx="0">
                    <c:v>435</c:v>
                  </c:pt>
                  <c:pt idx="1">
                    <c:v>210</c:v>
                  </c:pt>
                  <c:pt idx="2">
                    <c:v>195</c:v>
                  </c:pt>
                  <c:pt idx="3">
                    <c:v>170</c:v>
                  </c:pt>
                  <c:pt idx="4">
                    <c:v>135</c:v>
                  </c:pt>
                  <c:pt idx="5">
                    <c:v>75</c:v>
                  </c:pt>
                  <c:pt idx="6">
                    <c:v>55</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F5767B3A-9F1B-4871-B3EA-DBE394CCBB68}"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5C8C7B01-5309-4187-B758-CC892181D9FD}"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0BDBB7B1-83B1-41FE-A91C-C43AF27E7AA4}"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A8D6AE36-8F3A-4E00-B709-984B05ED1B8B}"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CBED3F60-03C4-4306-8283-DE7CBCF78015}"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90EBC2CF-6766-48C8-8EBE-116614382343}"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-0.56358053242808714</c:v>
                </c:pt>
                <c:pt idx="1">
                  <c:v>-0.22753555160117694</c:v>
                </c:pt>
                <c:pt idx="2">
                  <c:v>-0.40698114075754233</c:v>
                </c:pt>
                <c:pt idx="3">
                  <c:v>-0.23313393687338979</c:v>
                </c:pt>
                <c:pt idx="4">
                  <c:v>-5.2422838134550863E-2</c:v>
                </c:pt>
                <c:pt idx="5">
                  <c:v>-0.21914934565148594</c:v>
                </c:pt>
                <c:pt idx="6">
                  <c:v>-0.54115009257637159</c:v>
                </c:pt>
              </c:numCache>
            </c:numRef>
          </c:val>
          <c:extLst>
            <c:ext xmlns:c15="http://schemas.microsoft.com/office/drawing/2012/chart" uri="{02D57815-91ED-43cb-92C2-25804820EDAC}">
              <c15:datalabelsRange>
                <c15:f>Sheet1!$B$2:$B$35</c15:f>
                <c15:dlblRangeCache>
                  <c:ptCount val="34"/>
                  <c:pt idx="0">
                    <c:v>-56%</c:v>
                  </c:pt>
                  <c:pt idx="1">
                    <c:v>-23%</c:v>
                  </c:pt>
                  <c:pt idx="2">
                    <c:v>-41%</c:v>
                  </c:pt>
                  <c:pt idx="3">
                    <c:v>-23%</c:v>
                  </c:pt>
                  <c:pt idx="4">
                    <c:v>-5%</c:v>
                  </c:pt>
                  <c:pt idx="5">
                    <c:v>-22%</c:v>
                  </c:pt>
                  <c:pt idx="6">
                    <c:v>-54%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3E81C505-CDEA-4096-8610-980954843EFA}"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9458C506-EEC4-44CF-A260-5C1927572603}"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295609D1-5828-4F6F-9DAB-8517C6E310AB}"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96809D21-8193-4463-A28D-6D3BAC0B1304}"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54E59141-6786-406C-881B-ADC48D8F5AA7}"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c:v>
                </c:pt>
                <c:pt idx="1">
                  <c:v>0</c:v>
                </c:pt>
                <c:pt idx="2">
                  <c:v>-8.9485861804521699E-2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c:v>
                </c:pt>
                <c:pt idx="1">
                  <c:v>0</c:v>
                </c:pt>
                <c:pt idx="2">
                  <c:v>2.40438510568045E-2</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W'12</c:v>
                  </c:pt>
                  <c:pt idx="1">
                    <c:v>W'17</c:v>
                  </c:pt>
                  <c:pt idx="2">
                    <c:v>W'21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931AC222-6750-467C-8040-737FD272310B}"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029177AA-0D1D-4BB5-BEDA-962E2B323366}"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633F7D6B-81ED-4418-A0D2-C90032BE5539}"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8CAAFA4A-0E8E-4010-A4C5-F4418800EC8A}"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C82D7C0C-B983-4771-B874-3A33F16839ED}"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c:v>
                </c:pt>
                <c:pt idx="1">
                  <c:v>0</c:v>
                </c:pt>
                <c:pt idx="2">
                  <c:v>-8.9485861804521699E-2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c:v>
                </c:pt>
                <c:pt idx="1">
                  <c:v>0</c:v>
                </c:pt>
                <c:pt idx="2">
                  <c:v>2.40438510568045E-2</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W'12</c:v>
                  </c:pt>
                  <c:pt idx="1">
                    <c:v>W'17</c:v>
                  </c:pt>
                  <c:pt idx="2">
                    <c:v>W'21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0.17719765952290276</c:v>
                </c:pt>
                <c:pt idx="1">
                  <c:v>0.10736419347020738</c:v>
                </c:pt>
                <c:pt idx="2">
                  <c:v>9.922791953744417E-2</c:v>
                </c:pt>
                <c:pt idx="3">
                  <c:v>0.17065401793442508</c:v>
                </c:pt>
                <c:pt idx="4">
                  <c:v>7.4472873316483751E-2</c:v>
                </c:pt>
                <c:pt idx="5">
                  <c:v>9.8362358480767229E-2</c:v>
                </c:pt>
                <c:pt idx="6">
                  <c:v>3.2371983519717484E-2</c:v>
                </c:pt>
                <c:pt idx="7">
                  <c:v>7.3918914240210506E-2</c:v>
                </c:pt>
                <c:pt idx="8">
                  <c:v>3.0952463386767302E-2</c:v>
                </c:pt>
                <c:pt idx="9">
                  <c:v>4.1962400027697952E-2</c:v>
                </c:pt>
                <c:pt idx="10">
                  <c:v>1.2498701658414985E-2</c:v>
                </c:pt>
                <c:pt idx="11">
                  <c:v>1.7899802652079078E-2</c:v>
                </c:pt>
                <c:pt idx="12">
                  <c:v>5.2972336668628602E-3</c:v>
                </c:pt>
                <c:pt idx="13">
                  <c:v>1.0386732680123256E-3</c:v>
                </c:pt>
                <c:pt idx="14">
                  <c:v>7.720804625558287E-3</c:v>
                </c:pt>
                <c:pt idx="15">
                  <c:v>2.9983035003289131E-2</c:v>
                </c:pt>
                <c:pt idx="16">
                  <c:v>1.2810303638818683E-3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Sheet1!$B$2:$B$9</c:f>
              <c:numCache>
                <c:formatCode>0</c:formatCode>
                <c:ptCount val="8"/>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Sheet1!$C$2:$C$9</c:f>
              <c:numCache>
                <c:formatCode>0</c:formatCode>
                <c:ptCount val="8"/>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35A9-432E-B386-93EF51010C41}"/>
                </c:ext>
              </c:extLst>
            </c:dLbl>
            <c:dLbl>
              <c:idx val="2"/>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Sheet1!$D$2:$D$9</c:f>
              <c:numCache>
                <c:formatCode>0</c:formatCode>
                <c:ptCount val="8"/>
              </c:numCache>
            </c:numRef>
          </c:val>
          <c:extLst>
            <c:ext xmlns:c15="http://schemas.microsoft.com/office/drawing/2012/chart" uri="{02D57815-91ED-43cb-92C2-25804820EDAC}">
              <c15:datalabelsRange>
                <c15:f>Sheet1!$D$2:$D$7</c15:f>
                <c15:dlblRangeCache>
                  <c:ptCount val="6"/>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Waadhoeke</c:v>
                </c:pt>
                <c:pt idx="1">
                  <c:v>Nederland</c:v>
                </c:pt>
              </c:strCache>
            </c:strRef>
          </c:cat>
          <c:val>
            <c:numRef>
              <c:f>Sheet1!$B$2:$B$3</c:f>
              <c:numCache>
                <c:formatCode>0%</c:formatCode>
                <c:ptCount val="2"/>
                <c:pt idx="0">
                  <c:v>0.33824166305760067</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Waadhoeke</c:v>
                </c:pt>
                <c:pt idx="1">
                  <c:v>Nederland</c:v>
                </c:pt>
              </c:strCache>
            </c:strRef>
          </c:cat>
          <c:val>
            <c:numRef>
              <c:f>Sheet1!$C$2:$C$3</c:f>
              <c:numCache>
                <c:formatCode>0%</c:formatCode>
                <c:ptCount val="2"/>
                <c:pt idx="0">
                  <c:v>0.27587700303161544</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Waadhoeke</c:v>
                </c:pt>
                <c:pt idx="1">
                  <c:v>Nederland</c:v>
                </c:pt>
              </c:strCache>
            </c:strRef>
          </c:cat>
          <c:val>
            <c:numRef>
              <c:f>Sheet1!$D$2:$D$3</c:f>
              <c:numCache>
                <c:formatCode>0%</c:formatCode>
                <c:ptCount val="2"/>
                <c:pt idx="0">
                  <c:v>0</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Waadhoeke</c:v>
                </c:pt>
                <c:pt idx="1">
                  <c:v>Nederland</c:v>
                </c:pt>
              </c:strCache>
            </c:strRef>
          </c:cat>
          <c:val>
            <c:numRef>
              <c:f>Sheet1!$E$2:$E$3</c:f>
              <c:numCache>
                <c:formatCode>0%</c:formatCode>
                <c:ptCount val="2"/>
                <c:pt idx="0">
                  <c:v>0.38588133391078389</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0.66666665010982151</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c:v>
                </c:pt>
                <c:pt idx="1">
                  <c:v>0.39600000000000002</c:v>
                </c:pt>
                <c:pt idx="2">
                  <c:v>0.66666665010982151</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0.66666665010982151</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0.66666665010982151</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Leeuwarden</c:v>
                </c:pt>
                <c:pt idx="1">
                  <c:v>Súdwest-Fryslân</c:v>
                </c:pt>
                <c:pt idx="2">
                  <c:v>Harlingen</c:v>
                </c:pt>
                <c:pt idx="3">
                  <c:v>Groningen</c:v>
                </c:pt>
                <c:pt idx="4">
                  <c:v>Heerenveen</c:v>
                </c:pt>
                <c:pt idx="5">
                  <c:v>Noardeast-Fryslân</c:v>
                </c:pt>
                <c:pt idx="6">
                  <c:v>Amsterdam</c:v>
                </c:pt>
                <c:pt idx="7">
                  <c:v>Tytsjerksteradiel</c:v>
                </c:pt>
                <c:pt idx="8">
                  <c:v>Smallingerland</c:v>
                </c:pt>
                <c:pt idx="9">
                  <c:v>De Fryske Marren</c:v>
                </c:pt>
              </c:strCache>
            </c:strRef>
          </c:cat>
          <c:val>
            <c:numRef>
              <c:f>Sheet1!$B$2:$B$11</c:f>
              <c:numCache>
                <c:formatCode>General</c:formatCode>
                <c:ptCount val="10"/>
                <c:pt idx="0">
                  <c:v>670</c:v>
                </c:pt>
                <c:pt idx="1">
                  <c:v>168</c:v>
                </c:pt>
                <c:pt idx="2">
                  <c:v>160</c:v>
                </c:pt>
                <c:pt idx="3">
                  <c:v>101</c:v>
                </c:pt>
                <c:pt idx="4">
                  <c:v>68</c:v>
                </c:pt>
                <c:pt idx="5">
                  <c:v>64</c:v>
                </c:pt>
                <c:pt idx="6">
                  <c:v>58</c:v>
                </c:pt>
                <c:pt idx="7">
                  <c:v>49</c:v>
                </c:pt>
                <c:pt idx="8">
                  <c:v>40</c:v>
                </c:pt>
                <c:pt idx="9">
                  <c:v>24</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Leeuwarden</c:v>
                </c:pt>
                <c:pt idx="1">
                  <c:v>Súdwest-Fryslân</c:v>
                </c:pt>
                <c:pt idx="2">
                  <c:v>Harlingen</c:v>
                </c:pt>
                <c:pt idx="3">
                  <c:v>Groningen</c:v>
                </c:pt>
                <c:pt idx="4">
                  <c:v>Heerenveen</c:v>
                </c:pt>
                <c:pt idx="5">
                  <c:v>Noardeast-Fryslân</c:v>
                </c:pt>
                <c:pt idx="6">
                  <c:v>Amsterdam</c:v>
                </c:pt>
                <c:pt idx="7">
                  <c:v>Tytsjerksteradiel</c:v>
                </c:pt>
                <c:pt idx="8">
                  <c:v>Smallingerland</c:v>
                </c:pt>
                <c:pt idx="9">
                  <c:v>De Fryske Marren</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Leeuwarden</c:v>
                </c:pt>
                <c:pt idx="1">
                  <c:v>Súdwest-Fryslân</c:v>
                </c:pt>
                <c:pt idx="2">
                  <c:v>Harlingen</c:v>
                </c:pt>
                <c:pt idx="3">
                  <c:v>Westerwolde</c:v>
                </c:pt>
                <c:pt idx="4">
                  <c:v>Noardeast-Fryslân</c:v>
                </c:pt>
                <c:pt idx="5">
                  <c:v>Groningen</c:v>
                </c:pt>
                <c:pt idx="6">
                  <c:v>Heerenveen</c:v>
                </c:pt>
                <c:pt idx="7">
                  <c:v>Amsterdam</c:v>
                </c:pt>
                <c:pt idx="8">
                  <c:v>Tytsjerksteradiel</c:v>
                </c:pt>
                <c:pt idx="9">
                  <c:v>Smallingerland</c:v>
                </c:pt>
              </c:strCache>
            </c:strRef>
          </c:cat>
          <c:val>
            <c:numRef>
              <c:f>Sheet1!$B$2:$B$11</c:f>
              <c:numCache>
                <c:formatCode>General</c:formatCode>
                <c:ptCount val="10"/>
                <c:pt idx="0">
                  <c:v>588</c:v>
                </c:pt>
                <c:pt idx="1">
                  <c:v>166</c:v>
                </c:pt>
                <c:pt idx="2">
                  <c:v>153</c:v>
                </c:pt>
                <c:pt idx="3">
                  <c:v>92</c:v>
                </c:pt>
                <c:pt idx="4">
                  <c:v>59</c:v>
                </c:pt>
                <c:pt idx="5">
                  <c:v>58</c:v>
                </c:pt>
                <c:pt idx="6">
                  <c:v>49</c:v>
                </c:pt>
                <c:pt idx="7">
                  <c:v>43</c:v>
                </c:pt>
                <c:pt idx="8">
                  <c:v>42</c:v>
                </c:pt>
                <c:pt idx="9">
                  <c:v>35</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Leeuwarden</c:v>
                </c:pt>
                <c:pt idx="1">
                  <c:v>Súdwest-Fryslân</c:v>
                </c:pt>
                <c:pt idx="2">
                  <c:v>Harlingen</c:v>
                </c:pt>
                <c:pt idx="3">
                  <c:v>Westerwolde</c:v>
                </c:pt>
                <c:pt idx="4">
                  <c:v>Noardeast-Fryslân</c:v>
                </c:pt>
                <c:pt idx="5">
                  <c:v>Groningen</c:v>
                </c:pt>
                <c:pt idx="6">
                  <c:v>Heerenveen</c:v>
                </c:pt>
                <c:pt idx="7">
                  <c:v>Amsterdam</c:v>
                </c:pt>
                <c:pt idx="8">
                  <c:v>Tytsjerksteradiel</c:v>
                </c:pt>
                <c:pt idx="9">
                  <c:v>Smallingerland</c:v>
                </c:pt>
              </c:strCache>
            </c:strRef>
          </c:cat>
          <c:val>
            <c:numRef>
              <c:f>Sheet1!$C$2:$C$11</c:f>
              <c:numCache>
                <c:formatCode>General</c:formatCode>
                <c:ptCount val="10"/>
                <c:pt idx="0">
                  <c:v>82</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8.6956521739130432E-2</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0.52173913043478259</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0.17391304347826086</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0.21739130434782608</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18-11-2021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7989E0-2864-49A1-9A7C-B5FA57E13AED}"/>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 y="-1270000"/>
            <a:ext cx="12700000" cy="16080018"/>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2033697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Waadhoeke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Waadhoeke</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3790742881"/>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2754091243"/>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Waadhoeke vallen 13,0% van de huishoudens in de hoogste inkomensgroep (rijkste 20% van Nederland). Er zijn dus relatief weinig rijken in Waadhoeke. De oranje balk komt dus onder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Waadhoeke zijn de arme eenpersoonshuishoudens ondervertegenwoordigd. De oranje balk komt dus onder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Waadhoeke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Waadhoeke</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21.228</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45</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1.935</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+1%</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2256999035"/>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4123127405"/>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Waadhoeke</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3.095</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67</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27080146"/>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3479797094"/>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Waadhoeke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7,8%</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5,5%</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13,3%</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1434043792"/>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3889400643"/>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Waadhoeke</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Waadhoeke</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Waadhoeke</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Waadhoeke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Waadhoeke</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Waadhoeke</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3.692</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2.722</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114</a:t>
            </a: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3.692 meer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2.722 meer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114 meer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3132524742"/>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2642494075"/>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Waadhoeke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27,7</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Bedrog</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Overig</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o.a.Drugsmisdrijven(15), Softdrugs(10) en Vuurwapenmisdrijven(10).</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1.275</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-41%</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810288141"/>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1038392722"/>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Waadhoeke het minst ondervertegenwoordigd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Waadhoeke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Waadhoeke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Waadhoeke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Waadhoeke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Waadhoeke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1722255519"/>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162512187"/>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Waadhoeke</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Waadhoeke</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36.073</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80%</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1130267680"/>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Waadhoeke</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Waadhoeke</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118.444</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59,8%</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1994828608"/>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3597521602"/>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Waadhoeke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128</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13,0%</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15,2%</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1237734392"/>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Waadhoeke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Waadhoeke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19023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46.090</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+46.090</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-5</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-19</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+23</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3769757137"/>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25%</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Waadhoeke</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+2.300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-210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-0,5%</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-84</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-217</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+88</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3105302685"/>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Waadhoeke</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632470316"/>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663482198"/>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Waadhoeke</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1977127638"/>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2419708406"/>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43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22%</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22%</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Waadhoeke</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74% van de verhuizers naar Waadhoeke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63% van de verhuizers weg uit Waadhoeke</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944135047"/>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3140665321"/>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Waadhoeke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Waadhoeke</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13.800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23.000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0,58</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724706215"/>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Waadhoeke</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Handel</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2.800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Gezondheids- en welzijnszorg</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+1.900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Landbouw, bosbouw en visserij</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+266%</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400002752"/>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3758616303"/>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543421608"/>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Waadhoeke</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€39.500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16%</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laagste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3663262661"/>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2294952241"/>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2645375663"/>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3533571214"/>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3120719093"/>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+1,9%</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-3,6%</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+20,2%</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+3,6%</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+2,6%</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Waadhoeke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Waadhoeke</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2013</Words>
  <Application>Microsoft Office PowerPoint</Application>
  <PresentationFormat>Widescreen</PresentationFormat>
  <Paragraphs>426</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Waadhoeke</vt:lpstr>
      <vt:lpstr>PowerPoint Presentation</vt:lpstr>
      <vt:lpstr>Historische bevolkingsontwikkeling Waadhoeke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2021-11-18T09:10:04Z</dcterms:modified>
</cp:coreProperties>
</file>