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1.859</c:v>
                </c:pt>
                <c:pt idx="1">
                  <c:v>1.823</c:v>
                </c:pt>
                <c:pt idx="2">
                  <c:v>1.53</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5.3529999999999998</c:v>
                </c:pt>
                <c:pt idx="1">
                  <c:v>5.9050000000000002</c:v>
                </c:pt>
                <c:pt idx="2">
                  <c:v>5.6260000000000003</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1.964</c:v>
                </c:pt>
                <c:pt idx="1">
                  <c:v>1.9450000000000001</c:v>
                </c:pt>
                <c:pt idx="2">
                  <c:v>2.0739999999999998</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3.2280000000000002</c:v>
                </c:pt>
                <c:pt idx="1">
                  <c:v>2.4460000000000002</c:v>
                </c:pt>
                <c:pt idx="2">
                  <c:v>2.448</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13.506</c:v>
                </c:pt>
                <c:pt idx="1">
                  <c:v>14.442</c:v>
                </c:pt>
                <c:pt idx="2">
                  <c:v>13.281000000000001</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3.7839999999999998</c:v>
                </c:pt>
                <c:pt idx="1">
                  <c:v>5.2919999999999998</c:v>
                </c:pt>
                <c:pt idx="2">
                  <c:v>7.1769999999999996</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29.693999999999999</c:v>
                </c:pt>
                <c:pt idx="1">
                  <c:v>31.853000000000002</c:v>
                </c:pt>
                <c:pt idx="2">
                  <c:v>32.136000000000003</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5BF80A9F-C209-4AF4-8515-30DD9E0FBD5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A7C7153E-33DB-4D97-91B8-B9D6B82A1E2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91DE2781-01D2-49FE-94E2-F3271D3F0F0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B99D8FDB-6939-4969-86C5-0F0552F12A7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F0D13FF2-8DA0-42F3-968A-6AC0EF75824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58712A3C-1557-4091-A0AD-A884DC30F38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B2DB5165-C242-4546-B11C-20620F8668B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A2240EA2-E946-431B-A3ED-9A3444455FB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B0B8B887-44AF-4B6D-913F-BAFE7B224CD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A36651A6-4A30-4147-87A6-1792063948C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C788EF4C-579E-4983-8FE3-3B2C972FC55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F79014BD-8576-4B36-9224-E15BA58B35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79961958-08E9-4830-8626-7C329A9E859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C3CBAB70-3CBD-4E02-8FF8-FC3B0B32D23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78E38D7E-9EF2-49F7-802F-5FC92C2915A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194517E5-359E-4B99-8280-C054DE8D15B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66600198-D4EF-41AE-A624-2F34E1AC1F4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8E72CFC0-8A6B-4A76-9DA8-D89606A3910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Bouwnijverheid</c:v>
                </c:pt>
                <c:pt idx="1">
                  <c:v>Handel</c:v>
                </c:pt>
                <c:pt idx="2">
                  <c:v>Industrie</c:v>
                </c:pt>
                <c:pt idx="3">
                  <c:v>Vervoer en opslag</c:v>
                </c:pt>
                <c:pt idx="4">
                  <c:v>Gezondheids- en welzijnszorg</c:v>
                </c:pt>
                <c:pt idx="5">
                  <c:v>Specialistische zakelijke diensten</c:v>
                </c:pt>
                <c:pt idx="6">
                  <c:v>Verhuur en overige zakelijke diensten</c:v>
                </c:pt>
                <c:pt idx="7">
                  <c:v>Onderwijs</c:v>
                </c:pt>
                <c:pt idx="8">
                  <c:v>Horeca</c:v>
                </c:pt>
                <c:pt idx="9">
                  <c:v>Openbaar bestuur en overheidsdiensten</c:v>
                </c:pt>
                <c:pt idx="10">
                  <c:v>Financiële dienstverlening</c:v>
                </c:pt>
                <c:pt idx="11">
                  <c:v>Informatie en communicatie</c:v>
                </c:pt>
                <c:pt idx="12">
                  <c:v>Overige dienstverlening</c:v>
                </c:pt>
                <c:pt idx="13">
                  <c:v>Verhuur en handel van onroerend goed</c:v>
                </c:pt>
                <c:pt idx="14">
                  <c:v>Landbouw, bosbouw en visserij</c:v>
                </c:pt>
                <c:pt idx="15">
                  <c:v>Delfstoffenwinning</c:v>
                </c:pt>
                <c:pt idx="16">
                  <c:v>Energievoorziening</c:v>
                </c:pt>
                <c:pt idx="17">
                  <c:v>Waterbedrijven en afvalbeheer</c:v>
                </c:pt>
                <c:pt idx="18">
                  <c:v>Cultuur, sport en recreatie</c:v>
                </c:pt>
              </c:strCache>
            </c:strRef>
          </c:cat>
          <c:val>
            <c:numRef>
              <c:f>Sheet1!$B$2:$B$20</c:f>
              <c:numCache>
                <c:formatCode>General</c:formatCode>
                <c:ptCount val="19"/>
                <c:pt idx="0">
                  <c:v>3.3</c:v>
                </c:pt>
                <c:pt idx="1">
                  <c:v>2.5</c:v>
                </c:pt>
                <c:pt idx="2">
                  <c:v>1.9</c:v>
                </c:pt>
                <c:pt idx="3">
                  <c:v>1.5</c:v>
                </c:pt>
                <c:pt idx="4">
                  <c:v>1.2</c:v>
                </c:pt>
                <c:pt idx="5">
                  <c:v>1</c:v>
                </c:pt>
                <c:pt idx="6">
                  <c:v>1</c:v>
                </c:pt>
                <c:pt idx="7">
                  <c:v>0.8</c:v>
                </c:pt>
                <c:pt idx="8">
                  <c:v>0.4</c:v>
                </c:pt>
                <c:pt idx="9">
                  <c:v>0.4</c:v>
                </c:pt>
                <c:pt idx="10">
                  <c:v>0.3</c:v>
                </c:pt>
                <c:pt idx="11">
                  <c:v>0.1</c:v>
                </c:pt>
                <c:pt idx="12">
                  <c:v>0.1</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3,3</c:v>
                  </c:pt>
                  <c:pt idx="1">
                    <c:v>2,5</c:v>
                  </c:pt>
                  <c:pt idx="2">
                    <c:v>1,9</c:v>
                  </c:pt>
                  <c:pt idx="3">
                    <c:v>1,5</c:v>
                  </c:pt>
                  <c:pt idx="4">
                    <c:v>1,2</c:v>
                  </c:pt>
                  <c:pt idx="5">
                    <c:v>1</c:v>
                  </c:pt>
                  <c:pt idx="6">
                    <c:v>1</c:v>
                  </c:pt>
                  <c:pt idx="7">
                    <c:v>0,8</c:v>
                  </c:pt>
                  <c:pt idx="8">
                    <c:v>0,4</c:v>
                  </c:pt>
                  <c:pt idx="9">
                    <c:v>0,4</c:v>
                  </c:pt>
                  <c:pt idx="10">
                    <c:v>0,3</c:v>
                  </c:pt>
                  <c:pt idx="11">
                    <c:v>0,1</c:v>
                  </c:pt>
                  <c:pt idx="12">
                    <c:v>0,1</c:v>
                  </c:pt>
                  <c:pt idx="13">
                    <c:v>0</c:v>
                  </c:pt>
                  <c:pt idx="14">
                    <c:v>-</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64E966CC-9A1D-4D8B-9305-DCCC948391B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E63816EF-9002-4AFF-8B31-85725C6F3B2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58EBFC7E-2B8D-4A4E-8AB5-9CA35C5FF32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5006C3E9-A0E5-4F86-9948-6C3418726C3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B997A33B-246D-419F-8CF9-5F804A9F8E8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017F5936-9FC6-46BE-B24E-1B13A6823DD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CA9E8FAC-2DFD-4EC5-BBD2-DFE317272CA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89D75173-76B5-4855-B4D9-58627D68726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B2E80637-9B99-46F3-9D41-482559CBB74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3F6E4765-DAA0-480B-B003-412C12AF19A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138A86DC-28C8-4404-B160-4907213B81B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E53991FC-BA8A-4E1F-9D1F-E086494CF7D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AE9D65B7-2EA9-4E5A-BD62-A89EA11789D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3C9A4869-EDD5-4A78-A3B2-1CE0371959C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5441FB34-2AC3-40C1-9020-56A6EDA6F47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B6AD0631-7F8A-4965-9909-DE7AE22427A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9CAA29FE-4467-4E98-BE26-2ED5EAB7DAB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EDBA2263-D524-4760-9394-939B9F9E243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0.69999999999999973</c:v>
                </c:pt>
                <c:pt idx="1">
                  <c:v>0.29999999999999982</c:v>
                </c:pt>
                <c:pt idx="2">
                  <c:v>-0.20000000000000018</c:v>
                </c:pt>
                <c:pt idx="3">
                  <c:v>0.39999999999999991</c:v>
                </c:pt>
                <c:pt idx="4">
                  <c:v>-0.19999999999999996</c:v>
                </c:pt>
                <c:pt idx="5">
                  <c:v>0.19999999999999996</c:v>
                </c:pt>
                <c:pt idx="6">
                  <c:v>9.9999999999999978E-2</c:v>
                </c:pt>
                <c:pt idx="7">
                  <c:v>0</c:v>
                </c:pt>
                <c:pt idx="8">
                  <c:v>0</c:v>
                </c:pt>
                <c:pt idx="9">
                  <c:v>0</c:v>
                </c:pt>
                <c:pt idx="10">
                  <c:v>9.9999999999999978E-2</c:v>
                </c:pt>
                <c:pt idx="11">
                  <c:v>0</c:v>
                </c:pt>
                <c:pt idx="12">
                  <c:v>0</c:v>
                </c:pt>
                <c:pt idx="13">
                  <c:v>-0.1</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0,7</c:v>
                  </c:pt>
                  <c:pt idx="1">
                    <c:v>0,3</c:v>
                  </c:pt>
                  <c:pt idx="2">
                    <c:v>-0,2</c:v>
                  </c:pt>
                  <c:pt idx="3">
                    <c:v>0,4</c:v>
                  </c:pt>
                  <c:pt idx="4">
                    <c:v>-0,2</c:v>
                  </c:pt>
                  <c:pt idx="5">
                    <c:v>0,2</c:v>
                  </c:pt>
                  <c:pt idx="6">
                    <c:v>0,1</c:v>
                  </c:pt>
                  <c:pt idx="7">
                    <c:v>-</c:v>
                  </c:pt>
                  <c:pt idx="8">
                    <c:v>0</c:v>
                  </c:pt>
                  <c:pt idx="9">
                    <c:v>-</c:v>
                  </c:pt>
                  <c:pt idx="10">
                    <c:v>0,1</c:v>
                  </c:pt>
                  <c:pt idx="11">
                    <c:v>0</c:v>
                  </c:pt>
                  <c:pt idx="12">
                    <c:v>0</c:v>
                  </c:pt>
                  <c:pt idx="13">
                    <c:v>-0,1</c:v>
                  </c:pt>
                  <c:pt idx="14">
                    <c:v>-</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A2AC7E37-DFF2-46D1-B4A4-DC424978E65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889A8FA1-C268-4D30-9E0D-E907A7ABB69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96998BAA-5FA0-41F2-AF34-CDE5EE67A0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6A56946D-48D1-44E8-970C-5400ACA9A6C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9DAC1605-15DD-423C-AD68-096BB051768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64C6877C-D85E-4BD6-999D-05BC12DCE0E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4A0105ED-DF52-46F9-B061-4DA749A62C3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3D66A868-EE73-4A8C-B309-1D86F6FBAD8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EAD8D736-65EA-4D98-9F1B-178CC8B4731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433C02BD-A179-4864-8D1E-1517C2C5B3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4DA76AD7-B4AB-4264-9DD8-03FC4076B22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7F9CFA2D-CFE0-4794-9474-90232B5E343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336FB233-B329-46BB-9845-EF34B775775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1F3768CB-E5F0-4FF3-87CF-95620A9CCB6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835E3116-D886-4EE6-905A-1BDB7F44DBA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D0957763-7BC5-4EEF-B2DE-D7EBA0ED2F8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9EA4233E-CED8-4F0F-B85F-7DF4B14D0D9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571E49D3-8799-4434-BDED-87832C59DAA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4.8540735684234448</c:v>
                </c:pt>
                <c:pt idx="1">
                  <c:v>3.771083731819469E-2</c:v>
                </c:pt>
                <c:pt idx="2">
                  <c:v>0.44736961829345523</c:v>
                </c:pt>
                <c:pt idx="3">
                  <c:v>1.241360856366998</c:v>
                </c:pt>
                <c:pt idx="4">
                  <c:v>-0.50154834343173094</c:v>
                </c:pt>
                <c:pt idx="5">
                  <c:v>0.10185600889710233</c:v>
                </c:pt>
                <c:pt idx="6">
                  <c:v>-0.46054966231079375</c:v>
                </c:pt>
                <c:pt idx="7">
                  <c:v>-0.1266650154333322</c:v>
                </c:pt>
                <c:pt idx="8">
                  <c:v>-0.4578747019586159</c:v>
                </c:pt>
                <c:pt idx="9">
                  <c:v>-0.55560824270450326</c:v>
                </c:pt>
                <c:pt idx="10">
                  <c:v>-0.34158983319657921</c:v>
                </c:pt>
                <c:pt idx="11">
                  <c:v>-0.79328625715438816</c:v>
                </c:pt>
                <c:pt idx="12">
                  <c:v>-0.56462061241366712</c:v>
                </c:pt>
                <c:pt idx="13">
                  <c:v>-1</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+485%</c:v>
                  </c:pt>
                  <c:pt idx="1">
                    <c:v>+4%</c:v>
                  </c:pt>
                  <c:pt idx="2">
                    <c:v>+45%</c:v>
                  </c:pt>
                  <c:pt idx="3">
                    <c:v>+124%</c:v>
                  </c:pt>
                  <c:pt idx="4">
                    <c:v>-50%</c:v>
                  </c:pt>
                  <c:pt idx="5">
                    <c:v>+10%</c:v>
                  </c:pt>
                  <c:pt idx="6">
                    <c:v>-46%</c:v>
                  </c:pt>
                  <c:pt idx="7">
                    <c:v>-13%</c:v>
                  </c:pt>
                  <c:pt idx="8">
                    <c:v>-46%</c:v>
                  </c:pt>
                  <c:pt idx="9">
                    <c:v>-56%</c:v>
                  </c:pt>
                  <c:pt idx="10">
                    <c:v>-34%</c:v>
                  </c:pt>
                  <c:pt idx="11">
                    <c:v>-79%</c:v>
                  </c:pt>
                  <c:pt idx="12">
                    <c:v>-56%</c:v>
                  </c:pt>
                  <c:pt idx="13">
                    <c:v>-100%</c:v>
                  </c:pt>
                  <c:pt idx="14">
                    <c:v>-</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0.66666666666666663</c:v>
                </c:pt>
                <c:pt idx="1">
                  <c:v>0.66666666666666663</c:v>
                </c:pt>
                <c:pt idx="2">
                  <c:v>0.70833333333333337</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5.5999999046325681E-2</c:v>
                </c:pt>
                <c:pt idx="1">
                  <c:v>4.6999998092651367E-2</c:v>
                </c:pt>
                <c:pt idx="2">
                  <c:v>2.9000000953674318E-2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0.2059461133477857</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0.19543669347297549</c:v>
                </c:pt>
                <c:pt idx="1">
                  <c:v>0.20590424212354255</c:v>
                </c:pt>
                <c:pt idx="2">
                  <c:v>0.2059461133477857</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0.2059461133477857</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3.3040334143756622E-2</c:v>
                </c:pt>
                <c:pt idx="1">
                  <c:v>3.318035226990821E-2</c:v>
                </c:pt>
                <c:pt idx="2">
                  <c:v>3.4375967791886036E-2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0.2059461133477857</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1.527336200984976E-2</c:v>
                </c:pt>
                <c:pt idx="1">
                  <c:v>2.0776482262465888E-2</c:v>
                </c:pt>
                <c:pt idx="2">
                  <c:v>1.796221740476928E-2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0.2059461133477857</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0.16</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0.19</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0.21</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0.24</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0.22</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0.69196428571428581</c:v>
                </c:pt>
                <c:pt idx="2">
                  <c:v>0.69196428571428581</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0.9920000000000001</c:v>
                </c:pt>
                <c:pt idx="4" formatCode="0.0%">
                  <c:v>0.9920000000000001</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0.8857142857142859</c:v>
                </c:pt>
                <c:pt idx="6" formatCode="0.0%">
                  <c:v>0.8857142857142859</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1.0038095238095239</c:v>
                </c:pt>
                <c:pt idx="8" formatCode="0.0%">
                  <c:v>1.0038095238095239</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0.96623376623376622</c:v>
                </c:pt>
                <c:pt idx="10" formatCode="0.0%">
                  <c:v>0.96623376623376622</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0.72499999999999998</c:v>
                </c:pt>
                <c:pt idx="14" formatCode="0.0%">
                  <c:v>0.72499999999999998</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1.0434782608695652</c:v>
                </c:pt>
                <c:pt idx="16" formatCode="0.0%">
                  <c:v>1.0434782608695652</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1.2352941176470587</c:v>
                </c:pt>
                <c:pt idx="18" formatCode="0.0%">
                  <c:v>1.2352941176470587</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1.2307692307692308</c:v>
                </c:pt>
                <c:pt idx="20" formatCode="0.0%">
                  <c:v>1.2307692307692308</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1.1111111111111112</c:v>
                </c:pt>
                <c:pt idx="22" formatCode="0.0%">
                  <c:v>1.1111111111111112</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0.78321678321678334</c:v>
                </c:pt>
                <c:pt idx="26">
                  <c:v>0.78321678321678334</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0.71794871794871806</c:v>
                </c:pt>
                <c:pt idx="28">
                  <c:v>0.71794871794871806</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1.0769230769230771</c:v>
                </c:pt>
                <c:pt idx="30">
                  <c:v>1.0769230769230771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1.2426035502958579</c:v>
                </c:pt>
                <c:pt idx="32">
                  <c:v>1.2426035502958579</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1.1597633136094676</c:v>
                </c:pt>
                <c:pt idx="34">
                  <c:v>1.1597633136094676</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1.1034482758620692</c:v>
                </c:pt>
                <c:pt idx="38">
                  <c:v>1.1034482758620692</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0.98729582577132502</c:v>
                </c:pt>
                <c:pt idx="40">
                  <c:v>0.98729582577132502</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1.2137931034482761</c:v>
                </c:pt>
                <c:pt idx="42">
                  <c:v>1.2137931034482761</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1.199400299850075</c:v>
                </c:pt>
                <c:pt idx="44">
                  <c:v>1.199400299850075</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1.0246305418719213</c:v>
                </c:pt>
                <c:pt idx="46">
                  <c:v>1.0246305418719213</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1.859</c:v>
                </c:pt>
                <c:pt idx="1">
                  <c:v>1.823</c:v>
                </c:pt>
                <c:pt idx="2">
                  <c:v>1.53</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5.3529999999999998</c:v>
                </c:pt>
                <c:pt idx="1">
                  <c:v>5.9050000000000002</c:v>
                </c:pt>
                <c:pt idx="2">
                  <c:v>5.6260000000000003</c:v>
                </c:pt>
                <c:pt idx="3">
                  <c:v>6.9000000953674316</c:v>
                </c:pt>
                <c:pt idx="4">
                  <c:v>7</c:v>
                </c:pt>
                <c:pt idx="5">
                  <c:v>6.6999998092651367</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1.964</c:v>
                </c:pt>
                <c:pt idx="1">
                  <c:v>1.9450000000000001</c:v>
                </c:pt>
                <c:pt idx="2">
                  <c:v>2.0739999999999998</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3.2280000000000002</c:v>
                </c:pt>
                <c:pt idx="1">
                  <c:v>2.4460000000000002</c:v>
                </c:pt>
                <c:pt idx="2">
                  <c:v>2.448</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13.506</c:v>
                </c:pt>
                <c:pt idx="1">
                  <c:v>14.442</c:v>
                </c:pt>
                <c:pt idx="2">
                  <c:v>13.281000000000001</c:v>
                </c:pt>
                <c:pt idx="3">
                  <c:v>17.600000381469727</c:v>
                </c:pt>
                <c:pt idx="4">
                  <c:v>16.700000762939453</c:v>
                </c:pt>
                <c:pt idx="5">
                  <c:v>16.799999237060547</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3.7839999999999998</c:v>
                </c:pt>
                <c:pt idx="1">
                  <c:v>5.2919999999999998</c:v>
                </c:pt>
                <c:pt idx="2">
                  <c:v>7.1769999999999996</c:v>
                </c:pt>
                <c:pt idx="3">
                  <c:v>8.3999996185302734</c:v>
                </c:pt>
                <c:pt idx="4">
                  <c:v>9.3000001907348633</c:v>
                </c:pt>
                <c:pt idx="5">
                  <c:v>9.1999998092651367</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29.693999999999999</c:v>
                </c:pt>
                <c:pt idx="1">
                  <c:v>31.853000000000002</c:v>
                </c:pt>
                <c:pt idx="2">
                  <c:v>32.136000000000003</c:v>
                </c:pt>
                <c:pt idx="3">
                  <c:v>32.900000095367432</c:v>
                </c:pt>
                <c:pt idx="4">
                  <c:v>33.000000953674316</c:v>
                </c:pt>
                <c:pt idx="5">
                  <c:v>32.69999885559082</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0.647357088282281</c:v>
                </c:pt>
                <c:pt idx="1">
                  <c:v>0.28971313468083626</c:v>
                </c:pt>
                <c:pt idx="2">
                  <c:v>5.827602972841564E-2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279000</c:v>
                </c:pt>
                <c:pt idx="1">
                  <c:v>243000</c:v>
                </c:pt>
                <c:pt idx="2">
                  <c:v>352000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360</c:v>
                </c:pt>
                <c:pt idx="1">
                  <c:v>745</c:v>
                </c:pt>
                <c:pt idx="2">
                  <c:v>1385</c:v>
                </c:pt>
                <c:pt idx="3">
                  <c:v>25</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415</c:v>
                </c:pt>
                <c:pt idx="1">
                  <c:v>945</c:v>
                </c:pt>
                <c:pt idx="2">
                  <c:v>1485</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0.19047619047619047</c:v>
                </c:pt>
                <c:pt idx="1">
                  <c:v>0</c:v>
                </c:pt>
                <c:pt idx="2">
                  <c:v>4.72972972972973E-2</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0.16666666666666666</c:v>
                </c:pt>
                <c:pt idx="1">
                  <c:v>3.1914893617021274E-2</c:v>
                </c:pt>
                <c:pt idx="2">
                  <c:v>3.7162162162162164E-2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0.17857142857142858</c:v>
                </c:pt>
                <c:pt idx="1">
                  <c:v>7.4468085106382975E-2</c:v>
                </c:pt>
                <c:pt idx="2">
                  <c:v>0.10135135135135136</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0.16666666666666666</c:v>
                </c:pt>
                <c:pt idx="1">
                  <c:v>0.22340425531914893</c:v>
                </c:pt>
                <c:pt idx="2">
                  <c:v>0.24324324324324326</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0.29761904761904762</c:v>
                </c:pt>
                <c:pt idx="1">
                  <c:v>0.67021276595744683</c:v>
                </c:pt>
                <c:pt idx="2">
                  <c:v>0.57094594594594594</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0.11599999999999999</c:v>
                </c:pt>
                <c:pt idx="1">
                  <c:v>1.2E-2</c:v>
                </c:pt>
                <c:pt idx="2">
                  <c:v>4.0000000000000001E-3</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785</c:v>
                </c:pt>
                <c:pt idx="1">
                  <c:v>820</c:v>
                </c:pt>
                <c:pt idx="2">
                  <c:v>785</c:v>
                </c:pt>
                <c:pt idx="3">
                  <c:v>840</c:v>
                </c:pt>
                <c:pt idx="4">
                  <c:v>800</c:v>
                </c:pt>
                <c:pt idx="5">
                  <c:v>850</c:v>
                </c:pt>
                <c:pt idx="6">
                  <c:v>770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75</c:v>
                </c:pt>
                <c:pt idx="1">
                  <c:v>80</c:v>
                </c:pt>
                <c:pt idx="2">
                  <c:v>85</c:v>
                </c:pt>
                <c:pt idx="3">
                  <c:v>85</c:v>
                </c:pt>
                <c:pt idx="4">
                  <c:v>75</c:v>
                </c:pt>
                <c:pt idx="5">
                  <c:v>70</c:v>
                </c:pt>
                <c:pt idx="6">
                  <c:v>70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10</c:v>
                </c:pt>
                <c:pt idx="2">
                  <c:v>10</c:v>
                </c:pt>
                <c:pt idx="3">
                  <c:v>10</c:v>
                </c:pt>
                <c:pt idx="4">
                  <c:v>10</c:v>
                </c:pt>
                <c:pt idx="5">
                  <c:v>10</c:v>
                </c:pt>
                <c:pt idx="6">
                  <c:v>10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Sheet1!$B$2:$B$3</c:f>
              <c:numCache>
                <c:formatCode>0%</c:formatCode>
                <c:ptCount val="2"/>
                <c:pt idx="0">
                  <c:v>0.23854447439353099</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Sheet1!$C$2:$C$3</c:f>
              <c:numCache>
                <c:formatCode>0%</c:formatCode>
                <c:ptCount val="2"/>
                <c:pt idx="0">
                  <c:v>0.215633423180593</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Sheet1!$D$2:$D$3</c:f>
              <c:numCache>
                <c:formatCode>0%</c:formatCode>
                <c:ptCount val="2"/>
                <c:pt idx="0">
                  <c:v>0.31940700808625339</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Sheet1!$E$2:$E$3</c:f>
              <c:numCache>
                <c:formatCode>0%</c:formatCode>
                <c:ptCount val="2"/>
                <c:pt idx="0">
                  <c:v>0.22641509433962265</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0.38570970157236067</c:v>
                </c:pt>
                <c:pt idx="1">
                  <c:v>0.40200000000000002</c:v>
                </c:pt>
                <c:pt idx="2">
                  <c:v>0.39880953056742036</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0.54761906113484071</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Sheet1!$B$2:$B$3</c:f>
              <c:numCache>
                <c:formatCode>0.0%</c:formatCode>
                <c:ptCount val="2"/>
                <c:pt idx="0">
                  <c:v>0.48111438521296546</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Sheet1!$C$2:$C$3</c:f>
              <c:numCache>
                <c:formatCode>0.0%</c:formatCode>
                <c:ptCount val="2"/>
                <c:pt idx="0">
                  <c:v>0.26439860701848378</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Sheet1!$D$2:$D$3</c:f>
              <c:numCache>
                <c:formatCode>0.0%</c:formatCode>
                <c:ptCount val="2"/>
                <c:pt idx="0">
                  <c:v>0.19260648272167158</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Sheet1!$E$2:$E$3</c:f>
              <c:numCache>
                <c:formatCode>0.0%</c:formatCode>
                <c:ptCount val="2"/>
                <c:pt idx="0">
                  <c:v>6.1880525046879187E-2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824E3F5C-711D-4AE0-85CD-F7494364F08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7A93B07-443A-488C-9817-4789E9EB4406}"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8F794F2F-16E9-43BB-82BF-7DEA67AC1C7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C85B484E-2705-4A23-B6B4-BE956196533D}"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CE3C9338-C9C5-4F47-B88F-ED40E6547CC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5D50A56E-4D39-4E58-A7F7-51E0C24E5A88}"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Vernieling</c:v>
                </c:pt>
                <c:pt idx="2">
                  <c:v>Verkeersmisdrijven</c:v>
                </c:pt>
                <c:pt idx="3">
                  <c:v>Bedrog</c:v>
                </c:pt>
                <c:pt idx="4">
                  <c:v>Gewelds- en 
seksuele misdrijven</c:v>
                </c:pt>
                <c:pt idx="5">
                  <c:v>Valsheidsmisdrijven</c:v>
                </c:pt>
                <c:pt idx="6">
                  <c:v>Overig</c:v>
                </c:pt>
              </c:strCache>
            </c:strRef>
          </c:cat>
          <c:val>
            <c:numRef>
              <c:f>Sheet1!$B$2:$B$8</c:f>
              <c:numCache>
                <c:formatCode>#,##0</c:formatCode>
                <c:ptCount val="7"/>
                <c:pt idx="0">
                  <c:v>430</c:v>
                </c:pt>
                <c:pt idx="1">
                  <c:v>185</c:v>
                </c:pt>
                <c:pt idx="2">
                  <c:v>150</c:v>
                </c:pt>
                <c:pt idx="3">
                  <c:v>90</c:v>
                </c:pt>
                <c:pt idx="4">
                  <c:v>80</c:v>
                </c:pt>
                <c:pt idx="5">
                  <c:v>50</c:v>
                </c:pt>
                <c:pt idx="6">
                  <c:v>35</c:v>
                </c:pt>
              </c:numCache>
            </c:numRef>
          </c:val>
          <c:extLst>
            <c:ext xmlns:c15="http://schemas.microsoft.com/office/drawing/2012/chart" uri="{02D57815-91ED-43cb-92C2-25804820EDAC}">
              <c15:datalabelsRange>
                <c15:f>Sheet1!$B$2:$B$20</c15:f>
                <c15:dlblRangeCache>
                  <c:ptCount val="19"/>
                  <c:pt idx="0">
                    <c:v>430</c:v>
                  </c:pt>
                  <c:pt idx="1">
                    <c:v>185</c:v>
                  </c:pt>
                  <c:pt idx="2">
                    <c:v>150</c:v>
                  </c:pt>
                  <c:pt idx="3">
                    <c:v>90</c:v>
                  </c:pt>
                  <c:pt idx="4">
                    <c:v>80</c:v>
                  </c:pt>
                  <c:pt idx="5">
                    <c:v>50</c:v>
                  </c:pt>
                  <c:pt idx="6">
                    <c:v>35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09A78D8F-3EAC-4C0F-90D0-6D51F4B68F67}"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5677CFE-8AB6-442B-AB93-312D8AA3E4A1}"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72C18E9-D9CD-4C14-8325-7FCBFF529C36}"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067B337-D992-442C-A39C-BE558471DCF5}"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6D08C190-27FB-4823-8F8F-FF80A123B3A7}"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8509508D-6E41-41BD-91C2-A03B61BF7147}"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-0.384906481630652</c:v>
                </c:pt>
                <c:pt idx="1">
                  <c:v>-2.9738561714642463E-2</c:v>
                </c:pt>
                <c:pt idx="2">
                  <c:v>-0.34959632035010818</c:v>
                </c:pt>
                <c:pt idx="3">
                  <c:v>-9.9297925980728577E-2</c:v>
                </c:pt>
                <c:pt idx="4">
                  <c:v>-0.48546085394806615</c:v>
                </c:pt>
                <c:pt idx="5">
                  <c:v>-0.25777674665941486</c:v>
                </c:pt>
                <c:pt idx="6">
                  <c:v>-0.58367370642435035</c:v>
                </c:pt>
              </c:numCache>
            </c:numRef>
          </c:val>
          <c:extLst>
            <c:ext xmlns:c15="http://schemas.microsoft.com/office/drawing/2012/chart" uri="{02D57815-91ED-43cb-92C2-25804820EDAC}">
              <c15:datalabelsRange>
                <c15:f>Sheet1!$B$2:$B$35</c15:f>
                <c15:dlblRangeCache>
                  <c:ptCount val="34"/>
                  <c:pt idx="0">
                    <c:v>-38%</c:v>
                  </c:pt>
                  <c:pt idx="1">
                    <c:v>-3%</c:v>
                  </c:pt>
                  <c:pt idx="2">
                    <c:v>-35%</c:v>
                  </c:pt>
                  <c:pt idx="3">
                    <c:v>-10%</c:v>
                  </c:pt>
                  <c:pt idx="4">
                    <c:v>-49%</c:v>
                  </c:pt>
                  <c:pt idx="5">
                    <c:v>-26%</c:v>
                  </c:pt>
                  <c:pt idx="6">
                    <c:v>-58%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F084B354-3B4C-4CE4-870E-37CD6099DF92}"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4B2CD26F-B899-4EA1-A4EB-6DD518070EFC}"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DE80E7DA-8F9C-46FB-8DE4-91CA45B95CEF}"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BAD8E464-87A0-490A-B95F-19D6BC194A99}"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D8466C06-11B4-470F-AB26-238D934AD26A}"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-9.7345012291399163E-2</c:v>
                </c:pt>
                <c:pt idx="1">
                  <c:v>-6.0463065686558515E-2</c:v>
                </c:pt>
                <c:pt idx="2">
                  <c:v>2.6275487153041101E-2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1.6310083279845965E-2</c:v>
                </c:pt>
                <c:pt idx="1">
                  <c:v>-4.0443528630745462E-2</c:v>
                </c:pt>
                <c:pt idx="2">
                  <c:v>-3.2515797059613979E-2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P'12</c:v>
                  </c:pt>
                  <c:pt idx="1">
                    <c:v>P'17</c:v>
                  </c:pt>
                  <c:pt idx="2">
                    <c:v>P'21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ADDF2614-913C-41E7-AA04-0ECE7FD36798}"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66BAEA6-2B6A-426D-83B8-27C9A432816B}"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B78E0B3D-B571-4BA9-9C29-A542736F25E3}"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43C65699-56DB-4373-8197-02D069F1F51B}"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5E630C7-F2CD-4CE1-94BC-22079B43AE8D}"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0.17696212757541724</c:v>
                </c:pt>
                <c:pt idx="1">
                  <c:v>0.12051998636539206</c:v>
                </c:pt>
                <c:pt idx="2">
                  <c:v>2.6275487153041101E-2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3.5692614890885745E-2</c:v>
                </c:pt>
                <c:pt idx="1">
                  <c:v>-0.21041060472190032</c:v>
                </c:pt>
                <c:pt idx="2">
                  <c:v>-3.2515797059613979E-2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P'12</c:v>
                  </c:pt>
                  <c:pt idx="1">
                    <c:v>P'17</c:v>
                  </c:pt>
                  <c:pt idx="2">
                    <c:v>P'21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0.28829696191698762</c:v>
                </c:pt>
                <c:pt idx="1">
                  <c:v>5.2364142062473258E-2</c:v>
                </c:pt>
                <c:pt idx="2">
                  <c:v>0.11055840821566111</c:v>
                </c:pt>
                <c:pt idx="3">
                  <c:v>8.1835686777920413E-2</c:v>
                </c:pt>
                <c:pt idx="4">
                  <c:v>7.5524176294394521E-2</c:v>
                </c:pt>
                <c:pt idx="5">
                  <c:v>0.21138211382113822</c:v>
                </c:pt>
                <c:pt idx="6">
                  <c:v>1.3050919982884039E-2</c:v>
                </c:pt>
                <c:pt idx="7">
                  <c:v>0</c:v>
                </c:pt>
                <c:pt idx="8">
                  <c:v>1.7918271287976038E-2</c:v>
                </c:pt>
                <c:pt idx="9">
                  <c:v>6.6217372700042784E-2</c:v>
                </c:pt>
                <c:pt idx="10">
                  <c:v>0</c:v>
                </c:pt>
                <c:pt idx="11">
                  <c:v>0</c:v>
                </c:pt>
                <c:pt idx="12">
                  <c:v>4.7443303380402223E-2</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0.2246523754345307</c:v>
                </c:pt>
                <c:pt idx="1">
                  <c:v>8.6616454229432219E-2</c:v>
                </c:pt>
                <c:pt idx="2">
                  <c:v>0.14716106604866744</c:v>
                </c:pt>
                <c:pt idx="3">
                  <c:v>0.13098686751641561</c:v>
                </c:pt>
                <c:pt idx="4">
                  <c:v>7.8215527230590956E-2</c:v>
                </c:pt>
                <c:pt idx="5">
                  <c:v>4.8715720355349552E-2</c:v>
                </c:pt>
                <c:pt idx="6">
                  <c:v>6.2572421784472768E-2</c:v>
                </c:pt>
                <c:pt idx="7">
                  <c:v>2.1823097721127848E-2</c:v>
                </c:pt>
                <c:pt idx="8">
                  <c:v>2.4430281962147547E-2</c:v>
                </c:pt>
                <c:pt idx="9">
                  <c:v>6.5131324835843954E-2</c:v>
                </c:pt>
                <c:pt idx="10">
                  <c:v>0</c:v>
                </c:pt>
                <c:pt idx="11">
                  <c:v>0</c:v>
                </c:pt>
                <c:pt idx="12">
                  <c:v>4.4080726149092316E-2</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0.25385509884220636</c:v>
                </c:pt>
                <c:pt idx="1">
                  <c:v>0.11436371909601092</c:v>
                </c:pt>
                <c:pt idx="2">
                  <c:v>0.11320086960918145</c:v>
                </c:pt>
                <c:pt idx="3">
                  <c:v>9.1207846706102436E-2</c:v>
                </c:pt>
                <c:pt idx="4">
                  <c:v>5.3895545780878712E-2</c:v>
                </c:pt>
                <c:pt idx="5">
                  <c:v>5.2378785580666366E-2</c:v>
                </c:pt>
                <c:pt idx="6">
                  <c:v>2.8767885130694171E-2</c:v>
                </c:pt>
                <c:pt idx="7">
                  <c:v>5.6625714141260934E-2</c:v>
                </c:pt>
                <c:pt idx="8">
                  <c:v>2.9880175944183223E-2</c:v>
                </c:pt>
                <c:pt idx="9">
                  <c:v>7.2096668183426874E-2</c:v>
                </c:pt>
                <c:pt idx="10">
                  <c:v>1.0819556094848071E-2</c:v>
                </c:pt>
                <c:pt idx="11">
                  <c:v>2.9930734617523637E-2</c:v>
                </c:pt>
                <c:pt idx="12">
                  <c:v>4.2620961625966937E-2</c:v>
                </c:pt>
                <c:pt idx="13">
                  <c:v>1.0819556094848071E-2</c:v>
                </c:pt>
                <c:pt idx="14">
                  <c:v>1.4257545881996056E-2</c:v>
                </c:pt>
                <c:pt idx="15">
                  <c:v>1.9717882602760502E-3</c:v>
                </c:pt>
                <c:pt idx="16">
                  <c:v>2.9829617270842814E-3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4</c:v>
                </c:pt>
                <c:pt idx="1">
                  <c:v>0</c:v>
                </c:pt>
                <c:pt idx="2">
                  <c:v>3</c:v>
                </c:pt>
                <c:pt idx="3">
                  <c:v>2</c:v>
                </c:pt>
                <c:pt idx="4">
                  <c:v>2</c:v>
                </c:pt>
                <c:pt idx="5">
                  <c:v>0</c:v>
                </c:pt>
                <c:pt idx="6">
                  <c:v>3</c:v>
                </c:pt>
                <c:pt idx="7">
                  <c:v>2</c:v>
                </c:pt>
                <c:pt idx="8">
                  <c:v>0</c:v>
                </c:pt>
                <c:pt idx="9">
                  <c:v>0</c:v>
                </c:pt>
                <c:pt idx="10">
                  <c:v>2</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4</c:v>
                </c:pt>
                <c:pt idx="1">
                  <c:v>0</c:v>
                </c:pt>
                <c:pt idx="2">
                  <c:v>3</c:v>
                </c:pt>
                <c:pt idx="3">
                  <c:v>2</c:v>
                </c:pt>
                <c:pt idx="4">
                  <c:v>2</c:v>
                </c:pt>
                <c:pt idx="5">
                  <c:v>0</c:v>
                </c:pt>
                <c:pt idx="6">
                  <c:v>3</c:v>
                </c:pt>
                <c:pt idx="7">
                  <c:v>2</c:v>
                </c:pt>
                <c:pt idx="8">
                  <c:v>0</c:v>
                </c:pt>
                <c:pt idx="9">
                  <c:v>0</c:v>
                </c:pt>
                <c:pt idx="10">
                  <c:v>2</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2</c:v>
                </c:pt>
                <c:pt idx="1">
                  <c:v>0</c:v>
                </c:pt>
                <c:pt idx="2">
                  <c:v>3</c:v>
                </c:pt>
                <c:pt idx="3">
                  <c:v>2</c:v>
                </c:pt>
                <c:pt idx="4">
                  <c:v>1</c:v>
                </c:pt>
                <c:pt idx="5">
                  <c:v>0</c:v>
                </c:pt>
                <c:pt idx="6">
                  <c:v>1</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PAPENDRECHTS ALGEMEEN BELANG</c:v>
                </c:pt>
                <c:pt idx="1">
                  <c:v>Onafhankelijk Papendrecht</c:v>
                </c:pt>
                <c:pt idx="2">
                  <c:v>Staatkundig Gereformeerde Partij (SGP)</c:v>
                </c:pt>
              </c:strCache>
            </c:strRef>
          </c:cat>
          <c:val>
            <c:numRef>
              <c:f>Sheet1!$B$2:$B$9</c:f>
              <c:numCache>
                <c:formatCode>0</c:formatCode>
                <c:ptCount val="8"/>
                <c:pt idx="0">
                  <c:v>5</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PAPENDRECHTS ALGEMEEN BELANG</c:v>
                </c:pt>
                <c:pt idx="1">
                  <c:v>Onafhankelijk Papendrecht</c:v>
                </c:pt>
                <c:pt idx="2">
                  <c:v>Staatkundig Gereformeerde Partij (SGP)</c:v>
                </c:pt>
              </c:strCache>
            </c:strRef>
          </c:cat>
          <c:val>
            <c:numRef>
              <c:f>Sheet1!$C$2:$C$9</c:f>
              <c:numCache>
                <c:formatCode>0</c:formatCode>
                <c:ptCount val="8"/>
                <c:pt idx="0">
                  <c:v>7</c:v>
                </c:pt>
                <c:pt idx="1">
                  <c:v>1</c:v>
                </c:pt>
                <c:pt idx="2">
                  <c:v>2</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D9F82979-2239-4FF1-AD88-60437095B5C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EC1BD367-FD47-43A3-9137-F05F9D3B580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PAPENDRECHTS ALGEMEEN BELANG</c:v>
                </c:pt>
                <c:pt idx="1">
                  <c:v>Onafhankelijk Papendrecht</c:v>
                </c:pt>
                <c:pt idx="2">
                  <c:v>Staatkundig Gereformeerde Partij (SGP)</c:v>
                </c:pt>
              </c:strCache>
            </c:strRef>
          </c:cat>
          <c:val>
            <c:numRef>
              <c:f>Sheet1!$D$2:$D$9</c:f>
              <c:numCache>
                <c:formatCode>0</c:formatCode>
                <c:ptCount val="8"/>
                <c:pt idx="0">
                  <c:v>9</c:v>
                </c:pt>
                <c:pt idx="1">
                  <c:v>2</c:v>
                </c:pt>
                <c:pt idx="2">
                  <c:v>1</c:v>
                </c:pt>
              </c:numCache>
            </c:numRef>
          </c:val>
          <c:extLst>
            <c:ext xmlns:c15="http://schemas.microsoft.com/office/drawing/2012/chart" uri="{02D57815-91ED-43cb-92C2-25804820EDAC}">
              <c15:datalabelsRange>
                <c15:f>Sheet1!$D$2:$D$7</c15:f>
                <c15:dlblRangeCache>
                  <c:ptCount val="6"/>
                  <c:pt idx="0">
                    <c:v>9</c:v>
                  </c:pt>
                  <c:pt idx="1">
                    <c:v>2</c:v>
                  </c:pt>
                  <c:pt idx="2">
                    <c:v>1</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Sheet1!$B$2:$B$3</c:f>
              <c:numCache>
                <c:formatCode>0%</c:formatCode>
                <c:ptCount val="2"/>
                <c:pt idx="0">
                  <c:v>0.49156118143459915</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Sheet1!$C$2:$C$3</c:f>
              <c:numCache>
                <c:formatCode>0%</c:formatCode>
                <c:ptCount val="2"/>
                <c:pt idx="0">
                  <c:v>0.50632911392405067</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Papendrecht</c:v>
                </c:pt>
                <c:pt idx="1">
                  <c:v>Nederland</c:v>
                </c:pt>
              </c:strCache>
            </c:strRef>
          </c:cat>
          <c:val>
            <c:numRef>
              <c:f>Sheet1!$E$2:$E$3</c:f>
              <c:numCache>
                <c:formatCode>0%</c:formatCode>
                <c:ptCount val="2"/>
                <c:pt idx="0">
                  <c:v>2.1097046413502108E-3</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0.54761906113484071</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0.20237458551716761</c:v>
                </c:pt>
                <c:pt idx="1">
                  <c:v>0.40299999999999997</c:v>
                </c:pt>
                <c:pt idx="2">
                  <c:v>0.54761906113484071</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0.54761906113484071</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0.54761906113484071</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Dordrecht</c:v>
                </c:pt>
                <c:pt idx="1">
                  <c:v>Sliedrecht</c:v>
                </c:pt>
                <c:pt idx="2">
                  <c:v>Alblasserdam</c:v>
                </c:pt>
                <c:pt idx="3">
                  <c:v>Rotterdam</c:v>
                </c:pt>
                <c:pt idx="4">
                  <c:v>Molenlanden</c:v>
                </c:pt>
                <c:pt idx="5">
                  <c:v>Zwijndrecht</c:v>
                </c:pt>
                <c:pt idx="6">
                  <c:v>Hendrik-Ido-Ambacht</c:v>
                </c:pt>
                <c:pt idx="7">
                  <c:v>Gorinchem</c:v>
                </c:pt>
                <c:pt idx="8">
                  <c:v>Hardinxveld-Giessendam</c:v>
                </c:pt>
                <c:pt idx="9">
                  <c:v>Hoeksche Waard</c:v>
                </c:pt>
              </c:strCache>
            </c:strRef>
          </c:cat>
          <c:val>
            <c:numRef>
              <c:f>Sheet1!$B$2:$B$11</c:f>
              <c:numCache>
                <c:formatCode>General</c:formatCode>
                <c:ptCount val="10"/>
                <c:pt idx="0">
                  <c:v>269</c:v>
                </c:pt>
                <c:pt idx="1">
                  <c:v>185</c:v>
                </c:pt>
                <c:pt idx="2">
                  <c:v>113</c:v>
                </c:pt>
                <c:pt idx="3">
                  <c:v>106</c:v>
                </c:pt>
                <c:pt idx="4">
                  <c:v>79</c:v>
                </c:pt>
                <c:pt idx="5">
                  <c:v>53</c:v>
                </c:pt>
                <c:pt idx="6">
                  <c:v>44</c:v>
                </c:pt>
                <c:pt idx="7">
                  <c:v>44</c:v>
                </c:pt>
                <c:pt idx="8">
                  <c:v>26</c:v>
                </c:pt>
                <c:pt idx="9">
                  <c:v>22</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Dordrecht</c:v>
                </c:pt>
                <c:pt idx="1">
                  <c:v>Sliedrecht</c:v>
                </c:pt>
                <c:pt idx="2">
                  <c:v>Alblasserdam</c:v>
                </c:pt>
                <c:pt idx="3">
                  <c:v>Rotterdam</c:v>
                </c:pt>
                <c:pt idx="4">
                  <c:v>Molenlanden</c:v>
                </c:pt>
                <c:pt idx="5">
                  <c:v>Zwijndrecht</c:v>
                </c:pt>
                <c:pt idx="6">
                  <c:v>Hendrik-Ido-Ambacht</c:v>
                </c:pt>
                <c:pt idx="7">
                  <c:v>Gorinchem</c:v>
                </c:pt>
                <c:pt idx="8">
                  <c:v>Hardinxveld-Giessendam</c:v>
                </c:pt>
                <c:pt idx="9">
                  <c:v>Hoeksche Waard</c:v>
                </c:pt>
              </c:strCache>
            </c:strRef>
          </c:cat>
          <c:val>
            <c:numRef>
              <c:f>Sheet1!$C$2:$C$11</c:f>
              <c:numCache>
                <c:formatCode>General</c:formatCode>
                <c:ptCount val="10"/>
                <c:pt idx="0">
                  <c:v>24</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Dordrecht</c:v>
                </c:pt>
                <c:pt idx="1">
                  <c:v>Rotterdam</c:v>
                </c:pt>
                <c:pt idx="2">
                  <c:v>Sliedrecht</c:v>
                </c:pt>
                <c:pt idx="3">
                  <c:v>Alblasserdam</c:v>
                </c:pt>
                <c:pt idx="4">
                  <c:v>Hendrik-Ido-Ambacht</c:v>
                </c:pt>
                <c:pt idx="5">
                  <c:v>Zwijndrecht</c:v>
                </c:pt>
                <c:pt idx="6">
                  <c:v>Molenlanden</c:v>
                </c:pt>
                <c:pt idx="7">
                  <c:v>Ridderkerk</c:v>
                </c:pt>
                <c:pt idx="8">
                  <c:v>Gorinchem</c:v>
                </c:pt>
                <c:pt idx="9">
                  <c:v>Schiedam</c:v>
                </c:pt>
              </c:strCache>
            </c:strRef>
          </c:cat>
          <c:val>
            <c:numRef>
              <c:f>Sheet1!$B$2:$B$11</c:f>
              <c:numCache>
                <c:formatCode>General</c:formatCode>
                <c:ptCount val="10"/>
                <c:pt idx="0">
                  <c:v>293</c:v>
                </c:pt>
                <c:pt idx="1">
                  <c:v>106</c:v>
                </c:pt>
                <c:pt idx="2">
                  <c:v>103</c:v>
                </c:pt>
                <c:pt idx="3">
                  <c:v>98</c:v>
                </c:pt>
                <c:pt idx="4">
                  <c:v>58</c:v>
                </c:pt>
                <c:pt idx="5">
                  <c:v>52</c:v>
                </c:pt>
                <c:pt idx="6">
                  <c:v>37</c:v>
                </c:pt>
                <c:pt idx="7">
                  <c:v>29</c:v>
                </c:pt>
                <c:pt idx="8">
                  <c:v>19</c:v>
                </c:pt>
                <c:pt idx="9">
                  <c:v>18</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Dordrecht</c:v>
                </c:pt>
                <c:pt idx="1">
                  <c:v>Rotterdam</c:v>
                </c:pt>
                <c:pt idx="2">
                  <c:v>Sliedrecht</c:v>
                </c:pt>
                <c:pt idx="3">
                  <c:v>Alblasserdam</c:v>
                </c:pt>
                <c:pt idx="4">
                  <c:v>Hendrik-Ido-Ambacht</c:v>
                </c:pt>
                <c:pt idx="5">
                  <c:v>Zwijndrecht</c:v>
                </c:pt>
                <c:pt idx="6">
                  <c:v>Molenlanden</c:v>
                </c:pt>
                <c:pt idx="7">
                  <c:v>Ridderkerk</c:v>
                </c:pt>
                <c:pt idx="8">
                  <c:v>Gorinchem</c:v>
                </c:pt>
                <c:pt idx="9">
                  <c:v>Schiedam</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6.25E-2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0.4375</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0.1875</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0.3125</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0F1D0F-509C-4134-8B97-F7689E9262EA}"/>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0" y="-1270000"/>
            <a:ext cx="12700000" cy="8964424"/>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158241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Papendrecht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Papendrecht</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2696133589"/>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1060183900"/>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Papendrecht vallen 22,0% van de huishoudens in de hoogste inkomensgroep (rijkste 20% van Nederland). Er zijn dus relatief veel rijken in Papendrecht.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Papendrecht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Papendrecht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Papendrecht</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14.397</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28</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2.687</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+26%</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1481544482"/>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776961284"/>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Papendrecht</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2.065</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64</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3579271582"/>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694503264"/>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11,8%</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4,7%</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15,6%</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638463442"/>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3400158731"/>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Papendrecht</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Papendrecht</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Papendrecht</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Papendrecht</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Papendrecht</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2.747</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1.796</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140</a:t>
            </a: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420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8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57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1127902151"/>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1853685871"/>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31,6</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Vernieling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o.a.Heling(10), Drugsmisdrijven(5) en Harddrugs(5).</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1.020</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-33%</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3562434304"/>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4114431309"/>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Papendrecht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Papendrecht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Papendrecht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Papendrecht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Papendrecht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950848824"/>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3467310212"/>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Papendrecht</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Papendrecht</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25.172</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79%</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615782840"/>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Papendrecht</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Papendrecht</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25.582</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52,5%</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881856376"/>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2114004228"/>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67</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3,8%</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7,9%</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867304942"/>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036154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32.136</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+2.442</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+106</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1029854777"/>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8%</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Papendrecht</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+120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+0,4%</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+0,1%</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-15</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-33</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+67</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3232185690"/>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Papendrecht</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1450580773"/>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1494949353"/>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Papendrecht</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1612135871"/>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2783799259"/>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43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22%</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22%</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Papendrecht</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81% van de verhuizers naar Papendrecht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59% van de verhuizers weg uit Papendrecht</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2434302100"/>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959642211"/>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Papendrecht</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Papendrecht</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14.800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17.000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0,85</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2157217085"/>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Papendrecht</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Bouwnijverheid</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3.300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Vervoer en opslag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+400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Bouwnijverheid</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+485%</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3480561600"/>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3645585248"/>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1305777513"/>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Papendrecht</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€44.300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50%</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laagste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1775636126"/>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1988061901"/>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1022718071"/>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557126338"/>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2929977870"/>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+4,2%</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-2,7%</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+1,1%</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Papendrecht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Papendrecht</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2011</Words>
  <Application>Microsoft Office PowerPoint</Application>
  <PresentationFormat>Widescreen</PresentationFormat>
  <Paragraphs>426</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Papendrecht</vt:lpstr>
      <vt:lpstr>PowerPoint Presentation</vt:lpstr>
      <vt:lpstr>Historische bevolkingsontwikkeling Papendrecht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2021-11-17T19:56:13Z</dcterms:modified>
</cp:coreProperties>
</file>