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1.323</c:v>
                </c:pt>
                <c:pt idx="1">
                  <c:v>1.137</c:v>
                </c:pt>
                <c:pt idx="2">
                  <c:v>1.1160000000000001</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4.4139999999999997</c:v>
                </c:pt>
                <c:pt idx="1">
                  <c:v>4.26</c:v>
                </c:pt>
                <c:pt idx="2">
                  <c:v>3.6989999999999998</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1.401</c:v>
                </c:pt>
                <c:pt idx="1">
                  <c:v>1.4370000000000001</c:v>
                </c:pt>
                <c:pt idx="2">
                  <c:v>1.4159999999999999</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2.2480000000000002</c:v>
                </c:pt>
                <c:pt idx="1">
                  <c:v>1.5089999999999999</c:v>
                </c:pt>
                <c:pt idx="2">
                  <c:v>1.774</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10.515000000000001</c:v>
                </c:pt>
                <c:pt idx="1">
                  <c:v>10.823</c:v>
                </c:pt>
                <c:pt idx="2">
                  <c:v>10.125999999999999</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2.9159999999999999</c:v>
                </c:pt>
                <c:pt idx="1">
                  <c:v>3.85</c:v>
                </c:pt>
                <c:pt idx="2">
                  <c:v>5.2770000000000001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22.817</c:v>
                </c:pt>
                <c:pt idx="1">
                  <c:v>23.016000000000002</c:v>
                </c:pt>
                <c:pt idx="2">
                  <c:v>23.408000000000001</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34E5C055-E978-4B34-9885-493EDBFB049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7A87FF01-0602-4058-8E81-72E56D6B464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319EAA5C-03F9-4CA2-816A-472F07D610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D359A864-866A-433C-9BB9-D3DB8AF55D9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3855B317-3438-4B61-8844-386F7F828F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EC627236-9D5F-4991-ACBF-EFA33EE4D09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7A3BA3A4-8BE7-4DF9-871F-FD591AD0B6F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A5EDCF26-7593-4775-A70D-621F7285497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3FB4BBAD-DA83-4DB6-95FA-8021E4D1BAD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24D8D1EF-511F-44E7-AA59-FA1A78CF587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E132CFBD-9C3C-4BCE-939C-F15CE7E570E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51A73A83-350D-444D-AEC0-6962FCE91DC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42827C95-2783-4F06-941B-BCE7B119A88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B3900924-420E-4749-920A-A8CAF0C4A48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867F38A9-8FB1-46E7-A20C-BB31C1C4C7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6AB61436-612F-4F2D-ADB1-E522FE36DA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BBBE8DBA-CDF6-4CAB-BC71-3D85FA2C3A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420FBAFE-F3E7-4350-A427-51121637B6A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Gezondheids- en welzijnszorg</c:v>
                </c:pt>
                <c:pt idx="2">
                  <c:v>Industrie</c:v>
                </c:pt>
                <c:pt idx="3">
                  <c:v>Horeca</c:v>
                </c:pt>
                <c:pt idx="4">
                  <c:v>Verhuur en overige zakelijke diensten</c:v>
                </c:pt>
                <c:pt idx="5">
                  <c:v>Specialistische zakelijke diensten</c:v>
                </c:pt>
                <c:pt idx="6">
                  <c:v>Bouwnijverheid</c:v>
                </c:pt>
                <c:pt idx="7">
                  <c:v>Onderwijs</c:v>
                </c:pt>
                <c:pt idx="8">
                  <c:v>Financiële dienstverlening</c:v>
                </c:pt>
                <c:pt idx="9">
                  <c:v>Landbouw, bosbouw en visserij</c:v>
                </c:pt>
                <c:pt idx="10">
                  <c:v>Vervoer en opslag</c:v>
                </c:pt>
                <c:pt idx="11">
                  <c:v>Informatie en communicatie</c:v>
                </c:pt>
                <c:pt idx="12">
                  <c:v>Overige dienstverlening</c:v>
                </c:pt>
                <c:pt idx="13">
                  <c:v>Delfstoffenwinning</c:v>
                </c:pt>
                <c:pt idx="14">
                  <c:v>Energievoorziening</c:v>
                </c:pt>
                <c:pt idx="15">
                  <c:v>Waterbedrijven en afvalbeheer</c:v>
                </c:pt>
                <c:pt idx="16">
                  <c:v>Verhuur en handel van onroerend goed</c:v>
                </c:pt>
                <c:pt idx="17">
                  <c:v>Openbaar bestuur en overheidsdiensten</c:v>
                </c:pt>
                <c:pt idx="18">
                  <c:v>Cultuur, sport en recreatie</c:v>
                </c:pt>
              </c:strCache>
            </c:strRef>
          </c:cat>
          <c:val>
            <c:numRef>
              <c:f>Sheet1!$B$2:$B$20</c:f>
              <c:numCache>
                <c:formatCode>General</c:formatCode>
                <c:ptCount val="19"/>
                <c:pt idx="0">
                  <c:v>1.7</c:v>
                </c:pt>
                <c:pt idx="1">
                  <c:v>1.1000000000000001</c:v>
                </c:pt>
                <c:pt idx="2">
                  <c:v>0.6</c:v>
                </c:pt>
                <c:pt idx="3">
                  <c:v>0.5</c:v>
                </c:pt>
                <c:pt idx="4">
                  <c:v>0.5</c:v>
                </c:pt>
                <c:pt idx="5">
                  <c:v>0.4</c:v>
                </c:pt>
                <c:pt idx="6">
                  <c:v>0.3</c:v>
                </c:pt>
                <c:pt idx="7">
                  <c:v>0.3</c:v>
                </c:pt>
                <c:pt idx="8">
                  <c:v>0.2</c:v>
                </c:pt>
                <c:pt idx="9">
                  <c:v>0.1</c:v>
                </c:pt>
                <c:pt idx="10">
                  <c:v>0.1</c:v>
                </c:pt>
                <c:pt idx="11">
                  <c:v>0.1</c:v>
                </c:pt>
                <c:pt idx="12">
                  <c:v>0.1</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1,7</c:v>
                  </c:pt>
                  <c:pt idx="1">
                    <c:v>1,1</c:v>
                  </c:pt>
                  <c:pt idx="2">
                    <c:v>0,6</c:v>
                  </c:pt>
                  <c:pt idx="3">
                    <c:v>0,5</c:v>
                  </c:pt>
                  <c:pt idx="4">
                    <c:v>0,5</c:v>
                  </c:pt>
                  <c:pt idx="5">
                    <c:v>0,4</c:v>
                  </c:pt>
                  <c:pt idx="6">
                    <c:v>0,3</c:v>
                  </c:pt>
                  <c:pt idx="7">
                    <c:v>0,3</c:v>
                  </c:pt>
                  <c:pt idx="8">
                    <c:v>0,2</c:v>
                  </c:pt>
                  <c:pt idx="9">
                    <c:v>0,1</c:v>
                  </c:pt>
                  <c:pt idx="10">
                    <c:v>0,1</c:v>
                  </c:pt>
                  <c:pt idx="11">
                    <c:v>0,1</c:v>
                  </c:pt>
                  <c:pt idx="12">
                    <c:v>0,1</c:v>
                  </c:pt>
                  <c:pt idx="13">
                    <c:v>0</c:v>
                  </c:pt>
                  <c:pt idx="14">
                    <c:v>0</c:v>
                  </c:pt>
                  <c:pt idx="15">
                    <c:v>0</c:v>
                  </c:pt>
                  <c:pt idx="16">
                    <c:v>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37BD864C-1E0F-4F23-B880-783A69532B5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86476966-B5E3-4B95-B48F-74F5ED6E796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E8D3878B-2BEA-467A-8663-6BC81FBA2D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A994F73E-A8A3-4A25-BBB6-4901B846B6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275373E8-C1C1-41FF-8DDF-D649468CC0E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9A68567D-7D79-47C3-9DD7-FC05829126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79283256-5D50-4F3F-8D5B-FA255CA2912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700C1DEA-529E-42EB-9392-F859FDF1D4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6B93DC34-BF39-4511-8C85-E759E189644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EF5D0332-0836-4F62-9035-9984901A882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0D9DA37A-8C1C-45F9-927F-319CFFB4A58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852FD482-0ADE-4578-B0C1-8F5D604E6E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3573BA67-B82C-4C90-94E5-48F4E24225F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C15CA85B-82A4-4427-A42B-9C3B5825EC1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0698978D-ECB6-4F4B-9972-5B64E84A47D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1AD7DB03-AB99-44BE-BF74-BEAAC1A12E1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D9EB7186-6965-4955-9827-D91D29105F0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79E73EBA-00CD-4904-9B1D-37ADDB48B0F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-0.30000000000000004</c:v>
                </c:pt>
                <c:pt idx="1">
                  <c:v>0</c:v>
                </c:pt>
                <c:pt idx="2">
                  <c:v>0</c:v>
                </c:pt>
                <c:pt idx="3">
                  <c:v>0</c:v>
                </c:pt>
                <c:pt idx="4">
                  <c:v>0</c:v>
                </c:pt>
                <c:pt idx="5">
                  <c:v>0.10000000000000003</c:v>
                </c:pt>
                <c:pt idx="6">
                  <c:v>9.9999999999999978E-2</c:v>
                </c:pt>
                <c:pt idx="7">
                  <c:v>0</c:v>
                </c:pt>
                <c:pt idx="8">
                  <c:v>0</c:v>
                </c:pt>
                <c:pt idx="9">
                  <c:v>0</c:v>
                </c:pt>
                <c:pt idx="10">
                  <c:v>0</c:v>
                </c:pt>
                <c:pt idx="11">
                  <c:v>0.1</c:v>
                </c:pt>
                <c:pt idx="12">
                  <c:v>0</c:v>
                </c:pt>
                <c:pt idx="13">
                  <c:v>0</c:v>
                </c:pt>
                <c:pt idx="14">
                  <c:v>0</c:v>
                </c:pt>
                <c:pt idx="15">
                  <c:v>0</c:v>
                </c:pt>
                <c:pt idx="16">
                  <c:v>-0.1</c:v>
                </c:pt>
                <c:pt idx="17">
                  <c:v>0</c:v>
                </c:pt>
                <c:pt idx="18">
                  <c:v>0</c:v>
                </c:pt>
              </c:numCache>
            </c:numRef>
          </c:val>
          <c:extLst>
            <c:ext xmlns:c15="http://schemas.microsoft.com/office/drawing/2012/chart" uri="{02D57815-91ED-43cb-92C2-25804820EDAC}">
              <c15:datalabelsRange>
                <c15:f>Sheet1!$B$2:$B$20</c15:f>
                <c15:dlblRangeCache>
                  <c:ptCount val="19"/>
                  <c:pt idx="0">
                    <c:v>-0,3</c:v>
                  </c:pt>
                  <c:pt idx="1">
                    <c:v>0</c:v>
                  </c:pt>
                  <c:pt idx="2">
                    <c:v>-</c:v>
                  </c:pt>
                  <c:pt idx="3">
                    <c:v>0</c:v>
                  </c:pt>
                  <c:pt idx="4">
                    <c:v>0</c:v>
                  </c:pt>
                  <c:pt idx="5">
                    <c:v>0,1</c:v>
                  </c:pt>
                  <c:pt idx="6">
                    <c:v>0,1</c:v>
                  </c:pt>
                  <c:pt idx="7">
                    <c:v>-</c:v>
                  </c:pt>
                  <c:pt idx="8">
                    <c:v>0</c:v>
                  </c:pt>
                  <c:pt idx="9">
                    <c:v>0</c:v>
                  </c:pt>
                  <c:pt idx="10">
                    <c:v>0</c:v>
                  </c:pt>
                  <c:pt idx="11">
                    <c:v>0,1</c:v>
                  </c:pt>
                  <c:pt idx="12">
                    <c:v>0</c:v>
                  </c:pt>
                  <c:pt idx="13">
                    <c:v>0</c:v>
                  </c:pt>
                  <c:pt idx="14">
                    <c:v>0</c:v>
                  </c:pt>
                  <c:pt idx="15">
                    <c:v>-</c:v>
                  </c:pt>
                  <c:pt idx="16">
                    <c:v>-0,1</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D3A34450-A8C3-424B-A17F-C921C457F4F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A46CB376-52EE-4992-B55E-F620C78798C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CDECFB29-DC86-40C9-AE37-3A8852CF90E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7E0AA809-C248-4E9F-999C-356BE0A92BD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DBEF9B22-4360-47EF-BFAC-A199BE106A1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49AF4CA3-DCA1-4CE9-8540-7136125D2F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AA877620-0163-488B-B396-91A0E7564AA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7781C6C3-BB01-42F0-A451-D611B86FC5A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52CA4201-7354-46DA-B4F0-EC93CC0D75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E39D8A9F-8A1E-4B6A-81E0-2BB72EAC01A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9158035E-6B42-4526-998A-C33E7B0773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148E950A-33C9-4131-A01D-0D229934094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6FE98FF4-3AA4-4168-9CA2-D436FE959C0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65F138FB-6042-44C8-914C-6C1065595D9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1A54C2EE-636E-4DAF-A3C8-E28AA4EEE6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267F2CB2-4FB8-47AE-BCE7-98624B65CF2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8E0CFE2A-EB9C-444A-8FD6-66C3AAA194D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8E65C917-4F62-4CC2-94E4-BA4A82F73CE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0.705304613313533</c:v>
                </c:pt>
                <c:pt idx="1">
                  <c:v>0.10420875117122375</c:v>
                </c:pt>
                <c:pt idx="2">
                  <c:v>0.10457142384022977</c:v>
                </c:pt>
                <c:pt idx="3">
                  <c:v>0.63766998292810317</c:v>
                </c:pt>
                <c:pt idx="4">
                  <c:v>-0.34816425021611686</c:v>
                </c:pt>
                <c:pt idx="5">
                  <c:v>6.5127352838345365E-2</c:v>
                </c:pt>
                <c:pt idx="6">
                  <c:v>0.28612207553512325</c:v>
                </c:pt>
                <c:pt idx="7">
                  <c:v>-0.20854026120915481</c:v>
                </c:pt>
                <c:pt idx="8">
                  <c:v>6.0771813477296321E-2</c:v>
                </c:pt>
                <c:pt idx="9">
                  <c:v>0.38383907771771453</c:v>
                </c:pt>
                <c:pt idx="10">
                  <c:v>-0.63889190353658232</c:v>
                </c:pt>
                <c:pt idx="11">
                  <c:v>-0.50044184554378024</c:v>
                </c:pt>
                <c:pt idx="12">
                  <c:v>5.2166732394515858E-2</c:v>
                </c:pt>
                <c:pt idx="13">
                  <c:v>-1</c:v>
                </c:pt>
                <c:pt idx="14">
                  <c:v>-1</c:v>
                </c:pt>
                <c:pt idx="15">
                  <c:v>-1</c:v>
                </c:pt>
                <c:pt idx="16">
                  <c:v>-1</c:v>
                </c:pt>
                <c:pt idx="17">
                  <c:v>0</c:v>
                </c:pt>
                <c:pt idx="18">
                  <c:v>0</c:v>
                </c:pt>
              </c:numCache>
            </c:numRef>
          </c:val>
          <c:extLst>
            <c:ext xmlns:c15="http://schemas.microsoft.com/office/drawing/2012/chart" uri="{02D57815-91ED-43cb-92C2-25804820EDAC}">
              <c15:datalabelsRange>
                <c15:f>Sheet1!$B$2:$B$20</c15:f>
                <c15:dlblRangeCache>
                  <c:ptCount val="19"/>
                  <c:pt idx="0">
                    <c:v>+71%</c:v>
                  </c:pt>
                  <c:pt idx="1">
                    <c:v>+10%</c:v>
                  </c:pt>
                  <c:pt idx="2">
                    <c:v>+10%</c:v>
                  </c:pt>
                  <c:pt idx="3">
                    <c:v>+64%</c:v>
                  </c:pt>
                  <c:pt idx="4">
                    <c:v>-35%</c:v>
                  </c:pt>
                  <c:pt idx="5">
                    <c:v>+7%</c:v>
                  </c:pt>
                  <c:pt idx="6">
                    <c:v>+29%</c:v>
                  </c:pt>
                  <c:pt idx="7">
                    <c:v>-21%</c:v>
                  </c:pt>
                  <c:pt idx="8">
                    <c:v>+6%</c:v>
                  </c:pt>
                  <c:pt idx="9">
                    <c:v>+38%</c:v>
                  </c:pt>
                  <c:pt idx="10">
                    <c:v>-64%</c:v>
                  </c:pt>
                  <c:pt idx="11">
                    <c:v>-50%</c:v>
                  </c:pt>
                  <c:pt idx="12">
                    <c:v>+5%</c:v>
                  </c:pt>
                  <c:pt idx="13">
                    <c:v>-100%</c:v>
                  </c:pt>
                  <c:pt idx="14">
                    <c:v>-100%</c:v>
                  </c:pt>
                  <c:pt idx="15">
                    <c:v>-100%</c:v>
                  </c:pt>
                  <c:pt idx="16">
                    <c:v>-100%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0.70588235294117652</c:v>
                </c:pt>
                <c:pt idx="1">
                  <c:v>0.70588235294117652</c:v>
                </c:pt>
                <c:pt idx="2">
                  <c:v>0.72222222222222221</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6.3000001907348627E-2</c:v>
                </c:pt>
                <c:pt idx="1">
                  <c:v>4.6999998092651367E-2</c:v>
                </c:pt>
                <c:pt idx="2">
                  <c:v>2.700000047683716E-2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0.20919963990225918</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0.19538188277087035</c:v>
                </c:pt>
                <c:pt idx="1">
                  <c:v>0.20759736578132496</c:v>
                </c:pt>
                <c:pt idx="2">
                  <c:v>0.20919963990225918</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0.20919963990225918</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4.0722609712775637E-2</c:v>
                </c:pt>
                <c:pt idx="1">
                  <c:v>4.0559989532905925E-2</c:v>
                </c:pt>
                <c:pt idx="2">
                  <c:v>3.9439276375016076E-2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0.20919963990225918</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1.2996577567907118E-2</c:v>
                </c:pt>
                <c:pt idx="1">
                  <c:v>1.482838327009464E-2</c:v>
                </c:pt>
                <c:pt idx="2">
                  <c:v>1.1574570240493848E-2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0.20919963990225918</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0.15</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0.23</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0.67321428571428577</c:v>
                </c:pt>
                <c:pt idx="2">
                  <c:v>0.67321428571428577</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0.96114285714285719</c:v>
                </c:pt>
                <c:pt idx="4" formatCode="0.0%">
                  <c:v>0.96114285714285719</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0.87218045112781961</c:v>
                </c:pt>
                <c:pt idx="6" formatCode="0.0%">
                  <c:v>0.87218045112781961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0.82857142857142851</c:v>
                </c:pt>
                <c:pt idx="8" formatCode="0.0%">
                  <c:v>0.82857142857142851</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0.60259740259740258</c:v>
                </c:pt>
                <c:pt idx="10" formatCode="0.0%">
                  <c:v>0.60259740259740258</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0.60839160839160833</c:v>
                </c:pt>
                <c:pt idx="26">
                  <c:v>0.60839160839160833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0.89230769230769225</c:v>
                </c:pt>
                <c:pt idx="28">
                  <c:v>0.89230769230769225</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1.2123745819397991</c:v>
                </c:pt>
                <c:pt idx="30">
                  <c:v>1.2123745819397991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1.3298816568047336</c:v>
                </c:pt>
                <c:pt idx="32">
                  <c:v>1.3298816568047336</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1.2011834319526626</c:v>
                </c:pt>
                <c:pt idx="34">
                  <c:v>1.2011834319526626</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1.2896551724137932</c:v>
                </c:pt>
                <c:pt idx="38">
                  <c:v>1.2896551724137932</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1.1107078039927407</c:v>
                </c:pt>
                <c:pt idx="40">
                  <c:v>1.1107078039927407</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1.2310344827586208</c:v>
                </c:pt>
                <c:pt idx="42">
                  <c:v>1.2310344827586208</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1.2743628185907048</c:v>
                </c:pt>
                <c:pt idx="44">
                  <c:v>1.2743628185907048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1.0467980295566501</c:v>
                </c:pt>
                <c:pt idx="46">
                  <c:v>1.0467980295566501</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1.323</c:v>
                </c:pt>
                <c:pt idx="1">
                  <c:v>1.137</c:v>
                </c:pt>
                <c:pt idx="2">
                  <c:v>1.1160000000000001</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4.4139999999999997</c:v>
                </c:pt>
                <c:pt idx="1">
                  <c:v>4.26</c:v>
                </c:pt>
                <c:pt idx="2">
                  <c:v>3.6989999999999998</c:v>
                </c:pt>
                <c:pt idx="3">
                  <c:v>4.5999999046325684</c:v>
                </c:pt>
                <c:pt idx="4">
                  <c:v>5</c:v>
                </c:pt>
                <c:pt idx="5">
                  <c:v>5.0999999046325684</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1.401</c:v>
                </c:pt>
                <c:pt idx="1">
                  <c:v>1.4370000000000001</c:v>
                </c:pt>
                <c:pt idx="2">
                  <c:v>1.4159999999999999</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2.2480000000000002</c:v>
                </c:pt>
                <c:pt idx="1">
                  <c:v>1.5089999999999999</c:v>
                </c:pt>
                <c:pt idx="2">
                  <c:v>1.774</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10.515000000000001</c:v>
                </c:pt>
                <c:pt idx="1">
                  <c:v>10.823</c:v>
                </c:pt>
                <c:pt idx="2">
                  <c:v>10.125999999999999</c:v>
                </c:pt>
                <c:pt idx="3">
                  <c:v>12.899999618530273</c:v>
                </c:pt>
                <c:pt idx="4">
                  <c:v>12.399999618530273</c:v>
                </c:pt>
                <c:pt idx="5">
                  <c:v>12.899999618530273</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2.9159999999999999</c:v>
                </c:pt>
                <c:pt idx="1">
                  <c:v>3.85</c:v>
                </c:pt>
                <c:pt idx="2">
                  <c:v>5.2770000000000001</c:v>
                </c:pt>
                <c:pt idx="3">
                  <c:v>6.6999998092651367</c:v>
                </c:pt>
                <c:pt idx="4">
                  <c:v>7.5999999046325684</c:v>
                </c:pt>
                <c:pt idx="5">
                  <c:v>7.5</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22.817</c:v>
                </c:pt>
                <c:pt idx="1">
                  <c:v>23.016000000000002</c:v>
                </c:pt>
                <c:pt idx="2">
                  <c:v>23.408000000000001</c:v>
                </c:pt>
                <c:pt idx="3">
                  <c:v>24.199999332427979</c:v>
                </c:pt>
                <c:pt idx="4">
                  <c:v>24.999999523162842</c:v>
                </c:pt>
                <c:pt idx="5">
                  <c:v>25.499999523162842</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0.63310596599096935</c:v>
                </c:pt>
                <c:pt idx="1">
                  <c:v>0.24200211355557691</c:v>
                </c:pt>
                <c:pt idx="2">
                  <c:v>0.12258622346046691</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372000</c:v>
                </c:pt>
                <c:pt idx="1">
                  <c:v>334000</c:v>
                </c:pt>
                <c:pt idx="2">
                  <c:v>401000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310</c:v>
                </c:pt>
                <c:pt idx="1">
                  <c:v>565</c:v>
                </c:pt>
                <c:pt idx="2">
                  <c:v>1315</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310</c:v>
                </c:pt>
                <c:pt idx="1">
                  <c:v>590</c:v>
                </c:pt>
                <c:pt idx="2">
                  <c:v>1305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330</c:v>
                </c:pt>
                <c:pt idx="1">
                  <c:v>750</c:v>
                </c:pt>
                <c:pt idx="2">
                  <c:v>1340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0.24615384615384617</c:v>
                </c:pt>
                <c:pt idx="1">
                  <c:v>0</c:v>
                </c:pt>
                <c:pt idx="2">
                  <c:v>5.9701492537313432E-2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0.2153846153846154</c:v>
                </c:pt>
                <c:pt idx="1">
                  <c:v>3.3333333333333333E-2</c:v>
                </c:pt>
                <c:pt idx="2">
                  <c:v>4.1044776119402986E-2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0.23076923076923078</c:v>
                </c:pt>
                <c:pt idx="1">
                  <c:v>0.06</c:v>
                </c:pt>
                <c:pt idx="2">
                  <c:v>9.3283582089552244E-2</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0.12307692307692308</c:v>
                </c:pt>
                <c:pt idx="1">
                  <c:v>0.24666666666666667</c:v>
                </c:pt>
                <c:pt idx="2">
                  <c:v>0.20522388059701493</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0.18461538461538463</c:v>
                </c:pt>
                <c:pt idx="1">
                  <c:v>0.66</c:v>
                </c:pt>
                <c:pt idx="2">
                  <c:v>0.60074626865671643</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0.127</c:v>
                </c:pt>
                <c:pt idx="1">
                  <c:v>8.0000000000000002E-3</c:v>
                </c:pt>
                <c:pt idx="2">
                  <c:v>3.0000000000000001E-3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455</c:v>
                </c:pt>
                <c:pt idx="1">
                  <c:v>515</c:v>
                </c:pt>
                <c:pt idx="2">
                  <c:v>550</c:v>
                </c:pt>
                <c:pt idx="3">
                  <c:v>600</c:v>
                </c:pt>
                <c:pt idx="4">
                  <c:v>605</c:v>
                </c:pt>
                <c:pt idx="5">
                  <c:v>570</c:v>
                </c:pt>
                <c:pt idx="6">
                  <c:v>485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40</c:v>
                </c:pt>
                <c:pt idx="1">
                  <c:v>40</c:v>
                </c:pt>
                <c:pt idx="2">
                  <c:v>40</c:v>
                </c:pt>
                <c:pt idx="3">
                  <c:v>40</c:v>
                </c:pt>
                <c:pt idx="4">
                  <c:v>35</c:v>
                </c:pt>
                <c:pt idx="5">
                  <c:v>30</c:v>
                </c:pt>
                <c:pt idx="6">
                  <c:v>35</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15</c:v>
                </c:pt>
                <c:pt idx="1">
                  <c:v>10</c:v>
                </c:pt>
                <c:pt idx="2">
                  <c:v>10</c:v>
                </c:pt>
                <c:pt idx="3">
                  <c:v>10</c:v>
                </c:pt>
                <c:pt idx="4">
                  <c:v>10</c:v>
                </c:pt>
                <c:pt idx="5">
                  <c:v>10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Sheet1!$B$2:$B$3</c:f>
              <c:numCache>
                <c:formatCode>0%</c:formatCode>
                <c:ptCount val="2"/>
                <c:pt idx="0">
                  <c:v>0.27540106951871657</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Sheet1!$C$2:$C$3</c:f>
              <c:numCache>
                <c:formatCode>0%</c:formatCode>
                <c:ptCount val="2"/>
                <c:pt idx="0">
                  <c:v>0.2700534759358289</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Sheet1!$D$2:$D$3</c:f>
              <c:numCache>
                <c:formatCode>0%</c:formatCode>
                <c:ptCount val="2"/>
                <c:pt idx="0">
                  <c:v>0.28342245989304815</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Sheet1!$E$2:$E$3</c:f>
              <c:numCache>
                <c:formatCode>0%</c:formatCode>
                <c:ptCount val="2"/>
                <c:pt idx="0">
                  <c:v>0.17112299465240641</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0.40504094888449582</c:v>
                </c:pt>
                <c:pt idx="1">
                  <c:v>0.36200000000000004</c:v>
                </c:pt>
                <c:pt idx="2">
                  <c:v>0.39534884150745608</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0.58139536602982422</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Sheet1!$B$2:$B$3</c:f>
              <c:numCache>
                <c:formatCode>0.0%</c:formatCode>
                <c:ptCount val="2"/>
                <c:pt idx="0">
                  <c:v>0.49663366336633663</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Sheet1!$C$2:$C$3</c:f>
              <c:numCache>
                <c:formatCode>0.0%</c:formatCode>
                <c:ptCount val="2"/>
                <c:pt idx="0">
                  <c:v>0.25782178217821783</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Sheet1!$D$2:$D$3</c:f>
              <c:numCache>
                <c:formatCode>0.0%</c:formatCode>
                <c:ptCount val="2"/>
                <c:pt idx="0">
                  <c:v>0.18297029702970297</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Sheet1!$E$2:$E$3</c:f>
              <c:numCache>
                <c:formatCode>0.0%</c:formatCode>
                <c:ptCount val="2"/>
                <c:pt idx="0">
                  <c:v>6.2574257425742574E-2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2E673AA4-8F62-4AFA-ADEA-09F3E1A4B56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F3584383-A39F-4DC4-BC3E-7872E3F46100}"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AF6C9933-9C78-4F16-918E-98FDC24C13B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409B5D74-8911-4552-BE76-B7DF7FD25617}"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CF57C8EA-FD55-4541-A722-817AC4A8893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4C1200EA-28B0-4F40-9387-377B8D22099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340</c:v>
                </c:pt>
                <c:pt idx="1">
                  <c:v>190</c:v>
                </c:pt>
                <c:pt idx="2">
                  <c:v>130</c:v>
                </c:pt>
                <c:pt idx="3">
                  <c:v>100</c:v>
                </c:pt>
                <c:pt idx="4">
                  <c:v>60</c:v>
                </c:pt>
                <c:pt idx="5">
                  <c:v>45</c:v>
                </c:pt>
                <c:pt idx="6">
                  <c:v>55</c:v>
                </c:pt>
              </c:numCache>
            </c:numRef>
          </c:val>
          <c:extLst>
            <c:ext xmlns:c15="http://schemas.microsoft.com/office/drawing/2012/chart" uri="{02D57815-91ED-43cb-92C2-25804820EDAC}">
              <c15:datalabelsRange>
                <c15:f>Sheet1!$B$2:$B$20</c15:f>
                <c15:dlblRangeCache>
                  <c:ptCount val="19"/>
                  <c:pt idx="0">
                    <c:v>340</c:v>
                  </c:pt>
                  <c:pt idx="1">
                    <c:v>190</c:v>
                  </c:pt>
                  <c:pt idx="2">
                    <c:v>130</c:v>
                  </c:pt>
                  <c:pt idx="3">
                    <c:v>100</c:v>
                  </c:pt>
                  <c:pt idx="4">
                    <c:v>60</c:v>
                  </c:pt>
                  <c:pt idx="5">
                    <c:v>45</c:v>
                  </c:pt>
                  <c:pt idx="6">
                    <c:v>55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A1F79B8-713E-4092-8664-4F4DF8AD006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12AE32AD-8D51-4A4A-BCD6-705585F04A3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AAFE5F7-6AEE-4FAA-936E-F7748E8A8F7C}"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535800F-1E08-47AF-BF7D-A33F478DD592}"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1B06A354-52FC-4556-8327-6928B9610879}"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BB3A41A-9D56-4C8F-BEAE-71E60B0650F4}"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-0.32677417417587523</c:v>
                </c:pt>
                <c:pt idx="1">
                  <c:v>0.14039285378032634</c:v>
                </c:pt>
                <c:pt idx="2">
                  <c:v>-5.6222648968323269E-2</c:v>
                </c:pt>
                <c:pt idx="3">
                  <c:v>-0.10969750578637717</c:v>
                </c:pt>
                <c:pt idx="4">
                  <c:v>-0.16881239278997803</c:v>
                </c:pt>
                <c:pt idx="5">
                  <c:v>-7.5331162801442836E-2</c:v>
                </c:pt>
                <c:pt idx="6">
                  <c:v>-9.4397441253636069E-2</c:v>
                </c:pt>
              </c:numCache>
            </c:numRef>
          </c:val>
          <c:extLst>
            <c:ext xmlns:c15="http://schemas.microsoft.com/office/drawing/2012/chart" uri="{02D57815-91ED-43cb-92C2-25804820EDAC}">
              <c15:datalabelsRange>
                <c15:f>Sheet1!$B$2:$B$35</c15:f>
                <c15:dlblRangeCache>
                  <c:ptCount val="34"/>
                  <c:pt idx="0">
                    <c:v>-33%</c:v>
                  </c:pt>
                  <c:pt idx="1">
                    <c:v>+14%</c:v>
                  </c:pt>
                  <c:pt idx="2">
                    <c:v>-6%</c:v>
                  </c:pt>
                  <c:pt idx="3">
                    <c:v>-11%</c:v>
                  </c:pt>
                  <c:pt idx="4">
                    <c:v>-17%</c:v>
                  </c:pt>
                  <c:pt idx="5">
                    <c:v>-8%</c:v>
                  </c:pt>
                  <c:pt idx="6">
                    <c:v>-9%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3294AA63-17ED-4FF6-8859-0ED40959886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199C514F-C5B0-46EB-AFB7-27C4333961B8}"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5E008988-D381-44B7-9A02-A36B0DEB26F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E2A3BC40-4B8A-4EDA-A33E-4B40DD95F51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56BBF8E-5C9B-4695-A052-2494086AC19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-0.11317477343595966</c:v>
                </c:pt>
                <c:pt idx="1">
                  <c:v>-7.1227659728197765E-2</c:v>
                </c:pt>
                <c:pt idx="2">
                  <c:v>2.3414331672331746E-2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2.578538469705012E-2</c:v>
                </c:pt>
                <c:pt idx="1">
                  <c:v>-3.9660695759065778E-2</c:v>
                </c:pt>
                <c:pt idx="2">
                  <c:v>-3.8461754087802773E-2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L'12</c:v>
                  </c:pt>
                  <c:pt idx="1">
                    <c:v>L'17</c:v>
                  </c:pt>
                  <c:pt idx="2">
                    <c:v>L'21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A5223726-506A-4BF3-9902-0CD81736EB2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C11DC2E4-E2FA-4533-8E1D-C80733FE2652}"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F5B2F00D-AD87-4B94-9914-510804FCB2DA}"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3DC2C24E-6CD8-41CE-B6E9-90EA99A6101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DA2FF5F8-EAAA-4B93-BCCA-2D1374095AD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0.18968594475619935</c:v>
                </c:pt>
                <c:pt idx="1">
                  <c:v>0.10215623564843271</c:v>
                </c:pt>
                <c:pt idx="2">
                  <c:v>2.3414331672331746E-2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8.9013396299385761E-2</c:v>
                </c:pt>
                <c:pt idx="1">
                  <c:v>-0.19542930915795942</c:v>
                </c:pt>
                <c:pt idx="2">
                  <c:v>-3.8461754087802773E-2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L'12</c:v>
                  </c:pt>
                  <c:pt idx="1">
                    <c:v>L'17</c:v>
                  </c:pt>
                  <c:pt idx="2">
                    <c:v>L'21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0.32251459770986579</c:v>
                </c:pt>
                <c:pt idx="1">
                  <c:v>6.301660726473042E-2</c:v>
                </c:pt>
                <c:pt idx="2">
                  <c:v>0.12360658224008493</c:v>
                </c:pt>
                <c:pt idx="3">
                  <c:v>9.3956168954273153E-2</c:v>
                </c:pt>
                <c:pt idx="4">
                  <c:v>0.1169333434443012</c:v>
                </c:pt>
                <c:pt idx="5">
                  <c:v>0.19966633806021081</c:v>
                </c:pt>
                <c:pt idx="6">
                  <c:v>1.3953135663911428E-2</c:v>
                </c:pt>
                <c:pt idx="7">
                  <c:v>0</c:v>
                </c:pt>
                <c:pt idx="8">
                  <c:v>1.6455600212330324E-2</c:v>
                </c:pt>
                <c:pt idx="9">
                  <c:v>6.066580723439751E-3</c:v>
                </c:pt>
                <c:pt idx="10">
                  <c:v>0</c:v>
                </c:pt>
                <c:pt idx="11">
                  <c:v>0</c:v>
                </c:pt>
                <c:pt idx="12">
                  <c:v>5.6115871691817696E-3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0.26790958136993787</c:v>
                </c:pt>
                <c:pt idx="1">
                  <c:v>9.3491770811992073E-2</c:v>
                </c:pt>
                <c:pt idx="2">
                  <c:v>0.16936420132486513</c:v>
                </c:pt>
                <c:pt idx="3">
                  <c:v>0.14300348289284984</c:v>
                </c:pt>
                <c:pt idx="4">
                  <c:v>0.1124086594277129</c:v>
                </c:pt>
                <c:pt idx="5">
                  <c:v>3.8380113364747663E-2</c:v>
                </c:pt>
                <c:pt idx="6">
                  <c:v>6.4057911630130443E-2</c:v>
                </c:pt>
                <c:pt idx="7">
                  <c:v>1.4136447449293177E-2</c:v>
                </c:pt>
                <c:pt idx="8">
                  <c:v>2.2263197432220175E-2</c:v>
                </c:pt>
                <c:pt idx="9">
                  <c:v>8.9462541828860213E-3</c:v>
                </c:pt>
                <c:pt idx="10">
                  <c:v>0</c:v>
                </c:pt>
                <c:pt idx="11">
                  <c:v>0</c:v>
                </c:pt>
                <c:pt idx="12">
                  <c:v>5.2584852830704094E-3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0.30231135282121008</c:v>
                </c:pt>
                <c:pt idx="1">
                  <c:v>0.12617267165193746</c:v>
                </c:pt>
                <c:pt idx="2">
                  <c:v>0.14432358939496942</c:v>
                </c:pt>
                <c:pt idx="3">
                  <c:v>0.10747790618626785</c:v>
                </c:pt>
                <c:pt idx="4">
                  <c:v>7.2467709041468389E-2</c:v>
                </c:pt>
                <c:pt idx="5">
                  <c:v>4.5139360978925902E-2</c:v>
                </c:pt>
                <c:pt idx="6">
                  <c:v>3.3854520734194427E-2</c:v>
                </c:pt>
                <c:pt idx="7">
                  <c:v>4.4799456152277366E-2</c:v>
                </c:pt>
                <c:pt idx="8">
                  <c:v>2.610469068660775E-2</c:v>
                </c:pt>
                <c:pt idx="9">
                  <c:v>9.3813732154996599E-3</c:v>
                </c:pt>
                <c:pt idx="10">
                  <c:v>1.2032630863358259E-2</c:v>
                </c:pt>
                <c:pt idx="11">
                  <c:v>2.4065261726716518E-2</c:v>
                </c:pt>
                <c:pt idx="12">
                  <c:v>4.8266485384092454E-3</c:v>
                </c:pt>
                <c:pt idx="13">
                  <c:v>4.6227056424201227E-3</c:v>
                </c:pt>
                <c:pt idx="14">
                  <c:v>1.4479945615227736E-2</c:v>
                </c:pt>
                <c:pt idx="15">
                  <c:v>7.3419442556084298E-3</c:v>
                </c:pt>
                <c:pt idx="16">
                  <c:v>1.9034670292318152E-3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3</c:v>
                </c:pt>
                <c:pt idx="1">
                  <c:v>0</c:v>
                </c:pt>
                <c:pt idx="2">
                  <c:v>3</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3</c:v>
                </c:pt>
                <c:pt idx="1">
                  <c:v>0</c:v>
                </c:pt>
                <c:pt idx="2">
                  <c:v>3</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3</c:v>
                </c:pt>
                <c:pt idx="1">
                  <c:v>0</c:v>
                </c:pt>
                <c:pt idx="2">
                  <c:v>4</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GemeenteBelangen</c:v>
                </c:pt>
                <c:pt idx="1">
                  <c:v>VOOR LOON</c:v>
                </c:pt>
                <c:pt idx="2">
                  <c:v>Pro3</c:v>
                </c:pt>
              </c:strCache>
            </c:strRef>
          </c:cat>
          <c:val>
            <c:numRef>
              <c:f>Sheet1!$B$2:$B$9</c:f>
              <c:numCache>
                <c:formatCode>0</c:formatCode>
                <c:ptCount val="8"/>
                <c:pt idx="0">
                  <c:v>7</c:v>
                </c:pt>
                <c:pt idx="2">
                  <c:v>4</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GemeenteBelangen</c:v>
                </c:pt>
                <c:pt idx="1">
                  <c:v>VOOR LOON</c:v>
                </c:pt>
                <c:pt idx="2">
                  <c:v>Pro3</c:v>
                </c:pt>
              </c:strCache>
            </c:strRef>
          </c:cat>
          <c:val>
            <c:numRef>
              <c:f>Sheet1!$C$2:$C$9</c:f>
              <c:numCache>
                <c:formatCode>0</c:formatCode>
                <c:ptCount val="8"/>
                <c:pt idx="0">
                  <c:v>5</c:v>
                </c:pt>
                <c:pt idx="1">
                  <c:v>3</c:v>
                </c:pt>
                <c:pt idx="2">
                  <c:v>3</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F6BE104F-DF37-4915-97F9-C31294F6C0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4F2248D7-D1B6-45A8-9A71-C973A015E75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GemeenteBelangen</c:v>
                </c:pt>
                <c:pt idx="1">
                  <c:v>VOOR LOON</c:v>
                </c:pt>
                <c:pt idx="2">
                  <c:v>Pro3</c:v>
                </c:pt>
              </c:strCache>
            </c:strRef>
          </c:cat>
          <c:val>
            <c:numRef>
              <c:f>Sheet1!$D$2:$D$9</c:f>
              <c:numCache>
                <c:formatCode>0</c:formatCode>
                <c:ptCount val="8"/>
                <c:pt idx="0">
                  <c:v>6</c:v>
                </c:pt>
                <c:pt idx="1">
                  <c:v>3</c:v>
                </c:pt>
                <c:pt idx="2">
                  <c:v>3</c:v>
                </c:pt>
              </c:numCache>
            </c:numRef>
          </c:val>
          <c:extLst>
            <c:ext xmlns:c15="http://schemas.microsoft.com/office/drawing/2012/chart" uri="{02D57815-91ED-43cb-92C2-25804820EDAC}">
              <c15:datalabelsRange>
                <c15:f>Sheet1!$D$2:$D$7</c15:f>
                <c15:dlblRangeCache>
                  <c:ptCount val="6"/>
                  <c:pt idx="0">
                    <c:v>6</c:v>
                  </c:pt>
                  <c:pt idx="1">
                    <c:v>3</c:v>
                  </c:pt>
                  <c:pt idx="2">
                    <c:v>3</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Sheet1!$B$2:$B$3</c:f>
              <c:numCache>
                <c:formatCode>0%</c:formatCode>
                <c:ptCount val="2"/>
                <c:pt idx="0">
                  <c:v>0.61085972850678738</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Sheet1!$C$2:$C$3</c:f>
              <c:numCache>
                <c:formatCode>0%</c:formatCode>
                <c:ptCount val="2"/>
                <c:pt idx="0">
                  <c:v>0.34065934065934067</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Sheet1!$D$2:$D$3</c:f>
              <c:numCache>
                <c:formatCode>0%</c:formatCode>
                <c:ptCount val="2"/>
                <c:pt idx="0">
                  <c:v>3.4906270200387848E-2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Loon op Zand</c:v>
                </c:pt>
                <c:pt idx="1">
                  <c:v>Nederland</c:v>
                </c:pt>
              </c:strCache>
            </c:strRef>
          </c:cat>
          <c:val>
            <c:numRef>
              <c:f>Sheet1!$E$2:$E$3</c:f>
              <c:numCache>
                <c:formatCode>0%</c:formatCode>
                <c:ptCount val="2"/>
                <c:pt idx="0">
                  <c:v>1.3574660633484163E-2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0.58139536602982422</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0.20587404687941258</c:v>
                </c:pt>
                <c:pt idx="1">
                  <c:v>0.39600000000000002</c:v>
                </c:pt>
                <c:pt idx="2">
                  <c:v>0.58139536602982422</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0.58139536602982422</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0.58139536602982422</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Waalwijk</c:v>
                </c:pt>
                <c:pt idx="1">
                  <c:v>Tilburg</c:v>
                </c:pt>
                <c:pt idx="2">
                  <c:v>Dongen</c:v>
                </c:pt>
                <c:pt idx="3">
                  <c:v>Heusden</c:v>
                </c:pt>
                <c:pt idx="4">
                  <c:v>s-Hertogenbosch</c:v>
                </c:pt>
                <c:pt idx="5">
                  <c:v>Eindhoven</c:v>
                </c:pt>
                <c:pt idx="6">
                  <c:v>Altena</c:v>
                </c:pt>
                <c:pt idx="7">
                  <c:v>Breda</c:v>
                </c:pt>
                <c:pt idx="8">
                  <c:v>Goirle</c:v>
                </c:pt>
                <c:pt idx="9">
                  <c:v>Vught</c:v>
                </c:pt>
              </c:strCache>
            </c:strRef>
          </c:cat>
          <c:val>
            <c:numRef>
              <c:f>Sheet1!$B$2:$B$11</c:f>
              <c:numCache>
                <c:formatCode>General</c:formatCode>
                <c:ptCount val="10"/>
                <c:pt idx="0">
                  <c:v>326</c:v>
                </c:pt>
                <c:pt idx="1">
                  <c:v>229</c:v>
                </c:pt>
                <c:pt idx="2">
                  <c:v>45</c:v>
                </c:pt>
                <c:pt idx="3">
                  <c:v>37</c:v>
                </c:pt>
                <c:pt idx="4">
                  <c:v>25</c:v>
                </c:pt>
                <c:pt idx="5">
                  <c:v>18</c:v>
                </c:pt>
                <c:pt idx="6">
                  <c:v>15</c:v>
                </c:pt>
                <c:pt idx="7">
                  <c:v>14</c:v>
                </c:pt>
                <c:pt idx="8">
                  <c:v>12</c:v>
                </c:pt>
                <c:pt idx="9">
                  <c:v>12</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Waalwijk</c:v>
                </c:pt>
                <c:pt idx="1">
                  <c:v>Tilburg</c:v>
                </c:pt>
                <c:pt idx="2">
                  <c:v>Dongen</c:v>
                </c:pt>
                <c:pt idx="3">
                  <c:v>Heusden</c:v>
                </c:pt>
                <c:pt idx="4">
                  <c:v>s-Hertogenbosch</c:v>
                </c:pt>
                <c:pt idx="5">
                  <c:v>Eindhoven</c:v>
                </c:pt>
                <c:pt idx="6">
                  <c:v>Altena</c:v>
                </c:pt>
                <c:pt idx="7">
                  <c:v>Breda</c:v>
                </c:pt>
                <c:pt idx="8">
                  <c:v>Goirle</c:v>
                </c:pt>
                <c:pt idx="9">
                  <c:v>Vught</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Tilburg</c:v>
                </c:pt>
                <c:pt idx="1">
                  <c:v>Waalwijk</c:v>
                </c:pt>
                <c:pt idx="2">
                  <c:v>Heusden</c:v>
                </c:pt>
                <c:pt idx="3">
                  <c:v>Dongen</c:v>
                </c:pt>
                <c:pt idx="4">
                  <c:v>Breda</c:v>
                </c:pt>
                <c:pt idx="5">
                  <c:v>Oisterwijk</c:v>
                </c:pt>
                <c:pt idx="6">
                  <c:v>s-Hertogenbosch</c:v>
                </c:pt>
                <c:pt idx="7">
                  <c:v>Goirle</c:v>
                </c:pt>
                <c:pt idx="8">
                  <c:v>Oosterhout</c:v>
                </c:pt>
                <c:pt idx="9">
                  <c:v>Eindhoven</c:v>
                </c:pt>
              </c:strCache>
            </c:strRef>
          </c:cat>
          <c:val>
            <c:numRef>
              <c:f>Sheet1!$B$2:$B$11</c:f>
              <c:numCache>
                <c:formatCode>General</c:formatCode>
                <c:ptCount val="10"/>
                <c:pt idx="0">
                  <c:v>315</c:v>
                </c:pt>
                <c:pt idx="1">
                  <c:v>314</c:v>
                </c:pt>
                <c:pt idx="2">
                  <c:v>55</c:v>
                </c:pt>
                <c:pt idx="3">
                  <c:v>42</c:v>
                </c:pt>
                <c:pt idx="4">
                  <c:v>24</c:v>
                </c:pt>
                <c:pt idx="5">
                  <c:v>22</c:v>
                </c:pt>
                <c:pt idx="6">
                  <c:v>21</c:v>
                </c:pt>
                <c:pt idx="7">
                  <c:v>16</c:v>
                </c:pt>
                <c:pt idx="8">
                  <c:v>13</c:v>
                </c:pt>
                <c:pt idx="9">
                  <c:v>13</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Tilburg</c:v>
                </c:pt>
                <c:pt idx="1">
                  <c:v>Waalwijk</c:v>
                </c:pt>
                <c:pt idx="2">
                  <c:v>Heusden</c:v>
                </c:pt>
                <c:pt idx="3">
                  <c:v>Dongen</c:v>
                </c:pt>
                <c:pt idx="4">
                  <c:v>Breda</c:v>
                </c:pt>
                <c:pt idx="5">
                  <c:v>Oisterwijk</c:v>
                </c:pt>
                <c:pt idx="6">
                  <c:v>s-Hertogenbosch</c:v>
                </c:pt>
                <c:pt idx="7">
                  <c:v>Goirle</c:v>
                </c:pt>
                <c:pt idx="8">
                  <c:v>Oosterhout</c:v>
                </c:pt>
                <c:pt idx="9">
                  <c:v>Eindhoven</c:v>
                </c:pt>
              </c:strCache>
            </c:strRef>
          </c:cat>
          <c:val>
            <c:numRef>
              <c:f>Sheet1!$C$2:$C$11</c:f>
              <c:numCache>
                <c:formatCode>General</c:formatCode>
                <c:ptCount val="10"/>
                <c:pt idx="0">
                  <c:v>11</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7.6923076923076927E-2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0.46153846153846156</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0.15384615384615385</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0.30769230769230771</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EC0AB6-4419-48FC-ABAD-31B9C46178A9}"/>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12293810"/>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401939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Loon op Zand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Loon op Zand</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685274630"/>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172846587"/>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Loon op Zand vallen 20,0% van de huishoudens in de hoogste inkomensgroep (rijkste 20% van Nederland). Er zijn dus relatief veel rijken in Loon op Zand.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Loon op Zand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Loon op Zand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Loon op Zand</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10.409</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71</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2.656</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+8%</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2278618318"/>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299224366"/>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Loon op Zand</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1.835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79</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+33%</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246238291"/>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3327400939"/>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12,8%</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3,0%</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12,5%</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387643841"/>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713166677"/>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Loon op Zand</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Loon op Zand</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Loon op Zand</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Loon op Zand</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Loon op Zand</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1.646</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1.254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402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168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86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595129810"/>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397654224"/>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39,4</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Verkeers- misdrijven</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o.a.Drugsmisdrijven(25), Harddrugs(15) en Softdrugs(10).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920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-17%</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1205868264"/>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086208870"/>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Loon op Zand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Loon op Zand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Loon op Zand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Loon op Zand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Loon op Zand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2046760398"/>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1778452420"/>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Loon op Zand</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Loon op Zand</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18.552</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79%</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3465136138"/>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Loon op Zand</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Loon op Zand</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18.687</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52,2%</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1987674311"/>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2166477187"/>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70</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7,5%</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9,9%</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06689442"/>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54522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23.408</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+591</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+15</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+7</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3025620100"/>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3%</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Loon op Zand</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+30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+70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+0,3%</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-14</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+74</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2930630594"/>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Loon op Zand</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4285360254"/>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3682686721"/>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Loon op Zand</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90559854"/>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180538464"/>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44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Loon op Zand</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69% van de verhuizers naar Loon op Zand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82% van de verhuizers weg uit Loon op Zand</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698111128"/>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00712201"/>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Loon op Zand</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Loon op Zand</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9.200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13.000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0,77</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320872302"/>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Loon op Zand</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1.700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+71%</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2405284115"/>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678458954"/>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1464997221"/>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Loon op Zand</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€45.100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44%</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2275261208"/>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3924923372"/>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074249944"/>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1067586329"/>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519678027"/>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+1,6%</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-3,6%</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+1,4%</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Loon op Zand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Loon op Zand</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2099</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Loon op Zand</vt:lpstr>
      <vt:lpstr>PowerPoint Presentation</vt:lpstr>
      <vt:lpstr>Historische bevolkingsontwikkeling Loon op Zand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2021-11-17T15:51:59Z</dcterms:modified>
</cp:coreProperties>
</file>