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2.xml" ContentType="application/vnd.openxmlformats-officedocument.them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heme/theme3.xml" ContentType="application/vnd.openxmlformats-officedocument.theme+xml"/>
  <Override PartName="/ppt/tags/tag109.xml" ContentType="application/vnd.openxmlformats-officedocument.presentationml.tags+xml"/>
  <Override PartName="/ppt/tags/tag110.xml" ContentType="application/vnd.openxmlformats-officedocument.presentationml.tags+xml"/>
  <Override PartName="/ppt/notesSlides/notesSlide1.xml" ContentType="application/vnd.openxmlformats-officedocument.presentationml.notesSlide+xml"/>
  <Override PartName="/ppt/tags/tag111.xml" ContentType="application/vnd.openxmlformats-officedocument.presentationml.tags+xml"/>
  <Override PartName="/ppt/notesSlides/notesSlide2.xml" ContentType="application/vnd.openxmlformats-officedocument.presentationml.notesSlide+xml"/>
  <Override PartName="/ppt/tags/tag112.xml" ContentType="application/vnd.openxmlformats-officedocument.presentationml.tags+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113.xml" ContentType="application/vnd.openxmlformats-officedocument.presentationml.tags+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114.xml" ContentType="application/vnd.openxmlformats-officedocument.presentationml.tags+xml"/>
  <Override PartName="/ppt/notesSlides/notesSlide5.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tags/tag115.xml" ContentType="application/vnd.openxmlformats-officedocument.presentationml.tags+xml"/>
  <Override PartName="/ppt/notesSlides/notesSlide6.xml" ContentType="application/vnd.openxmlformats-officedocument.presentationml.notesSlide+xml"/>
  <Override PartName="/ppt/charts/chart7.xml" ContentType="application/vnd.openxmlformats-officedocument.drawingml.chart+xml"/>
  <Override PartName="/ppt/charts/style3.xml" ContentType="application/vnd.ms-office.chartstyle+xml"/>
  <Override PartName="/ppt/charts/colors3.xml" ContentType="application/vnd.ms-office.chartcolorstyle+xml"/>
  <Override PartName="/ppt/charts/chart8.xml" ContentType="application/vnd.openxmlformats-officedocument.drawingml.chart+xml"/>
  <Override PartName="/ppt/charts/style4.xml" ContentType="application/vnd.ms-office.chartstyle+xml"/>
  <Override PartName="/ppt/charts/colors4.xml" ContentType="application/vnd.ms-office.chartcolorstyle+xml"/>
  <Override PartName="/ppt/tags/tag116.xml" ContentType="application/vnd.openxmlformats-officedocument.presentationml.tags+xml"/>
  <Override PartName="/ppt/notesSlides/notesSlide7.xml" ContentType="application/vnd.openxmlformats-officedocument.presentationml.notesSlide+xml"/>
  <Override PartName="/ppt/charts/chart9.xml" ContentType="application/vnd.openxmlformats-officedocument.drawingml.chart+xml"/>
  <Override PartName="/ppt/charts/style5.xml" ContentType="application/vnd.ms-office.chartstyle+xml"/>
  <Override PartName="/ppt/charts/colors5.xml" ContentType="application/vnd.ms-office.chartcolorstyle+xml"/>
  <Override PartName="/ppt/tags/tag117.xml" ContentType="application/vnd.openxmlformats-officedocument.presentationml.tags+xml"/>
  <Override PartName="/ppt/notesSlides/notesSlide8.xml" ContentType="application/vnd.openxmlformats-officedocument.presentationml.notesSlide+xml"/>
  <Override PartName="/ppt/charts/chart10.xml" ContentType="application/vnd.openxmlformats-officedocument.drawingml.chart+xml"/>
  <Override PartName="/ppt/charts/style6.xml" ContentType="application/vnd.ms-office.chartstyle+xml"/>
  <Override PartName="/ppt/charts/colors6.xml" ContentType="application/vnd.ms-office.chartcolorstyle+xml"/>
  <Override PartName="/ppt/charts/chart11.xml" ContentType="application/vnd.openxmlformats-officedocument.drawingml.chart+xml"/>
  <Override PartName="/ppt/charts/style7.xml" ContentType="application/vnd.ms-office.chartstyle+xml"/>
  <Override PartName="/ppt/charts/colors7.xml" ContentType="application/vnd.ms-office.chartcolorstyle+xml"/>
  <Override PartName="/ppt/charts/chart12.xml" ContentType="application/vnd.openxmlformats-officedocument.drawingml.chart+xml"/>
  <Override PartName="/ppt/charts/style8.xml" ContentType="application/vnd.ms-office.chartstyle+xml"/>
  <Override PartName="/ppt/charts/colors8.xml" ContentType="application/vnd.ms-office.chartcolorstyle+xml"/>
  <Override PartName="/ppt/tags/tag118.xml" ContentType="application/vnd.openxmlformats-officedocument.presentationml.tags+xml"/>
  <Override PartName="/ppt/notesSlides/notesSlide9.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tags/tag119.xml" ContentType="application/vnd.openxmlformats-officedocument.presentationml.tags+xml"/>
  <Override PartName="/ppt/notesSlides/notesSlide10.xml" ContentType="application/vnd.openxmlformats-officedocument.presentationml.notesSlide+xml"/>
  <Override PartName="/ppt/charts/chart18.xml" ContentType="application/vnd.openxmlformats-officedocument.drawingml.chart+xml"/>
  <Override PartName="/ppt/charts/style9.xml" ContentType="application/vnd.ms-office.chartstyle+xml"/>
  <Override PartName="/ppt/charts/colors9.xml" ContentType="application/vnd.ms-office.chartcolorstyle+xml"/>
  <Override PartName="/ppt/charts/chart1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0.xml" ContentType="application/vnd.openxmlformats-officedocument.drawingml.chart+xml"/>
  <Override PartName="/ppt/charts/style11.xml" ContentType="application/vnd.ms-office.chartstyle+xml"/>
  <Override PartName="/ppt/charts/colors11.xml" ContentType="application/vnd.ms-office.chartcolorstyle+xml"/>
  <Override PartName="/ppt/tags/tag120.xml" ContentType="application/vnd.openxmlformats-officedocument.presentationml.tags+xml"/>
  <Override PartName="/ppt/notesSlides/notesSlide11.xml" ContentType="application/vnd.openxmlformats-officedocument.presentationml.notesSlide+xml"/>
  <Override PartName="/ppt/charts/chart21.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2.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23.xml" ContentType="application/vnd.openxmlformats-officedocument.drawingml.chart+xml"/>
  <Override PartName="/ppt/charts/chart24.xml" ContentType="application/vnd.openxmlformats-officedocument.drawingml.chart+xml"/>
  <Override PartName="/ppt/charts/style14.xml" ContentType="application/vnd.ms-office.chartstyle+xml"/>
  <Override PartName="/ppt/charts/colors14.xml" ContentType="application/vnd.ms-office.chartcolorstyle+xml"/>
  <Override PartName="/ppt/tags/tag121.xml" ContentType="application/vnd.openxmlformats-officedocument.presentationml.tags+xml"/>
  <Override PartName="/ppt/notesSlides/notesSlide12.xml" ContentType="application/vnd.openxmlformats-officedocument.presentationml.notesSlide+xml"/>
  <Override PartName="/ppt/charts/chart2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26.xml" ContentType="application/vnd.openxmlformats-officedocument.drawingml.chart+xml"/>
  <Override PartName="/ppt/charts/style16.xml" ContentType="application/vnd.ms-office.chartstyle+xml"/>
  <Override PartName="/ppt/charts/colors16.xml" ContentType="application/vnd.ms-office.chartcolorstyle+xml"/>
  <Override PartName="/ppt/tags/tag122.xml" ContentType="application/vnd.openxmlformats-officedocument.presentationml.tags+xml"/>
  <Override PartName="/ppt/notesSlides/notesSlide13.xml" ContentType="application/vnd.openxmlformats-officedocument.presentationml.notesSlide+xml"/>
  <Override PartName="/ppt/charts/chart27.xml" ContentType="application/vnd.openxmlformats-officedocument.drawingml.chart+xml"/>
  <Override PartName="/ppt/charts/chart28.xml" ContentType="application/vnd.openxmlformats-officedocument.drawingml.chart+xml"/>
  <Override PartName="/ppt/charts/style17.xml" ContentType="application/vnd.ms-office.chartstyle+xml"/>
  <Override PartName="/ppt/charts/colors17.xml" ContentType="application/vnd.ms-office.chartcolorstyle+xml"/>
  <Override PartName="/ppt/tags/tag123.xml" ContentType="application/vnd.openxmlformats-officedocument.presentationml.tags+xml"/>
  <Override PartName="/ppt/notesSlides/notesSlide14.xml" ContentType="application/vnd.openxmlformats-officedocument.presentationml.notesSlide+xml"/>
  <Override PartName="/ppt/charts/chart29.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0.xml" ContentType="application/vnd.openxmlformats-officedocument.drawingml.chart+xml"/>
  <Override PartName="/ppt/charts/style19.xml" ContentType="application/vnd.ms-office.chartstyle+xml"/>
  <Override PartName="/ppt/charts/colors19.xml" ContentType="application/vnd.ms-office.chartcolorstyle+xml"/>
  <Override PartName="/ppt/tags/tag124.xml" ContentType="application/vnd.openxmlformats-officedocument.presentationml.tags+xml"/>
  <Override PartName="/ppt/notesSlides/notesSlide15.xml" ContentType="application/vnd.openxmlformats-officedocument.presentationml.notesSlide+xml"/>
  <Override PartName="/ppt/charts/chart31.xml" ContentType="application/vnd.openxmlformats-officedocument.drawingml.chart+xml"/>
  <Override PartName="/ppt/charts/style20.xml" ContentType="application/vnd.ms-office.chartstyle+xml"/>
  <Override PartName="/ppt/charts/colors20.xml" ContentType="application/vnd.ms-office.chartcolorstyle+xml"/>
  <Override PartName="/ppt/drawings/drawing1.xml" ContentType="application/vnd.openxmlformats-officedocument.drawingml.chartshapes+xml"/>
  <Override PartName="/ppt/charts/chart32.xml" ContentType="application/vnd.openxmlformats-officedocument.drawingml.chart+xml"/>
  <Override PartName="/ppt/charts/style21.xml" ContentType="application/vnd.ms-office.chartstyle+xml"/>
  <Override PartName="/ppt/charts/colors21.xml" ContentType="application/vnd.ms-office.chartcolorstyle+xml"/>
  <Override PartName="/ppt/tags/tag125.xml" ContentType="application/vnd.openxmlformats-officedocument.presentationml.tags+xml"/>
  <Override PartName="/ppt/charts/chart33.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4.xml" ContentType="application/vnd.openxmlformats-officedocument.drawingml.chart+xml"/>
  <Override PartName="/ppt/charts/style23.xml" ContentType="application/vnd.ms-office.chartstyle+xml"/>
  <Override PartName="/ppt/charts/colors23.xml" ContentType="application/vnd.ms-office.chartcolorstyle+xml"/>
  <Override PartName="/ppt/tags/tag126.xml" ContentType="application/vnd.openxmlformats-officedocument.presentationml.tags+xml"/>
  <Override PartName="/ppt/notesSlides/notesSlide16.xml" ContentType="application/vnd.openxmlformats-officedocument.presentationml.notesSlide+xml"/>
  <Override PartName="/ppt/charts/chart35.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36.xml" ContentType="application/vnd.openxmlformats-officedocument.drawingml.chart+xml"/>
  <Override PartName="/ppt/charts/style25.xml" ContentType="application/vnd.ms-office.chartstyle+xml"/>
  <Override PartName="/ppt/charts/colors25.xml" ContentType="application/vnd.ms-office.chartcolorstyle+xml"/>
  <Override PartName="/ppt/tags/tag127.xml" ContentType="application/vnd.openxmlformats-officedocument.presentationml.tags+xml"/>
  <Override PartName="/ppt/notesSlides/notesSlide17.xml" ContentType="application/vnd.openxmlformats-officedocument.presentationml.notesSlide+xml"/>
  <Override PartName="/ppt/charts/chart37.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38.xml" ContentType="application/vnd.openxmlformats-officedocument.drawingml.chart+xml"/>
  <Override PartName="/ppt/charts/style27.xml" ContentType="application/vnd.ms-office.chartstyle+xml"/>
  <Override PartName="/ppt/charts/colors27.xml" ContentType="application/vnd.ms-office.chartcolorstyle+xml"/>
  <Override PartName="/ppt/tags/tag128.xml" ContentType="application/vnd.openxmlformats-officedocument.presentationml.tags+xml"/>
  <Override PartName="/ppt/notesSlides/notesSlide18.xml" ContentType="application/vnd.openxmlformats-officedocument.presentationml.notesSlide+xml"/>
  <Override PartName="/ppt/charts/chart39.xml" ContentType="application/vnd.openxmlformats-officedocument.drawingml.chart+xml"/>
  <Override PartName="/ppt/charts/style28.xml" ContentType="application/vnd.ms-office.chartstyle+xml"/>
  <Override PartName="/ppt/charts/colors28.xml" ContentType="application/vnd.ms-office.chartcolorstyle+xml"/>
  <Override PartName="/ppt/tags/tag129.xml" ContentType="application/vnd.openxmlformats-officedocument.presentationml.tags+xml"/>
  <Override PartName="/ppt/tags/tag130.xml" ContentType="application/vnd.openxmlformats-officedocument.presentationml.tags+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6" r:id="rId2"/>
  </p:sldMasterIdLst>
  <p:notesMasterIdLst>
    <p:notesMasterId r:id="rId24"/>
  </p:notesMasterIdLst>
  <p:sldIdLst>
    <p:sldId id="3020" r:id="rId3"/>
    <p:sldId id="3036" r:id="rId4"/>
    <p:sldId id="3042" r:id="rId5"/>
    <p:sldId id="3043" r:id="rId6"/>
    <p:sldId id="3045" r:id="rId7"/>
    <p:sldId id="2948" r:id="rId8"/>
    <p:sldId id="3041" r:id="rId9"/>
    <p:sldId id="2950" r:id="rId10"/>
    <p:sldId id="3011" r:id="rId11"/>
    <p:sldId id="3044" r:id="rId12"/>
    <p:sldId id="3024" r:id="rId13"/>
    <p:sldId id="3014" r:id="rId14"/>
    <p:sldId id="3034" r:id="rId15"/>
    <p:sldId id="2992" r:id="rId16"/>
    <p:sldId id="3035" r:id="rId17"/>
    <p:sldId id="3046" r:id="rId18"/>
    <p:sldId id="3016" r:id="rId19"/>
    <p:sldId id="3023" r:id="rId20"/>
    <p:sldId id="3008" r:id="rId21"/>
    <p:sldId id="3040" r:id="rId22"/>
    <p:sldId id="2902" r:id="rId23"/>
  </p:sldIdLst>
  <p:sldSz cx="12192000" cy="6858000"/>
  <p:notesSz cx="6858000" cy="9144000"/>
  <p:custDataLst>
    <p:tags r:id="rId25"/>
  </p:custDataLst>
  <p:defaultTextStyle>
    <a:defPPr>
      <a:defRPr lang="nl-NL"/>
    </a:defPPr>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1828800" algn="l" rtl="0" fontAlgn="base">
      <a:spcBef>
        <a:spcPct val="0"/>
      </a:spcBef>
      <a:spcAft>
        <a:spcPct val="0"/>
      </a:spcAft>
      <a:defRPr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p:defaultTextStyle>
  <p:extLst>
    <p:ext uri="{521415D9-36F7-43E2-AB2F-B90AF26B5E84}">
      <p14:sectionLst xmlns:p14="http://schemas.microsoft.com/office/powerpoint/2010/main">
        <p14:section name="New version" id="{1C0C131C-9CED-40C6-8082-E523856C4DDF}">
          <p14:sldIdLst>
            <p14:sldId id="3020"/>
            <p14:sldId id="3036"/>
            <p14:sldId id="3042"/>
            <p14:sldId id="3043"/>
            <p14:sldId id="3045"/>
            <p14:sldId id="2948"/>
            <p14:sldId id="3041"/>
            <p14:sldId id="2950"/>
            <p14:sldId id="3011"/>
            <p14:sldId id="3044"/>
            <p14:sldId id="3024"/>
            <p14:sldId id="3014"/>
            <p14:sldId id="3034"/>
            <p14:sldId id="2992"/>
            <p14:sldId id="3035"/>
            <p14:sldId id="3046"/>
            <p14:sldId id="3016"/>
            <p14:sldId id="3023"/>
            <p14:sldId id="3008"/>
            <p14:sldId id="3040"/>
            <p14:sldId id="2902"/>
          </p14:sldIdLst>
        </p14:section>
      </p14:sectionLst>
    </p:ext>
    <p:ext uri="{EFAFB233-063F-42B5-8137-9DF3F51BA10A}">
      <p15:sldGuideLst xmlns:p15="http://schemas.microsoft.com/office/powerpoint/2012/main">
        <p15:guide id="2" orient="horz" pos="911" userDrawn="1">
          <p15:clr>
            <a:srgbClr val="A4A3A4"/>
          </p15:clr>
        </p15:guide>
        <p15:guide id="4" pos="1118" userDrawn="1">
          <p15:clr>
            <a:srgbClr val="A4A3A4"/>
          </p15:clr>
        </p15:guide>
        <p15:guide id="5" pos="801" userDrawn="1">
          <p15:clr>
            <a:srgbClr val="A4A3A4"/>
          </p15:clr>
        </p15:guide>
        <p15:guide id="6" orient="horz" pos="4292" userDrawn="1">
          <p15:clr>
            <a:srgbClr val="A4A3A4"/>
          </p15:clr>
        </p15:guide>
        <p15:guide id="7" orient="horz" pos="3770" userDrawn="1">
          <p15:clr>
            <a:srgbClr val="A4A3A4"/>
          </p15:clr>
        </p15:guide>
        <p15:guide id="8" orient="horz" pos="391" userDrawn="1">
          <p15:clr>
            <a:srgbClr val="A4A3A4"/>
          </p15:clr>
        </p15:guide>
        <p15:guide id="10" orient="horz" pos="2160" userDrawn="1">
          <p15:clr>
            <a:srgbClr val="A4A3A4"/>
          </p15:clr>
        </p15:guide>
        <p15:guide id="11" orient="horz" pos="1230" userDrawn="1">
          <p15:clr>
            <a:srgbClr val="A4A3A4"/>
          </p15:clr>
        </p15:guide>
        <p15:guide id="12" pos="2751" userDrawn="1">
          <p15:clr>
            <a:srgbClr val="A4A3A4"/>
          </p15:clr>
        </p15:guide>
        <p15:guide id="13" orient="horz" pos="243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6224"/>
    <a:srgbClr val="FFC000"/>
    <a:srgbClr val="8CC777"/>
    <a:srgbClr val="3BAF37"/>
    <a:srgbClr val="ED1C24"/>
    <a:srgbClr val="E30613"/>
    <a:srgbClr val="FFFF00"/>
    <a:srgbClr val="95C11F"/>
    <a:srgbClr val="93117E"/>
    <a:srgbClr val="00B6B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73" autoAdjust="0"/>
    <p:restoredTop sz="96357" autoAdjust="0"/>
  </p:normalViewPr>
  <p:slideViewPr>
    <p:cSldViewPr snapToGrid="0">
      <p:cViewPr varScale="1">
        <p:scale>
          <a:sx n="82" d="100"/>
          <a:sy n="82" d="100"/>
        </p:scale>
        <p:origin x="850" y="48"/>
      </p:cViewPr>
      <p:guideLst>
        <p:guide orient="horz" pos="911"/>
        <p:guide pos="1118"/>
        <p:guide pos="801"/>
        <p:guide orient="horz" pos="4292"/>
        <p:guide orient="horz" pos="3770"/>
        <p:guide orient="horz" pos="391"/>
        <p:guide orient="horz" pos="2160"/>
        <p:guide orient="horz" pos="1230"/>
        <p:guide pos="2751"/>
        <p:guide orient="horz" pos="2432"/>
      </p:guideLst>
    </p:cSldViewPr>
  </p:slideViewPr>
  <p:outlineViewPr>
    <p:cViewPr>
      <p:scale>
        <a:sx n="33" d="100"/>
        <a:sy n="33" d="100"/>
      </p:scale>
      <p:origin x="0" y="-144"/>
    </p:cViewPr>
  </p:outlin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6.xml"/><Relationship Id="rId1" Type="http://schemas.microsoft.com/office/2011/relationships/chartStyle" Target="style6.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7.xml"/><Relationship Id="rId1" Type="http://schemas.microsoft.com/office/2011/relationships/chartStyle" Target="style7.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8.xml"/><Relationship Id="rId1" Type="http://schemas.microsoft.com/office/2011/relationships/chartStyle" Target="style8.xm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9.xml"/><Relationship Id="rId1" Type="http://schemas.microsoft.com/office/2011/relationships/chartStyle" Target="style9.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1.xml"/><Relationship Id="rId1" Type="http://schemas.microsoft.com/office/2011/relationships/chartStyle" Target="style11.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2.xml"/><Relationship Id="rId1" Type="http://schemas.microsoft.com/office/2011/relationships/chartStyle" Target="style12.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13.xml"/><Relationship Id="rId1" Type="http://schemas.microsoft.com/office/2011/relationships/chartStyle" Target="style13.xml"/></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14.xml"/><Relationship Id="rId1" Type="http://schemas.microsoft.com/office/2011/relationships/chartStyle" Target="style1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15.xml"/><Relationship Id="rId1" Type="http://schemas.microsoft.com/office/2011/relationships/chartStyle" Target="style1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6.xml"/><Relationship Id="rId1" Type="http://schemas.microsoft.com/office/2011/relationships/chartStyle" Target="style16.xml"/></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7.xml"/><Relationship Id="rId1" Type="http://schemas.microsoft.com/office/2011/relationships/chartStyle" Target="style17.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8.xml"/><Relationship Id="rId1" Type="http://schemas.microsoft.com/office/2011/relationships/chartStyle" Target="style18.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9.xml"/><Relationship Id="rId1" Type="http://schemas.microsoft.com/office/2011/relationships/chartStyle" Target="style19.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chartUserShapes" Target="../drawings/drawing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21.xml"/><Relationship Id="rId1" Type="http://schemas.microsoft.com/office/2011/relationships/chartStyle" Target="style21.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22.xml"/><Relationship Id="rId1" Type="http://schemas.microsoft.com/office/2011/relationships/chartStyle" Target="style22.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23.xml"/><Relationship Id="rId1" Type="http://schemas.microsoft.com/office/2011/relationships/chartStyle" Target="style23.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24.xml"/><Relationship Id="rId1" Type="http://schemas.microsoft.com/office/2011/relationships/chartStyle" Target="style24.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5.xml"/><Relationship Id="rId1" Type="http://schemas.microsoft.com/office/2011/relationships/chartStyle" Target="style25.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6.xml"/><Relationship Id="rId1" Type="http://schemas.microsoft.com/office/2011/relationships/chartStyle" Target="style26.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7.xml"/><Relationship Id="rId1" Type="http://schemas.microsoft.com/office/2011/relationships/chartStyle" Target="style27.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8.xml"/><Relationship Id="rId1" Type="http://schemas.microsoft.com/office/2011/relationships/chartStyle" Target="style28.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3.xml"/><Relationship Id="rId1" Type="http://schemas.microsoft.com/office/2011/relationships/chartStyle" Target="style3.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4.xml"/><Relationship Id="rId1" Type="http://schemas.microsoft.com/office/2011/relationships/chartStyle" Target="style4.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1.8835701893805144E-2"/>
          <c:w val="1"/>
          <c:h val="0.89740852614100708"/>
        </c:manualLayout>
      </c:layout>
      <c:barChart>
        <c:barDir val="col"/>
        <c:grouping val="stacked"/>
        <c:varyColors val="0"/>
        <c:ser>
          <c:idx val="0"/>
          <c:order val="0"/>
          <c:tx>
            <c:strRef>
              <c:f>Sheet1!$B$1</c:f>
              <c:strCache>
                <c:ptCount val="1"/>
                <c:pt idx="0">
                  <c:v>Jong kind</c:v>
                </c:pt>
              </c:strCache>
            </c:strRef>
          </c:tx>
          <c:spPr>
            <a:solidFill>
              <a:schemeClr val="tx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2010</c:v>
                </c:pt>
                <c:pt idx="2">
                  <c:v>2020</c:v>
                </c:pt>
              </c:numCache>
            </c:numRef>
          </c:cat>
          <c:val>
            <c:numRef>
              <c:f>Sheet1!$B$2:$B$4</c:f>
              <c:numCache>
                <c:formatCode>General</c:formatCode>
                <c:ptCount val="3"/>
                <c:pt idx="0">
                  <c:v>4.7119999999999997</c:v>
                </c:pt>
                <c:pt idx="1">
                  <c:v>3.7320000000000002</c:v>
                </c:pt>
                <c:pt idx="2">
                  <c:v>3.4729999999999999</c:v>
                </c:pt>
              </c:numCache>
            </c:numRef>
          </c:val>
          <c:extLst>
            <c:ext xmlns:c16="http://schemas.microsoft.com/office/drawing/2014/chart" uri="{C3380CC4-5D6E-409C-BE32-E72D297353CC}">
              <c16:uniqueId val="{00000000-887B-4D0C-A143-7A101228BADA}"/>
            </c:ext>
          </c:extLst>
        </c:ser>
        <c:ser>
          <c:idx val="1"/>
          <c:order val="1"/>
          <c:tx>
            <c:strRef>
              <c:f>Sheet1!$C$1</c:f>
              <c:strCache>
                <c:ptCount val="1"/>
                <c:pt idx="0">
                  <c:v>Kind</c:v>
                </c:pt>
              </c:strCache>
            </c:strRef>
          </c:tx>
          <c:spPr>
            <a:solidFill>
              <a:schemeClr val="tx2">
                <a:alpha val="8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2010</c:v>
                </c:pt>
                <c:pt idx="2">
                  <c:v>2020</c:v>
                </c:pt>
              </c:numCache>
            </c:numRef>
          </c:cat>
          <c:val>
            <c:numRef>
              <c:f>Sheet1!$C$2:$C$4</c:f>
              <c:numCache>
                <c:formatCode>General</c:formatCode>
                <c:ptCount val="3"/>
                <c:pt idx="0">
                  <c:v>15.606</c:v>
                </c:pt>
                <c:pt idx="1">
                  <c:v>13.388999999999999</c:v>
                </c:pt>
                <c:pt idx="2">
                  <c:v>11.965</c:v>
                </c:pt>
              </c:numCache>
            </c:numRef>
          </c:val>
          <c:extLst>
            <c:ext xmlns:c16="http://schemas.microsoft.com/office/drawing/2014/chart" uri="{C3380CC4-5D6E-409C-BE32-E72D297353CC}">
              <c16:uniqueId val="{00000001-887B-4D0C-A143-7A101228BADA}"/>
            </c:ext>
          </c:extLst>
        </c:ser>
        <c:ser>
          <c:idx val="2"/>
          <c:order val="2"/>
          <c:tx>
            <c:strRef>
              <c:f>Sheet1!$D$1</c:f>
              <c:strCache>
                <c:ptCount val="1"/>
                <c:pt idx="0">
                  <c:v>Student</c:v>
                </c:pt>
              </c:strCache>
            </c:strRef>
          </c:tx>
          <c:spPr>
            <a:solidFill>
              <a:schemeClr val="tx2">
                <a:alpha val="6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2010</c:v>
                </c:pt>
                <c:pt idx="2">
                  <c:v>2020</c:v>
                </c:pt>
              </c:numCache>
            </c:numRef>
          </c:cat>
          <c:val>
            <c:numRef>
              <c:f>Sheet1!$D$2:$D$4</c:f>
              <c:numCache>
                <c:formatCode>General</c:formatCode>
                <c:ptCount val="3"/>
                <c:pt idx="0">
                  <c:v>6.4660000000000002</c:v>
                </c:pt>
                <c:pt idx="1">
                  <c:v>6.5170000000000003</c:v>
                </c:pt>
                <c:pt idx="2">
                  <c:v>5.7060000000000004</c:v>
                </c:pt>
              </c:numCache>
            </c:numRef>
          </c:val>
          <c:extLst>
            <c:ext xmlns:c16="http://schemas.microsoft.com/office/drawing/2014/chart" uri="{C3380CC4-5D6E-409C-BE32-E72D297353CC}">
              <c16:uniqueId val="{00000002-887B-4D0C-A143-7A101228BADA}"/>
            </c:ext>
          </c:extLst>
        </c:ser>
        <c:ser>
          <c:idx val="3"/>
          <c:order val="3"/>
          <c:tx>
            <c:strRef>
              <c:f>Sheet1!$E$1</c:f>
              <c:strCache>
                <c:ptCount val="1"/>
                <c:pt idx="0">
                  <c:v>Starter </c:v>
                </c:pt>
              </c:strCache>
            </c:strRef>
          </c:tx>
          <c:spPr>
            <a:solidFill>
              <a:schemeClr val="tx2">
                <a:alpha val="4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2010</c:v>
                </c:pt>
                <c:pt idx="2">
                  <c:v>2020</c:v>
                </c:pt>
              </c:numCache>
            </c:numRef>
          </c:cat>
          <c:val>
            <c:numRef>
              <c:f>Sheet1!$E$2:$E$4</c:f>
              <c:numCache>
                <c:formatCode>General</c:formatCode>
                <c:ptCount val="3"/>
                <c:pt idx="0">
                  <c:v>9.7430000000000003</c:v>
                </c:pt>
                <c:pt idx="1">
                  <c:v>7.4560000000000004</c:v>
                </c:pt>
                <c:pt idx="2">
                  <c:v>7.69</c:v>
                </c:pt>
              </c:numCache>
            </c:numRef>
          </c:val>
          <c:extLst>
            <c:ext xmlns:c16="http://schemas.microsoft.com/office/drawing/2014/chart" uri="{C3380CC4-5D6E-409C-BE32-E72D297353CC}">
              <c16:uniqueId val="{00000003-887B-4D0C-A143-7A101228BADA}"/>
            </c:ext>
          </c:extLst>
        </c:ser>
        <c:ser>
          <c:idx val="4"/>
          <c:order val="4"/>
          <c:tx>
            <c:strRef>
              <c:f>Sheet1!$F$1</c:f>
              <c:strCache>
                <c:ptCount val="1"/>
                <c:pt idx="0">
                  <c:v>Ouder</c:v>
                </c:pt>
              </c:strCache>
            </c:strRef>
          </c:tx>
          <c:spPr>
            <a:solidFill>
              <a:schemeClr val="tx2">
                <a:alpha val="2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2010</c:v>
                </c:pt>
                <c:pt idx="2">
                  <c:v>2020</c:v>
                </c:pt>
              </c:numCache>
            </c:numRef>
          </c:cat>
          <c:val>
            <c:numRef>
              <c:f>Sheet1!$F$2:$F$4</c:f>
              <c:numCache>
                <c:formatCode>General</c:formatCode>
                <c:ptCount val="3"/>
                <c:pt idx="0">
                  <c:v>42.651000000000003</c:v>
                </c:pt>
                <c:pt idx="1">
                  <c:v>41.145000000000003</c:v>
                </c:pt>
                <c:pt idx="2">
                  <c:v>38.08</c:v>
                </c:pt>
              </c:numCache>
            </c:numRef>
          </c:val>
          <c:extLst>
            <c:ext xmlns:c16="http://schemas.microsoft.com/office/drawing/2014/chart" uri="{C3380CC4-5D6E-409C-BE32-E72D297353CC}">
              <c16:uniqueId val="{00000004-887B-4D0C-A143-7A101228BADA}"/>
            </c:ext>
          </c:extLst>
        </c:ser>
        <c:ser>
          <c:idx val="5"/>
          <c:order val="5"/>
          <c:tx>
            <c:strRef>
              <c:f>Sheet1!$G$1</c:f>
              <c:strCache>
                <c:ptCount val="1"/>
                <c:pt idx="0">
                  <c:v>Gepensioneerd</c:v>
                </c:pt>
              </c:strCache>
            </c:strRef>
          </c:tx>
          <c:spPr>
            <a:solidFill>
              <a:schemeClr val="bg1">
                <a:lumMod val="75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2010</c:v>
                </c:pt>
                <c:pt idx="2">
                  <c:v>2020</c:v>
                </c:pt>
              </c:numCache>
            </c:numRef>
          </c:cat>
          <c:val>
            <c:numRef>
              <c:f>Sheet1!$G$2:$G$4</c:f>
              <c:numCache>
                <c:formatCode>General</c:formatCode>
                <c:ptCount val="3"/>
                <c:pt idx="0">
                  <c:v>15.968999999999999</c:v>
                </c:pt>
                <c:pt idx="1">
                  <c:v>16.997</c:v>
                </c:pt>
                <c:pt idx="2">
                  <c:v>20.172000000000001</c:v>
                </c:pt>
              </c:numCache>
            </c:numRef>
          </c:val>
          <c:extLst>
            <c:ext xmlns:c16="http://schemas.microsoft.com/office/drawing/2014/chart" uri="{C3380CC4-5D6E-409C-BE32-E72D297353CC}">
              <c16:uniqueId val="{00000005-887B-4D0C-A143-7A101228BADA}"/>
            </c:ext>
          </c:extLst>
        </c:ser>
        <c:dLbls>
          <c:showLegendKey val="0"/>
          <c:showVal val="0"/>
          <c:showCatName val="0"/>
          <c:showSerName val="0"/>
          <c:showPercent val="0"/>
          <c:showBubbleSize val="0"/>
        </c:dLbls>
        <c:gapWidth val="65"/>
        <c:overlap val="100"/>
        <c:axId val="1048376608"/>
        <c:axId val="1048378904"/>
      </c:barChart>
      <c:lineChart>
        <c:grouping val="standard"/>
        <c:varyColors val="0"/>
        <c:ser>
          <c:idx val="6"/>
          <c:order val="6"/>
          <c:tx>
            <c:strRef>
              <c:f>Sheet1!$H$1</c:f>
              <c:strCache>
                <c:ptCount val="1"/>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95000"/>
                        <a:lumOff val="5000"/>
                      </a:schemeClr>
                    </a:solidFill>
                    <a:latin typeface="+mn-lt"/>
                    <a:ea typeface="+mn-ea"/>
                    <a:cs typeface="+mn-cs"/>
                  </a:defRPr>
                </a:pPr>
                <a:endParaRPr lang="nl-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2010</c:v>
                </c:pt>
                <c:pt idx="2">
                  <c:v>2020</c:v>
                </c:pt>
              </c:numCache>
            </c:numRef>
          </c:cat>
          <c:val>
            <c:numRef>
              <c:f>Sheet1!$H$2:$H$4</c:f>
              <c:numCache>
                <c:formatCode>0.00%</c:formatCode>
                <c:ptCount val="3"/>
                <c:pt idx="0">
                  <c:v>95.146999999999991</c:v>
                </c:pt>
                <c:pt idx="1">
                  <c:v>89.236000000000004</c:v>
                </c:pt>
                <c:pt idx="2">
                  <c:v>87.085999999999999</c:v>
                </c:pt>
              </c:numCache>
            </c:numRef>
          </c:val>
          <c:smooth val="0"/>
          <c:extLst>
            <c:ext xmlns:c16="http://schemas.microsoft.com/office/drawing/2014/chart" uri="{C3380CC4-5D6E-409C-BE32-E72D297353CC}">
              <c16:uniqueId val="{00000006-887B-4D0C-A143-7A101228BADA}"/>
            </c:ext>
          </c:extLst>
        </c:ser>
        <c:dLbls>
          <c:showLegendKey val="0"/>
          <c:showVal val="0"/>
          <c:showCatName val="0"/>
          <c:showSerName val="0"/>
          <c:showPercent val="0"/>
          <c:showBubbleSize val="0"/>
        </c:dLbls>
        <c:marker val="1"/>
        <c:smooth val="0"/>
        <c:axId val="1048376608"/>
        <c:axId val="1048378904"/>
      </c:lineChart>
      <c:catAx>
        <c:axId val="1048376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nl-NL"/>
          </a:p>
        </c:txPr>
        <c:crossAx val="1048378904"/>
        <c:crosses val="autoZero"/>
        <c:auto val="1"/>
        <c:lblAlgn val="ctr"/>
        <c:lblOffset val="100"/>
        <c:noMultiLvlLbl val="0"/>
      </c:catAx>
      <c:valAx>
        <c:axId val="1048378904"/>
        <c:scaling>
          <c:orientation val="minMax"/>
        </c:scaling>
        <c:delete val="1"/>
        <c:axPos val="l"/>
        <c:numFmt formatCode="General" sourceLinked="1"/>
        <c:majorTickMark val="out"/>
        <c:minorTickMark val="none"/>
        <c:tickLblPos val="nextTo"/>
        <c:crossAx val="1048376608"/>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nl-NL"/>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099699464679626"/>
          <c:y val="1.2892167769766576E-2"/>
          <c:w val="0.49736578019439437"/>
          <c:h val="0.97421566446046681"/>
        </c:manualLayout>
      </c:layout>
      <c:barChart>
        <c:barDir val="bar"/>
        <c:grouping val="clustered"/>
        <c:varyColors val="0"/>
        <c:ser>
          <c:idx val="0"/>
          <c:order val="0"/>
          <c:tx>
            <c:strRef>
              <c:f>Sheet1!$B$1</c:f>
              <c:strCache>
                <c:ptCount val="1"/>
                <c:pt idx="0">
                  <c:v>02</c:v>
                </c:pt>
              </c:strCache>
            </c:strRef>
          </c:tx>
          <c:spPr>
            <a:solidFill>
              <a:srgbClr val="EC6224"/>
            </a:solidFill>
            <a:ln>
              <a:noFill/>
            </a:ln>
            <a:effectLst/>
          </c:spPr>
          <c:invertIfNegative val="0"/>
          <c:dLbls>
            <c:dLbl>
              <c:idx val="0"/>
              <c:tx>
                <c:rich>
                  <a:bodyPr/>
                  <a:lstStyle/>
                  <a:p>
                    <a:fld id="{DB4B0FF1-C3F6-428F-B9B2-F7096CB5ADD2}" type="CELLRANGE">
                      <a:rPr lang="en-US"/>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499A-4E5B-9014-B745B4A94CAF}"/>
                </c:ext>
              </c:extLst>
            </c:dLbl>
            <c:dLbl>
              <c:idx val="1"/>
              <c:tx>
                <c:rich>
                  <a:bodyPr/>
                  <a:lstStyle/>
                  <a:p>
                    <a:fld id="{2C5A8C6E-DC3F-4703-AF1A-4823891DE676}"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499A-4E5B-9014-B745B4A94CAF}"/>
                </c:ext>
              </c:extLst>
            </c:dLbl>
            <c:dLbl>
              <c:idx val="2"/>
              <c:tx>
                <c:rich>
                  <a:bodyPr/>
                  <a:lstStyle/>
                  <a:p>
                    <a:fld id="{EF31430F-C358-4CF5-B8E1-5FD59BC2DBBB}"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499A-4E5B-9014-B745B4A94CAF}"/>
                </c:ext>
              </c:extLst>
            </c:dLbl>
            <c:dLbl>
              <c:idx val="3"/>
              <c:tx>
                <c:rich>
                  <a:bodyPr/>
                  <a:lstStyle/>
                  <a:p>
                    <a:fld id="{42DCEB5D-F643-43FF-8B13-8532BD37B2B0}"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499A-4E5B-9014-B745B4A94CAF}"/>
                </c:ext>
              </c:extLst>
            </c:dLbl>
            <c:dLbl>
              <c:idx val="4"/>
              <c:tx>
                <c:rich>
                  <a:bodyPr/>
                  <a:lstStyle/>
                  <a:p>
                    <a:fld id="{C3792B98-DFF2-445D-B32B-875FE6F4197B}"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499A-4E5B-9014-B745B4A94CAF}"/>
                </c:ext>
              </c:extLst>
            </c:dLbl>
            <c:dLbl>
              <c:idx val="5"/>
              <c:tx>
                <c:rich>
                  <a:bodyPr/>
                  <a:lstStyle/>
                  <a:p>
                    <a:fld id="{375EECF9-CABF-4515-9A61-AF618268B739}"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499A-4E5B-9014-B745B4A94CAF}"/>
                </c:ext>
              </c:extLst>
            </c:dLbl>
            <c:dLbl>
              <c:idx val="6"/>
              <c:tx>
                <c:rich>
                  <a:bodyPr/>
                  <a:lstStyle/>
                  <a:p>
                    <a:fld id="{6C7CA920-4D65-47D8-9E09-10B7F798643A}"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499A-4E5B-9014-B745B4A94CAF}"/>
                </c:ext>
              </c:extLst>
            </c:dLbl>
            <c:dLbl>
              <c:idx val="7"/>
              <c:tx>
                <c:rich>
                  <a:bodyPr/>
                  <a:lstStyle/>
                  <a:p>
                    <a:fld id="{C7CF23F0-08C0-4B5C-B125-053078486767}"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499A-4E5B-9014-B745B4A94CAF}"/>
                </c:ext>
              </c:extLst>
            </c:dLbl>
            <c:dLbl>
              <c:idx val="8"/>
              <c:tx>
                <c:rich>
                  <a:bodyPr/>
                  <a:lstStyle/>
                  <a:p>
                    <a:fld id="{5A597249-49B5-4C33-880A-15238D360F88}"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499A-4E5B-9014-B745B4A94CAF}"/>
                </c:ext>
              </c:extLst>
            </c:dLbl>
            <c:dLbl>
              <c:idx val="9"/>
              <c:tx>
                <c:rich>
                  <a:bodyPr/>
                  <a:lstStyle/>
                  <a:p>
                    <a:fld id="{791A1EED-0320-498D-B0A1-313BB34A7FBA}"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499A-4E5B-9014-B745B4A94CAF}"/>
                </c:ext>
              </c:extLst>
            </c:dLbl>
            <c:dLbl>
              <c:idx val="10"/>
              <c:tx>
                <c:rich>
                  <a:bodyPr/>
                  <a:lstStyle/>
                  <a:p>
                    <a:fld id="{FE0884B5-4783-4FE4-A4E4-C0076190E421}"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499A-4E5B-9014-B745B4A94CAF}"/>
                </c:ext>
              </c:extLst>
            </c:dLbl>
            <c:dLbl>
              <c:idx val="11"/>
              <c:tx>
                <c:rich>
                  <a:bodyPr/>
                  <a:lstStyle/>
                  <a:p>
                    <a:fld id="{A71896E7-5D1E-4221-A0BD-D3051D8E5ED9}"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499A-4E5B-9014-B745B4A94CAF}"/>
                </c:ext>
              </c:extLst>
            </c:dLbl>
            <c:dLbl>
              <c:idx val="12"/>
              <c:tx>
                <c:rich>
                  <a:bodyPr/>
                  <a:lstStyle/>
                  <a:p>
                    <a:fld id="{9A9EB1EE-4D9C-4E0C-B44F-1C77351D2187}"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499A-4E5B-9014-B745B4A94CAF}"/>
                </c:ext>
              </c:extLst>
            </c:dLbl>
            <c:dLbl>
              <c:idx val="13"/>
              <c:tx>
                <c:rich>
                  <a:bodyPr/>
                  <a:lstStyle/>
                  <a:p>
                    <a:fld id="{85200F97-8019-4F0F-AD48-AEA52B59F27D}"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499A-4E5B-9014-B745B4A94CAF}"/>
                </c:ext>
              </c:extLst>
            </c:dLbl>
            <c:dLbl>
              <c:idx val="14"/>
              <c:tx>
                <c:rich>
                  <a:bodyPr/>
                  <a:lstStyle/>
                  <a:p>
                    <a:fld id="{5958B837-FFFD-4304-9036-A2D0A1DBF542}"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499A-4E5B-9014-B745B4A94CAF}"/>
                </c:ext>
              </c:extLst>
            </c:dLbl>
            <c:dLbl>
              <c:idx val="15"/>
              <c:tx>
                <c:rich>
                  <a:bodyPr/>
                  <a:lstStyle/>
                  <a:p>
                    <a:fld id="{507CB465-417A-41D0-B655-4A30A1DF3B8D}"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499A-4E5B-9014-B745B4A94CAF}"/>
                </c:ext>
              </c:extLst>
            </c:dLbl>
            <c:dLbl>
              <c:idx val="16"/>
              <c:tx>
                <c:rich>
                  <a:bodyPr/>
                  <a:lstStyle/>
                  <a:p>
                    <a:fld id="{A8E73466-3F67-4BC4-9D7E-E7198B6DF391}"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499A-4E5B-9014-B745B4A94CAF}"/>
                </c:ext>
              </c:extLst>
            </c:dLbl>
            <c:dLbl>
              <c:idx val="17"/>
              <c:tx>
                <c:rich>
                  <a:bodyPr/>
                  <a:lstStyle/>
                  <a:p>
                    <a:fld id="{A37A4D5B-876D-4D0F-A410-AD372BCE4515}"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499A-4E5B-9014-B745B4A94CAF}"/>
                </c:ext>
              </c:extLst>
            </c:dLbl>
            <c:dLbl>
              <c:idx val="18"/>
              <c:tx>
                <c:rich>
                  <a:bodyPr/>
                  <a:lstStyle/>
                  <a:p>
                    <a:fld id="{11DB72FE-9D11-41BF-B254-BC98576512E4}"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499A-4E5B-9014-B745B4A94CAF}"/>
                </c:ext>
              </c:extLst>
            </c:dLbl>
            <c:numFmt formatCode="General"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Sheet1!$A$2:$A$20</c:f>
              <c:strCache>
                <c:ptCount val="19"/>
                <c:pt idx="0">
                  <c:v>Gezondheids- en welzijnszorg</c:v>
                </c:pt>
                <c:pt idx="1">
                  <c:v>Handel</c:v>
                </c:pt>
                <c:pt idx="2">
                  <c:v>Verhuur en overige zakelijke diensten</c:v>
                </c:pt>
                <c:pt idx="3">
                  <c:v>Industrie</c:v>
                </c:pt>
                <c:pt idx="4">
                  <c:v>Openbaar bestuur en overheidsdiensten</c:v>
                </c:pt>
                <c:pt idx="5">
                  <c:v>Onderwijs</c:v>
                </c:pt>
                <c:pt idx="6">
                  <c:v>Financiële dienstverlening</c:v>
                </c:pt>
                <c:pt idx="7">
                  <c:v>Vervoer en opslag</c:v>
                </c:pt>
                <c:pt idx="8">
                  <c:v>Specialistische zakelijke diensten</c:v>
                </c:pt>
                <c:pt idx="9">
                  <c:v>Horeca</c:v>
                </c:pt>
                <c:pt idx="10">
                  <c:v>Informatie en communicatie</c:v>
                </c:pt>
                <c:pt idx="11">
                  <c:v>Cultuur, sport en recreatie</c:v>
                </c:pt>
                <c:pt idx="12">
                  <c:v>Waterbedrijven en afvalbeheer</c:v>
                </c:pt>
                <c:pt idx="13">
                  <c:v>Verhuur en handel van onroerend goed</c:v>
                </c:pt>
                <c:pt idx="14">
                  <c:v>Overige dienstverlening</c:v>
                </c:pt>
                <c:pt idx="15">
                  <c:v>Landbouw, bosbouw en visserij</c:v>
                </c:pt>
                <c:pt idx="16">
                  <c:v>Delfstoffenwinning</c:v>
                </c:pt>
                <c:pt idx="17">
                  <c:v>Energievoorziening</c:v>
                </c:pt>
                <c:pt idx="18">
                  <c:v>Bouwnijverheid</c:v>
                </c:pt>
              </c:strCache>
            </c:strRef>
          </c:cat>
          <c:val>
            <c:numRef>
              <c:f>Sheet1!$B$2:$B$20</c:f>
              <c:numCache>
                <c:formatCode>General</c:formatCode>
                <c:ptCount val="19"/>
                <c:pt idx="0">
                  <c:v>12.5</c:v>
                </c:pt>
                <c:pt idx="1">
                  <c:v>7.8</c:v>
                </c:pt>
                <c:pt idx="2">
                  <c:v>6.2</c:v>
                </c:pt>
                <c:pt idx="3">
                  <c:v>4.4000000000000004</c:v>
                </c:pt>
                <c:pt idx="4">
                  <c:v>4.4000000000000004</c:v>
                </c:pt>
                <c:pt idx="5">
                  <c:v>4.0999999999999996</c:v>
                </c:pt>
                <c:pt idx="6">
                  <c:v>4</c:v>
                </c:pt>
                <c:pt idx="7">
                  <c:v>2.7</c:v>
                </c:pt>
                <c:pt idx="8">
                  <c:v>2.5</c:v>
                </c:pt>
                <c:pt idx="9">
                  <c:v>1.7</c:v>
                </c:pt>
                <c:pt idx="10">
                  <c:v>0.6</c:v>
                </c:pt>
                <c:pt idx="11">
                  <c:v>0.6</c:v>
                </c:pt>
                <c:pt idx="12">
                  <c:v>0.4</c:v>
                </c:pt>
                <c:pt idx="13">
                  <c:v>0.4</c:v>
                </c:pt>
                <c:pt idx="14">
                  <c:v>0.4</c:v>
                </c:pt>
                <c:pt idx="15">
                  <c:v>0</c:v>
                </c:pt>
                <c:pt idx="16">
                  <c:v>0</c:v>
                </c:pt>
                <c:pt idx="17" formatCode="0%">
                  <c:v>0</c:v>
                </c:pt>
                <c:pt idx="18" formatCode="0%">
                  <c:v>0</c:v>
                </c:pt>
              </c:numCache>
            </c:numRef>
          </c:val>
          <c:extLst>
            <c:ext xmlns:c15="http://schemas.microsoft.com/office/drawing/2012/chart" uri="{02D57815-91ED-43cb-92C2-25804820EDAC}">
              <c15:datalabelsRange>
                <c15:f>Sheet1!$B$2:$B$20</c15:f>
                <c15:dlblRangeCache>
                  <c:ptCount val="19"/>
                  <c:pt idx="0">
                    <c:v>12,5</c:v>
                  </c:pt>
                  <c:pt idx="1">
                    <c:v>7,8</c:v>
                  </c:pt>
                  <c:pt idx="2">
                    <c:v>6,2</c:v>
                  </c:pt>
                  <c:pt idx="3">
                    <c:v>4,4</c:v>
                  </c:pt>
                  <c:pt idx="4">
                    <c:v>4,4</c:v>
                  </c:pt>
                  <c:pt idx="5">
                    <c:v>4,1</c:v>
                  </c:pt>
                  <c:pt idx="6">
                    <c:v>4</c:v>
                  </c:pt>
                  <c:pt idx="7">
                    <c:v>2,7</c:v>
                  </c:pt>
                  <c:pt idx="8">
                    <c:v>2,5</c:v>
                  </c:pt>
                  <c:pt idx="9">
                    <c:v>1,7</c:v>
                  </c:pt>
                  <c:pt idx="10">
                    <c:v>0,6</c:v>
                  </c:pt>
                  <c:pt idx="11">
                    <c:v>0,6</c:v>
                  </c:pt>
                  <c:pt idx="12">
                    <c:v>0,4</c:v>
                  </c:pt>
                  <c:pt idx="13">
                    <c:v>0,4</c:v>
                  </c:pt>
                  <c:pt idx="14">
                    <c:v>0,4</c:v>
                  </c:pt>
                  <c:pt idx="15">
                    <c:v>-</c:v>
                  </c:pt>
                  <c:pt idx="16">
                    <c:v>-</c:v>
                  </c:pt>
                  <c:pt idx="17">
                    <c:v>-</c:v>
                  </c:pt>
                  <c:pt idx="18">
                    <c:v>-</c:v>
                  </c:pt>
                </c15:dlblRangeCache>
              </c15:datalabelsRange>
            </c:ext>
            <c:ext xmlns:c16="http://schemas.microsoft.com/office/drawing/2014/chart" uri="{C3380CC4-5D6E-409C-BE32-E72D297353CC}">
              <c16:uniqueId val="{00000000-757F-4303-8DF8-4BB22AC1B415}"/>
            </c:ext>
          </c:extLst>
        </c:ser>
        <c:dLbls>
          <c:showLegendKey val="0"/>
          <c:showVal val="0"/>
          <c:showCatName val="0"/>
          <c:showSerName val="0"/>
          <c:showPercent val="0"/>
          <c:showBubbleSize val="0"/>
        </c:dLbls>
        <c:gapWidth val="25"/>
        <c:axId val="791510248"/>
        <c:axId val="791504672"/>
      </c:barChart>
      <c:catAx>
        <c:axId val="7915102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rgbClr val="000000"/>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scaling>
        <c:delete val="1"/>
        <c:axPos val="t"/>
        <c:numFmt formatCode="General"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13054584432484E-2"/>
          <c:y val="1.2264296849222098E-2"/>
          <c:w val="0.98486953836652769"/>
          <c:h val="0.96983894704941087"/>
        </c:manualLayout>
      </c:layout>
      <c:barChart>
        <c:barDir val="bar"/>
        <c:grouping val="clustered"/>
        <c:varyColors val="0"/>
        <c:ser>
          <c:idx val="0"/>
          <c:order val="0"/>
          <c:tx>
            <c:strRef>
              <c:f>Sheet1!$B$1</c:f>
              <c:strCache>
                <c:ptCount val="1"/>
                <c:pt idx="0">
                  <c:v>First</c:v>
                </c:pt>
              </c:strCache>
            </c:strRef>
          </c:tx>
          <c:spPr>
            <a:solidFill>
              <a:srgbClr val="EC6224"/>
            </a:solidFill>
            <a:ln>
              <a:noFill/>
            </a:ln>
            <a:effectLst/>
          </c:spPr>
          <c:invertIfNegative val="0"/>
          <c:dLbls>
            <c:dLbl>
              <c:idx val="0"/>
              <c:tx>
                <c:rich>
                  <a:bodyPr/>
                  <a:lstStyle/>
                  <a:p>
                    <a:fld id="{1AF6CB32-6BAE-4846-969C-2E8C8F56963A}" type="CELLRANGE">
                      <a:rPr lang="en-US"/>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5D44-4F63-8C61-468F23F4C3F3}"/>
                </c:ext>
              </c:extLst>
            </c:dLbl>
            <c:dLbl>
              <c:idx val="1"/>
              <c:tx>
                <c:rich>
                  <a:bodyPr/>
                  <a:lstStyle/>
                  <a:p>
                    <a:fld id="{F5A9875E-305E-4095-9C82-F01007AB5280}"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5D44-4F63-8C61-468F23F4C3F3}"/>
                </c:ext>
              </c:extLst>
            </c:dLbl>
            <c:dLbl>
              <c:idx val="2"/>
              <c:tx>
                <c:rich>
                  <a:bodyPr/>
                  <a:lstStyle/>
                  <a:p>
                    <a:fld id="{C022D09F-0688-40CE-AF6F-393EA720ACEE}"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5D44-4F63-8C61-468F23F4C3F3}"/>
                </c:ext>
              </c:extLst>
            </c:dLbl>
            <c:dLbl>
              <c:idx val="3"/>
              <c:tx>
                <c:rich>
                  <a:bodyPr/>
                  <a:lstStyle/>
                  <a:p>
                    <a:fld id="{3AEAA957-A67E-4E36-8F74-FEC733BC3B80}"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5D44-4F63-8C61-468F23F4C3F3}"/>
                </c:ext>
              </c:extLst>
            </c:dLbl>
            <c:dLbl>
              <c:idx val="4"/>
              <c:tx>
                <c:rich>
                  <a:bodyPr/>
                  <a:lstStyle/>
                  <a:p>
                    <a:fld id="{AB461DA7-5DD3-4FAB-9979-58DB4933FD75}"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5D44-4F63-8C61-468F23F4C3F3}"/>
                </c:ext>
              </c:extLst>
            </c:dLbl>
            <c:dLbl>
              <c:idx val="5"/>
              <c:tx>
                <c:rich>
                  <a:bodyPr/>
                  <a:lstStyle/>
                  <a:p>
                    <a:fld id="{C7DA55D3-2B4C-4275-BBD6-46B7A9B9FD87}"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5D44-4F63-8C61-468F23F4C3F3}"/>
                </c:ext>
              </c:extLst>
            </c:dLbl>
            <c:dLbl>
              <c:idx val="6"/>
              <c:tx>
                <c:rich>
                  <a:bodyPr/>
                  <a:lstStyle/>
                  <a:p>
                    <a:fld id="{54EBA6B8-4C40-4B88-A515-59A50F12E79D}"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5D44-4F63-8C61-468F23F4C3F3}"/>
                </c:ext>
              </c:extLst>
            </c:dLbl>
            <c:dLbl>
              <c:idx val="7"/>
              <c:tx>
                <c:rich>
                  <a:bodyPr/>
                  <a:lstStyle/>
                  <a:p>
                    <a:fld id="{819A3D65-9A4C-4500-8030-B4CD40C74E58}"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5D44-4F63-8C61-468F23F4C3F3}"/>
                </c:ext>
              </c:extLst>
            </c:dLbl>
            <c:dLbl>
              <c:idx val="8"/>
              <c:tx>
                <c:rich>
                  <a:bodyPr/>
                  <a:lstStyle/>
                  <a:p>
                    <a:fld id="{AEFDB5C4-AB19-4C18-9FBF-EEACFD739F7C}"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5D44-4F63-8C61-468F23F4C3F3}"/>
                </c:ext>
              </c:extLst>
            </c:dLbl>
            <c:dLbl>
              <c:idx val="9"/>
              <c:tx>
                <c:rich>
                  <a:bodyPr/>
                  <a:lstStyle/>
                  <a:p>
                    <a:fld id="{2374B6D0-5343-4CA5-8A06-40F4695B894C}"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5D44-4F63-8C61-468F23F4C3F3}"/>
                </c:ext>
              </c:extLst>
            </c:dLbl>
            <c:dLbl>
              <c:idx val="10"/>
              <c:tx>
                <c:rich>
                  <a:bodyPr/>
                  <a:lstStyle/>
                  <a:p>
                    <a:fld id="{EBB02950-0A9B-4F6A-83F3-5868315CA1B1}"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5D44-4F63-8C61-468F23F4C3F3}"/>
                </c:ext>
              </c:extLst>
            </c:dLbl>
            <c:dLbl>
              <c:idx val="11"/>
              <c:tx>
                <c:rich>
                  <a:bodyPr/>
                  <a:lstStyle/>
                  <a:p>
                    <a:fld id="{EF967F2C-5585-4CE5-8D67-23EE8B29C9B0}"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5D44-4F63-8C61-468F23F4C3F3}"/>
                </c:ext>
              </c:extLst>
            </c:dLbl>
            <c:dLbl>
              <c:idx val="12"/>
              <c:tx>
                <c:rich>
                  <a:bodyPr/>
                  <a:lstStyle/>
                  <a:p>
                    <a:fld id="{A3D2F816-B714-42AE-9A20-62F3A3A3AEE2}"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5D44-4F63-8C61-468F23F4C3F3}"/>
                </c:ext>
              </c:extLst>
            </c:dLbl>
            <c:dLbl>
              <c:idx val="13"/>
              <c:tx>
                <c:rich>
                  <a:bodyPr/>
                  <a:lstStyle/>
                  <a:p>
                    <a:fld id="{40ED679C-4ED0-4F00-B0AF-F5572B99E2BC}"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5D44-4F63-8C61-468F23F4C3F3}"/>
                </c:ext>
              </c:extLst>
            </c:dLbl>
            <c:dLbl>
              <c:idx val="14"/>
              <c:tx>
                <c:rich>
                  <a:bodyPr/>
                  <a:lstStyle/>
                  <a:p>
                    <a:fld id="{DA2704CB-EED0-46DA-8B31-184F17F88F63}"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5D44-4F63-8C61-468F23F4C3F3}"/>
                </c:ext>
              </c:extLst>
            </c:dLbl>
            <c:dLbl>
              <c:idx val="15"/>
              <c:tx>
                <c:rich>
                  <a:bodyPr/>
                  <a:lstStyle/>
                  <a:p>
                    <a:fld id="{63CEAEB2-E781-412F-BFCC-AE512E6DD939}"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5D44-4F63-8C61-468F23F4C3F3}"/>
                </c:ext>
              </c:extLst>
            </c:dLbl>
            <c:dLbl>
              <c:idx val="16"/>
              <c:tx>
                <c:rich>
                  <a:bodyPr/>
                  <a:lstStyle/>
                  <a:p>
                    <a:fld id="{822B0FB2-C881-4D21-A75C-A7B6548A8A80}"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5D44-4F63-8C61-468F23F4C3F3}"/>
                </c:ext>
              </c:extLst>
            </c:dLbl>
            <c:dLbl>
              <c:idx val="17"/>
              <c:tx>
                <c:rich>
                  <a:bodyPr/>
                  <a:lstStyle/>
                  <a:p>
                    <a:fld id="{1999D3F1-34B6-4DFF-87EE-AA821753577B}"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5D44-4F63-8C61-468F23F4C3F3}"/>
                </c:ext>
              </c:extLst>
            </c:dLbl>
            <c:dLbl>
              <c:idx val="18"/>
              <c:tx>
                <c:rich>
                  <a:bodyPr/>
                  <a:lstStyle/>
                  <a:p>
                    <a:fld id="{A81300D2-E52A-4A99-A226-404E115C7BFB}"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5D44-4F63-8C61-468F23F4C3F3}"/>
                </c:ext>
              </c:extLst>
            </c:dLbl>
            <c:numFmt formatCode="General" sourceLinked="0"/>
            <c:spPr>
              <a:noFill/>
              <a:ln>
                <a:noFill/>
              </a:ln>
              <a:effectLst/>
            </c:spPr>
            <c:txPr>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DataLabelsRange val="1"/>
                <c15:showLeaderLines val="0"/>
              </c:ext>
            </c:extLst>
          </c:dLbls>
          <c:cat>
            <c:strRef>
              <c:f>Sheet1!$A$2:$A$20</c:f>
              <c:strCache>
                <c:ptCount val="19"/>
                <c:pt idx="0">
                  <c:v>-</c:v>
                </c:pt>
                <c:pt idx="1">
                  <c:v>-</c:v>
                </c:pt>
                <c:pt idx="2">
                  <c:v>-</c:v>
                </c:pt>
                <c:pt idx="3">
                  <c:v>-</c:v>
                </c:pt>
                <c:pt idx="4">
                  <c:v>-</c:v>
                </c:pt>
                <c:pt idx="5">
                  <c:v>-</c:v>
                </c:pt>
                <c:pt idx="6">
                  <c:v>-</c:v>
                </c:pt>
                <c:pt idx="7">
                  <c:v>-</c:v>
                </c:pt>
                <c:pt idx="8">
                  <c:v>-</c:v>
                </c:pt>
                <c:pt idx="9">
                  <c:v>-</c:v>
                </c:pt>
                <c:pt idx="10">
                  <c:v>-</c:v>
                </c:pt>
                <c:pt idx="11">
                  <c:v>-</c:v>
                </c:pt>
                <c:pt idx="12">
                  <c:v>-</c:v>
                </c:pt>
                <c:pt idx="13">
                  <c:v>-</c:v>
                </c:pt>
                <c:pt idx="14">
                  <c:v>-</c:v>
                </c:pt>
                <c:pt idx="15">
                  <c:v>-</c:v>
                </c:pt>
                <c:pt idx="16">
                  <c:v>-</c:v>
                </c:pt>
                <c:pt idx="17">
                  <c:v>-</c:v>
                </c:pt>
                <c:pt idx="18">
                  <c:v>-</c:v>
                </c:pt>
              </c:strCache>
            </c:strRef>
          </c:cat>
          <c:val>
            <c:numRef>
              <c:f>Sheet1!$B$2:$B$20</c:f>
              <c:numCache>
                <c:formatCode>General</c:formatCode>
                <c:ptCount val="19"/>
                <c:pt idx="0">
                  <c:v>0.90000000000000036</c:v>
                </c:pt>
                <c:pt idx="1">
                  <c:v>0.29999999999999982</c:v>
                </c:pt>
                <c:pt idx="2">
                  <c:v>-9.9999999999999645E-2</c:v>
                </c:pt>
                <c:pt idx="3">
                  <c:v>-1</c:v>
                </c:pt>
                <c:pt idx="4">
                  <c:v>-0.69999999999999929</c:v>
                </c:pt>
                <c:pt idx="5">
                  <c:v>-0.40000000000000036</c:v>
                </c:pt>
                <c:pt idx="6">
                  <c:v>-9.9999999999999645E-2</c:v>
                </c:pt>
                <c:pt idx="7">
                  <c:v>0.20000000000000018</c:v>
                </c:pt>
                <c:pt idx="8">
                  <c:v>0.60000000000000009</c:v>
                </c:pt>
                <c:pt idx="9">
                  <c:v>9.9999999999999867E-2</c:v>
                </c:pt>
                <c:pt idx="10">
                  <c:v>-0.30000000000000004</c:v>
                </c:pt>
                <c:pt idx="11">
                  <c:v>9.9999999999999978E-2</c:v>
                </c:pt>
                <c:pt idx="12">
                  <c:v>0</c:v>
                </c:pt>
                <c:pt idx="13">
                  <c:v>-9.9999999999999978E-2</c:v>
                </c:pt>
                <c:pt idx="14">
                  <c:v>-9.9999999999999978E-2</c:v>
                </c:pt>
                <c:pt idx="15">
                  <c:v>0</c:v>
                </c:pt>
                <c:pt idx="16">
                  <c:v>0</c:v>
                </c:pt>
                <c:pt idx="17">
                  <c:v>0</c:v>
                </c:pt>
                <c:pt idx="18">
                  <c:v>0</c:v>
                </c:pt>
              </c:numCache>
            </c:numRef>
          </c:val>
          <c:extLst>
            <c:ext xmlns:c15="http://schemas.microsoft.com/office/drawing/2012/chart" uri="{02D57815-91ED-43cb-92C2-25804820EDAC}">
              <c15:datalabelsRange>
                <c15:f>Sheet1!$B$2:$B$20</c15:f>
                <c15:dlblRangeCache>
                  <c:ptCount val="19"/>
                  <c:pt idx="0">
                    <c:v>0,9</c:v>
                  </c:pt>
                  <c:pt idx="1">
                    <c:v>0,3</c:v>
                  </c:pt>
                  <c:pt idx="2">
                    <c:v>-0,1</c:v>
                  </c:pt>
                  <c:pt idx="3">
                    <c:v>-1</c:v>
                  </c:pt>
                  <c:pt idx="4">
                    <c:v>-0,7</c:v>
                  </c:pt>
                  <c:pt idx="5">
                    <c:v>-0,4</c:v>
                  </c:pt>
                  <c:pt idx="6">
                    <c:v>-0,1</c:v>
                  </c:pt>
                  <c:pt idx="7">
                    <c:v>0,2</c:v>
                  </c:pt>
                  <c:pt idx="8">
                    <c:v>0,6</c:v>
                  </c:pt>
                  <c:pt idx="9">
                    <c:v>0,1</c:v>
                  </c:pt>
                  <c:pt idx="10">
                    <c:v>-0,3</c:v>
                  </c:pt>
                  <c:pt idx="11">
                    <c:v>0,1</c:v>
                  </c:pt>
                  <c:pt idx="12">
                    <c:v>0</c:v>
                  </c:pt>
                  <c:pt idx="13">
                    <c:v>-0,1</c:v>
                  </c:pt>
                  <c:pt idx="14">
                    <c:v>-0,1</c:v>
                  </c:pt>
                  <c:pt idx="15">
                    <c:v>-</c:v>
                  </c:pt>
                  <c:pt idx="16">
                    <c:v>-</c:v>
                  </c:pt>
                  <c:pt idx="17">
                    <c:v>-</c:v>
                  </c:pt>
                  <c:pt idx="18">
                    <c:v>-</c:v>
                  </c:pt>
                </c15:dlblRangeCache>
              </c15:datalabelsRange>
            </c:ext>
            <c:ext xmlns:c16="http://schemas.microsoft.com/office/drawing/2014/chart" uri="{C3380CC4-5D6E-409C-BE32-E72D297353CC}">
              <c16:uniqueId val="{00000000-757F-4303-8DF8-4BB22AC1B415}"/>
            </c:ext>
          </c:extLst>
        </c:ser>
        <c:dLbls>
          <c:showLegendKey val="0"/>
          <c:showVal val="0"/>
          <c:showCatName val="0"/>
          <c:showSerName val="0"/>
          <c:showPercent val="0"/>
          <c:showBubbleSize val="0"/>
        </c:dLbls>
        <c:gapWidth val="25"/>
        <c:axId val="791510248"/>
        <c:axId val="791504672"/>
      </c:barChart>
      <c:catAx>
        <c:axId val="791510248"/>
        <c:scaling>
          <c:orientation val="maxMin"/>
        </c:scaling>
        <c:delete val="0"/>
        <c:axPos val="l"/>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scaling>
        <c:delete val="1"/>
        <c:axPos val="t"/>
        <c:numFmt formatCode="General"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13054584432484E-2"/>
          <c:y val="1.2264296849222098E-2"/>
          <c:w val="0.98486953836652769"/>
          <c:h val="0.96983894704941087"/>
        </c:manualLayout>
      </c:layout>
      <c:barChart>
        <c:barDir val="bar"/>
        <c:grouping val="clustered"/>
        <c:varyColors val="0"/>
        <c:ser>
          <c:idx val="0"/>
          <c:order val="0"/>
          <c:tx>
            <c:strRef>
              <c:f>Sheet1!$B$1</c:f>
              <c:strCache>
                <c:ptCount val="1"/>
                <c:pt idx="0">
                  <c:v>First</c:v>
                </c:pt>
              </c:strCache>
            </c:strRef>
          </c:tx>
          <c:spPr>
            <a:solidFill>
              <a:srgbClr val="EC6224"/>
            </a:solidFill>
            <a:ln>
              <a:noFill/>
            </a:ln>
            <a:effectLst/>
          </c:spPr>
          <c:invertIfNegative val="0"/>
          <c:dLbls>
            <c:dLbl>
              <c:idx val="0"/>
              <c:tx>
                <c:rich>
                  <a:bodyPr/>
                  <a:lstStyle/>
                  <a:p>
                    <a:fld id="{847A290C-26AD-4F0E-A1AF-B44CBB1CB0D7}" type="CELLRANGE">
                      <a:rPr lang="en-US"/>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5D44-4F63-8C61-468F23F4C3F3}"/>
                </c:ext>
              </c:extLst>
            </c:dLbl>
            <c:dLbl>
              <c:idx val="1"/>
              <c:tx>
                <c:rich>
                  <a:bodyPr/>
                  <a:lstStyle/>
                  <a:p>
                    <a:fld id="{72DA2C5D-3712-4155-AD67-1A5FA799BF9C}"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EA41-4FBA-8366-6660A8A40C33}"/>
                </c:ext>
              </c:extLst>
            </c:dLbl>
            <c:dLbl>
              <c:idx val="2"/>
              <c:tx>
                <c:rich>
                  <a:bodyPr/>
                  <a:lstStyle/>
                  <a:p>
                    <a:fld id="{0088416F-797E-4D7C-B802-3039B5C2B5DF}"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EA41-4FBA-8366-6660A8A40C33}"/>
                </c:ext>
              </c:extLst>
            </c:dLbl>
            <c:dLbl>
              <c:idx val="3"/>
              <c:tx>
                <c:rich>
                  <a:bodyPr/>
                  <a:lstStyle/>
                  <a:p>
                    <a:fld id="{24B7EF1E-6827-49FB-8FFC-FE6927E40EBA}"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EA41-4FBA-8366-6660A8A40C33}"/>
                </c:ext>
              </c:extLst>
            </c:dLbl>
            <c:dLbl>
              <c:idx val="4"/>
              <c:tx>
                <c:rich>
                  <a:bodyPr/>
                  <a:lstStyle/>
                  <a:p>
                    <a:fld id="{368EAEC5-6A1E-403E-BA45-BFE4F05C6962}"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EA41-4FBA-8366-6660A8A40C33}"/>
                </c:ext>
              </c:extLst>
            </c:dLbl>
            <c:dLbl>
              <c:idx val="5"/>
              <c:tx>
                <c:rich>
                  <a:bodyPr/>
                  <a:lstStyle/>
                  <a:p>
                    <a:fld id="{D35B74F7-43D9-414A-BABD-F05B5F4959D9}"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EA41-4FBA-8366-6660A8A40C33}"/>
                </c:ext>
              </c:extLst>
            </c:dLbl>
            <c:dLbl>
              <c:idx val="6"/>
              <c:tx>
                <c:rich>
                  <a:bodyPr/>
                  <a:lstStyle/>
                  <a:p>
                    <a:fld id="{000B9BC9-3F44-469E-A75A-51F1F9A014DA}"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EA41-4FBA-8366-6660A8A40C33}"/>
                </c:ext>
              </c:extLst>
            </c:dLbl>
            <c:dLbl>
              <c:idx val="7"/>
              <c:tx>
                <c:rich>
                  <a:bodyPr/>
                  <a:lstStyle/>
                  <a:p>
                    <a:fld id="{A134BE47-CDD9-4F55-BF77-D446C9E90802}"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EA41-4FBA-8366-6660A8A40C33}"/>
                </c:ext>
              </c:extLst>
            </c:dLbl>
            <c:dLbl>
              <c:idx val="8"/>
              <c:tx>
                <c:rich>
                  <a:bodyPr/>
                  <a:lstStyle/>
                  <a:p>
                    <a:fld id="{F4AC1B44-6F28-40BF-982B-41DE3A1C51F0}"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EA41-4FBA-8366-6660A8A40C33}"/>
                </c:ext>
              </c:extLst>
            </c:dLbl>
            <c:dLbl>
              <c:idx val="9"/>
              <c:tx>
                <c:rich>
                  <a:bodyPr/>
                  <a:lstStyle/>
                  <a:p>
                    <a:fld id="{357C0FBD-43C7-4FBA-8A14-CC04BC6F2E98}"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EA41-4FBA-8366-6660A8A40C33}"/>
                </c:ext>
              </c:extLst>
            </c:dLbl>
            <c:dLbl>
              <c:idx val="10"/>
              <c:tx>
                <c:rich>
                  <a:bodyPr/>
                  <a:lstStyle/>
                  <a:p>
                    <a:fld id="{C65D7CAD-E46A-49FD-A677-00356FA1A93B}"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EA41-4FBA-8366-6660A8A40C33}"/>
                </c:ext>
              </c:extLst>
            </c:dLbl>
            <c:dLbl>
              <c:idx val="11"/>
              <c:tx>
                <c:rich>
                  <a:bodyPr/>
                  <a:lstStyle/>
                  <a:p>
                    <a:fld id="{A9612F33-8E63-4A48-A601-A6CC8A20231B}"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EA41-4FBA-8366-6660A8A40C33}"/>
                </c:ext>
              </c:extLst>
            </c:dLbl>
            <c:dLbl>
              <c:idx val="12"/>
              <c:tx>
                <c:rich>
                  <a:bodyPr/>
                  <a:lstStyle/>
                  <a:p>
                    <a:fld id="{60421695-6FE9-4C8E-A109-8CC24044DD90}"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EA41-4FBA-8366-6660A8A40C33}"/>
                </c:ext>
              </c:extLst>
            </c:dLbl>
            <c:dLbl>
              <c:idx val="13"/>
              <c:tx>
                <c:rich>
                  <a:bodyPr/>
                  <a:lstStyle/>
                  <a:p>
                    <a:fld id="{9A86C4EC-46FB-4CE0-B69D-0A584786153C}"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EA41-4FBA-8366-6660A8A40C33}"/>
                </c:ext>
              </c:extLst>
            </c:dLbl>
            <c:dLbl>
              <c:idx val="14"/>
              <c:tx>
                <c:rich>
                  <a:bodyPr/>
                  <a:lstStyle/>
                  <a:p>
                    <a:fld id="{3C28E5CF-2CBC-44DB-ABD2-5E3D1590E31F}"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EA41-4FBA-8366-6660A8A40C33}"/>
                </c:ext>
              </c:extLst>
            </c:dLbl>
            <c:dLbl>
              <c:idx val="15"/>
              <c:tx>
                <c:rich>
                  <a:bodyPr/>
                  <a:lstStyle/>
                  <a:p>
                    <a:fld id="{4C0778BD-3D80-40C6-BA99-84E55312F68F}"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EA41-4FBA-8366-6660A8A40C33}"/>
                </c:ext>
              </c:extLst>
            </c:dLbl>
            <c:dLbl>
              <c:idx val="16"/>
              <c:tx>
                <c:rich>
                  <a:bodyPr/>
                  <a:lstStyle/>
                  <a:p>
                    <a:fld id="{6842451A-7FF4-4027-83A9-8986222D0463}"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EA41-4FBA-8366-6660A8A40C33}"/>
                </c:ext>
              </c:extLst>
            </c:dLbl>
            <c:dLbl>
              <c:idx val="17"/>
              <c:tx>
                <c:rich>
                  <a:bodyPr/>
                  <a:lstStyle/>
                  <a:p>
                    <a:fld id="{BBB28700-B839-498B-894D-A76C7D8F5D04}"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EA41-4FBA-8366-6660A8A40C33}"/>
                </c:ext>
              </c:extLst>
            </c:dLbl>
            <c:dLbl>
              <c:idx val="18"/>
              <c:tx>
                <c:rich>
                  <a:bodyPr/>
                  <a:lstStyle/>
                  <a:p>
                    <a:fld id="{01AA887B-FB03-4E8F-BFA6-09C5205DB6BC}"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EA41-4FBA-8366-6660A8A40C33}"/>
                </c:ext>
              </c:extLst>
            </c:dLbl>
            <c:numFmt formatCode="0%" sourceLinked="0"/>
            <c:spPr>
              <a:noFill/>
              <a:ln>
                <a:noFill/>
              </a:ln>
              <a:effectLst/>
            </c:spPr>
            <c:txPr>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DataLabelsRange val="1"/>
                <c15:showLeaderLines val="0"/>
              </c:ext>
            </c:extLst>
          </c:dLbls>
          <c:cat>
            <c:strRef>
              <c:f>Sheet1!$A$2:$A$20</c:f>
              <c:strCache>
                <c:ptCount val="19"/>
                <c:pt idx="0">
                  <c:v>-</c:v>
                </c:pt>
                <c:pt idx="1">
                  <c:v>-</c:v>
                </c:pt>
                <c:pt idx="2">
                  <c:v>-</c:v>
                </c:pt>
                <c:pt idx="3">
                  <c:v>-</c:v>
                </c:pt>
                <c:pt idx="4">
                  <c:v>-</c:v>
                </c:pt>
                <c:pt idx="5">
                  <c:v>-</c:v>
                </c:pt>
                <c:pt idx="6">
                  <c:v>-</c:v>
                </c:pt>
                <c:pt idx="7">
                  <c:v>-</c:v>
                </c:pt>
                <c:pt idx="8">
                  <c:v>-</c:v>
                </c:pt>
                <c:pt idx="9">
                  <c:v>-</c:v>
                </c:pt>
                <c:pt idx="10">
                  <c:v>-</c:v>
                </c:pt>
                <c:pt idx="11">
                  <c:v>-</c:v>
                </c:pt>
                <c:pt idx="12">
                  <c:v>-</c:v>
                </c:pt>
                <c:pt idx="13">
                  <c:v>-</c:v>
                </c:pt>
                <c:pt idx="14">
                  <c:v>-</c:v>
                </c:pt>
                <c:pt idx="15">
                  <c:v>-</c:v>
                </c:pt>
                <c:pt idx="16">
                  <c:v>-</c:v>
                </c:pt>
                <c:pt idx="17">
                  <c:v>-</c:v>
                </c:pt>
                <c:pt idx="18">
                  <c:v>-</c:v>
                </c:pt>
              </c:strCache>
            </c:strRef>
          </c:cat>
          <c:val>
            <c:numRef>
              <c:f>Sheet1!$B$2:$B$20</c:f>
              <c:numCache>
                <c:formatCode>\+0%;\-0%;0%</c:formatCode>
                <c:ptCount val="19"/>
                <c:pt idx="0">
                  <c:v>0.42859139457780437</c:v>
                </c:pt>
                <c:pt idx="1">
                  <c:v>-0.10918572998187259</c:v>
                </c:pt>
                <c:pt idx="2">
                  <c:v>-7.9763663413502384E-2</c:v>
                </c:pt>
                <c:pt idx="3">
                  <c:v>-7.7779553434930593E-2</c:v>
                </c:pt>
                <c:pt idx="4">
                  <c:v>0.34497712850569973</c:v>
                </c:pt>
                <c:pt idx="5">
                  <c:v>0.23149016144453793</c:v>
                </c:pt>
                <c:pt idx="6">
                  <c:v>1.4154134710643076</c:v>
                </c:pt>
                <c:pt idx="7">
                  <c:v>0.11004480133764027</c:v>
                </c:pt>
                <c:pt idx="8">
                  <c:v>-0.24208400555676235</c:v>
                </c:pt>
                <c:pt idx="9">
                  <c:v>-0.36606486437229813</c:v>
                </c:pt>
                <c:pt idx="10">
                  <c:v>-0.65874673124143979</c:v>
                </c:pt>
                <c:pt idx="11">
                  <c:v>-0.31316466837600565</c:v>
                </c:pt>
                <c:pt idx="12">
                  <c:v>0.8251298418997155</c:v>
                </c:pt>
                <c:pt idx="13">
                  <c:v>-5.4226748593451557E-2</c:v>
                </c:pt>
                <c:pt idx="14">
                  <c:v>-0.52083611820331943</c:v>
                </c:pt>
                <c:pt idx="15">
                  <c:v>0</c:v>
                </c:pt>
                <c:pt idx="16">
                  <c:v>0</c:v>
                </c:pt>
                <c:pt idx="17">
                  <c:v>0</c:v>
                </c:pt>
                <c:pt idx="18">
                  <c:v>0</c:v>
                </c:pt>
              </c:numCache>
            </c:numRef>
          </c:val>
          <c:extLst>
            <c:ext xmlns:c15="http://schemas.microsoft.com/office/drawing/2012/chart" uri="{02D57815-91ED-43cb-92C2-25804820EDAC}">
              <c15:datalabelsRange>
                <c15:f>Sheet1!$B$2:$B$20</c15:f>
                <c15:dlblRangeCache>
                  <c:ptCount val="19"/>
                  <c:pt idx="0">
                    <c:v>+43%</c:v>
                  </c:pt>
                  <c:pt idx="1">
                    <c:v>-11%</c:v>
                  </c:pt>
                  <c:pt idx="2">
                    <c:v>-8%</c:v>
                  </c:pt>
                  <c:pt idx="3">
                    <c:v>-8%</c:v>
                  </c:pt>
                  <c:pt idx="4">
                    <c:v>+34%</c:v>
                  </c:pt>
                  <c:pt idx="5">
                    <c:v>+23%</c:v>
                  </c:pt>
                  <c:pt idx="6">
                    <c:v>+142%</c:v>
                  </c:pt>
                  <c:pt idx="7">
                    <c:v>+11%</c:v>
                  </c:pt>
                  <c:pt idx="8">
                    <c:v>-24%</c:v>
                  </c:pt>
                  <c:pt idx="9">
                    <c:v>-37%</c:v>
                  </c:pt>
                  <c:pt idx="10">
                    <c:v>-66%</c:v>
                  </c:pt>
                  <c:pt idx="11">
                    <c:v>-31%</c:v>
                  </c:pt>
                  <c:pt idx="12">
                    <c:v>+83%</c:v>
                  </c:pt>
                  <c:pt idx="13">
                    <c:v>-5%</c:v>
                  </c:pt>
                  <c:pt idx="14">
                    <c:v>-52%</c:v>
                  </c:pt>
                  <c:pt idx="15">
                    <c:v>-</c:v>
                  </c:pt>
                  <c:pt idx="16">
                    <c:v>-</c:v>
                  </c:pt>
                  <c:pt idx="17">
                    <c:v>-</c:v>
                  </c:pt>
                  <c:pt idx="18">
                    <c:v>-</c:v>
                  </c:pt>
                </c15:dlblRangeCache>
              </c15:datalabelsRange>
            </c:ext>
            <c:ext xmlns:c16="http://schemas.microsoft.com/office/drawing/2014/chart" uri="{C3380CC4-5D6E-409C-BE32-E72D297353CC}">
              <c16:uniqueId val="{00000000-757F-4303-8DF8-4BB22AC1B415}"/>
            </c:ext>
          </c:extLst>
        </c:ser>
        <c:dLbls>
          <c:showLegendKey val="0"/>
          <c:showVal val="0"/>
          <c:showCatName val="0"/>
          <c:showSerName val="0"/>
          <c:showPercent val="0"/>
          <c:showBubbleSize val="0"/>
        </c:dLbls>
        <c:gapWidth val="25"/>
        <c:axId val="791510248"/>
        <c:axId val="791504672"/>
      </c:barChart>
      <c:catAx>
        <c:axId val="791510248"/>
        <c:scaling>
          <c:orientation val="maxMin"/>
        </c:scaling>
        <c:delete val="0"/>
        <c:axPos val="l"/>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scaling>
        <c:delete val="1"/>
        <c:axPos val="t"/>
        <c:numFmt formatCode="\+0%;\-0%;0%"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070247583494991E-3"/>
          <c:y val="5.5210530310020427E-2"/>
          <c:w val="0.95435262219600381"/>
          <c:h val="0.87429636935370114"/>
        </c:manualLayout>
      </c:layout>
      <c:barChart>
        <c:barDir val="col"/>
        <c:grouping val="clustered"/>
        <c:varyColors val="0"/>
        <c:ser>
          <c:idx val="0"/>
          <c:order val="0"/>
          <c:tx>
            <c:strRef>
              <c:f>Sheet1!$B$1</c:f>
              <c:strCache>
                <c:ptCount val="1"/>
                <c:pt idx="0">
                  <c:v>First</c:v>
                </c:pt>
              </c:strCache>
            </c:strRef>
          </c:tx>
          <c:spPr>
            <a:solidFill>
              <a:srgbClr val="EC6224"/>
            </a:solidFill>
            <a:ln>
              <a:noFill/>
            </a:ln>
            <a:effectLst/>
          </c:spPr>
          <c:invertIfNegative val="0"/>
          <c:dPt>
            <c:idx val="0"/>
            <c:invertIfNegative val="0"/>
            <c:bubble3D val="0"/>
            <c:spPr>
              <a:solidFill>
                <a:srgbClr val="EC6224"/>
              </a:solidFill>
              <a:ln>
                <a:noFill/>
              </a:ln>
              <a:effectLst/>
            </c:spPr>
            <c:extLst>
              <c:ext xmlns:c16="http://schemas.microsoft.com/office/drawing/2014/chart" uri="{C3380CC4-5D6E-409C-BE32-E72D297353CC}">
                <c16:uniqueId val="{00000001-483E-4F55-AD53-24A7D119E14D}"/>
              </c:ext>
            </c:extLst>
          </c:dPt>
          <c:dPt>
            <c:idx val="1"/>
            <c:invertIfNegative val="0"/>
            <c:bubble3D val="0"/>
            <c:extLst>
              <c:ext xmlns:c16="http://schemas.microsoft.com/office/drawing/2014/chart" uri="{C3380CC4-5D6E-409C-BE32-E72D297353CC}">
                <c16:uniqueId val="{00000002-483E-4F55-AD53-24A7D119E14D}"/>
              </c:ext>
            </c:extLst>
          </c:dPt>
          <c:dPt>
            <c:idx val="2"/>
            <c:invertIfNegative val="0"/>
            <c:bubble3D val="0"/>
            <c:extLst>
              <c:ext xmlns:c16="http://schemas.microsoft.com/office/drawing/2014/chart" uri="{C3380CC4-5D6E-409C-BE32-E72D297353CC}">
                <c16:uniqueId val="{00000003-483E-4F55-AD53-24A7D119E14D}"/>
              </c:ext>
            </c:extLst>
          </c:dPt>
          <c:dLbls>
            <c:numFmt formatCode="0.0%" sourceLinked="0"/>
            <c:spPr>
              <a:solidFill>
                <a:schemeClr val="bg1"/>
              </a:solidFill>
              <a:ln>
                <a:noFill/>
              </a:ln>
              <a:effectLst/>
            </c:spPr>
            <c:txPr>
              <a:bodyPr rot="0" spcFirstLastPara="1" vertOverflow="ellipsis" vert="horz" wrap="non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2013</c:v>
                </c:pt>
                <c:pt idx="1">
                  <c:v>2016</c:v>
                </c:pt>
                <c:pt idx="2">
                  <c:v>2019</c:v>
                </c:pt>
              </c:numCache>
            </c:numRef>
          </c:cat>
          <c:val>
            <c:numRef>
              <c:f>Sheet1!$B$2:$B$4</c:f>
              <c:numCache>
                <c:formatCode>0.00%</c:formatCode>
                <c:ptCount val="3"/>
                <c:pt idx="0">
                  <c:v>0.57352941176470584</c:v>
                </c:pt>
                <c:pt idx="1">
                  <c:v>0.58208955223880599</c:v>
                </c:pt>
                <c:pt idx="2">
                  <c:v>0.60606060606060608</c:v>
                </c:pt>
              </c:numCache>
            </c:numRef>
          </c:val>
          <c:extLst>
            <c:ext xmlns:c16="http://schemas.microsoft.com/office/drawing/2014/chart" uri="{C3380CC4-5D6E-409C-BE32-E72D297353CC}">
              <c16:uniqueId val="{00000004-483E-4F55-AD53-24A7D119E14D}"/>
            </c:ext>
          </c:extLst>
        </c:ser>
        <c:dLbls>
          <c:dLblPos val="ctr"/>
          <c:showLegendKey val="0"/>
          <c:showVal val="1"/>
          <c:showCatName val="0"/>
          <c:showSerName val="0"/>
          <c:showPercent val="0"/>
          <c:showBubbleSize val="0"/>
        </c:dLbls>
        <c:gapWidth val="65"/>
        <c:axId val="904929408"/>
        <c:axId val="904930720"/>
      </c:bar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nl-NL"/>
          </a:p>
        </c:txPr>
        <c:crossAx val="904930720"/>
        <c:crosses val="autoZero"/>
        <c:auto val="1"/>
        <c:lblAlgn val="ctr"/>
        <c:lblOffset val="100"/>
        <c:noMultiLvlLbl val="0"/>
      </c:catAx>
      <c:valAx>
        <c:axId val="904930720"/>
        <c:scaling>
          <c:orientation val="minMax"/>
          <c:min val="0"/>
        </c:scaling>
        <c:delete val="1"/>
        <c:axPos val="l"/>
        <c:numFmt formatCode="0.00%"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FFFFF"/>
    </a:solidFill>
    <a:ln>
      <a:noFill/>
    </a:ln>
    <a:effectLst/>
  </c:spPr>
  <c:txPr>
    <a:bodyPr/>
    <a:lstStyle/>
    <a:p>
      <a:pPr>
        <a:defRPr/>
      </a:pPr>
      <a:endParaRPr lang="nl-NL"/>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518977782299405E-2"/>
          <c:y val="6.4141110710879828E-2"/>
          <c:w val="0.95435262219600381"/>
          <c:h val="0.77649373448363679"/>
        </c:manualLayout>
      </c:layout>
      <c:barChart>
        <c:barDir val="col"/>
        <c:grouping val="clustered"/>
        <c:varyColors val="0"/>
        <c:ser>
          <c:idx val="0"/>
          <c:order val="0"/>
          <c:tx>
            <c:strRef>
              <c:f>Sheet1!$B$1</c:f>
              <c:strCache>
                <c:ptCount val="1"/>
                <c:pt idx="0">
                  <c:v>First</c:v>
                </c:pt>
              </c:strCache>
            </c:strRef>
          </c:tx>
          <c:spPr>
            <a:solidFill>
              <a:srgbClr val="EC6224"/>
            </a:solidFill>
            <a:ln>
              <a:noFill/>
            </a:ln>
            <a:effectLst/>
          </c:spPr>
          <c:invertIfNegative val="0"/>
          <c:dPt>
            <c:idx val="0"/>
            <c:invertIfNegative val="0"/>
            <c:bubble3D val="0"/>
            <c:spPr>
              <a:solidFill>
                <a:srgbClr val="EC6224"/>
              </a:solidFill>
              <a:ln>
                <a:noFill/>
              </a:ln>
              <a:effectLst/>
            </c:spPr>
            <c:extLst>
              <c:ext xmlns:c16="http://schemas.microsoft.com/office/drawing/2014/chart" uri="{C3380CC4-5D6E-409C-BE32-E72D297353CC}">
                <c16:uniqueId val="{00000001-483E-4F55-AD53-24A7D119E14D}"/>
              </c:ext>
            </c:extLst>
          </c:dPt>
          <c:dPt>
            <c:idx val="1"/>
            <c:invertIfNegative val="0"/>
            <c:bubble3D val="0"/>
            <c:extLst>
              <c:ext xmlns:c16="http://schemas.microsoft.com/office/drawing/2014/chart" uri="{C3380CC4-5D6E-409C-BE32-E72D297353CC}">
                <c16:uniqueId val="{00000002-483E-4F55-AD53-24A7D119E14D}"/>
              </c:ext>
            </c:extLst>
          </c:dPt>
          <c:dPt>
            <c:idx val="2"/>
            <c:invertIfNegative val="0"/>
            <c:bubble3D val="0"/>
            <c:extLst>
              <c:ext xmlns:c16="http://schemas.microsoft.com/office/drawing/2014/chart" uri="{C3380CC4-5D6E-409C-BE32-E72D297353CC}">
                <c16:uniqueId val="{00000003-483E-4F55-AD53-24A7D119E14D}"/>
              </c:ext>
            </c:extLst>
          </c:dPt>
          <c:dLbls>
            <c:numFmt formatCode="0.0%" sourceLinked="0"/>
            <c:spPr>
              <a:solidFill>
                <a:schemeClr val="bg1"/>
              </a:solidFill>
              <a:ln>
                <a:noFill/>
              </a:ln>
              <a:effectLst/>
            </c:spPr>
            <c:txPr>
              <a:bodyPr rot="0" spcFirstLastPara="1" vertOverflow="ellipsis" vert="horz" wrap="non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2013</c:v>
                </c:pt>
                <c:pt idx="1">
                  <c:v>2016</c:v>
                </c:pt>
                <c:pt idx="2">
                  <c:v>2019</c:v>
                </c:pt>
              </c:numCache>
            </c:numRef>
          </c:cat>
          <c:val>
            <c:numRef>
              <c:f>Sheet1!$B$2:$B$4</c:f>
              <c:numCache>
                <c:formatCode>0.00%</c:formatCode>
                <c:ptCount val="3"/>
                <c:pt idx="0">
                  <c:v>8.8000001907348635E-2</c:v>
                </c:pt>
                <c:pt idx="1">
                  <c:v>6.8000001907348631E-2</c:v>
                </c:pt>
                <c:pt idx="2">
                  <c:v>4.300000190734863E-2</c:v>
                </c:pt>
              </c:numCache>
            </c:numRef>
          </c:val>
          <c:extLst>
            <c:ext xmlns:c16="http://schemas.microsoft.com/office/drawing/2014/chart" uri="{C3380CC4-5D6E-409C-BE32-E72D297353CC}">
              <c16:uniqueId val="{00000004-483E-4F55-AD53-24A7D119E14D}"/>
            </c:ext>
          </c:extLst>
        </c:ser>
        <c:dLbls>
          <c:dLblPos val="ctr"/>
          <c:showLegendKey val="0"/>
          <c:showVal val="1"/>
          <c:showCatName val="0"/>
          <c:showSerName val="0"/>
          <c:showPercent val="0"/>
          <c:showBubbleSize val="0"/>
        </c:dLbls>
        <c:gapWidth val="65"/>
        <c:axId val="904929408"/>
        <c:axId val="904930720"/>
      </c:barChart>
      <c:lineChart>
        <c:grouping val="standard"/>
        <c:varyColors val="0"/>
        <c:ser>
          <c:idx val="1"/>
          <c:order val="1"/>
          <c:tx>
            <c:strRef>
              <c:f>Sheet1!$C$1</c:f>
              <c:strCache>
                <c:ptCount val="1"/>
                <c:pt idx="0">
                  <c:v>Column1</c:v>
                </c:pt>
              </c:strCache>
            </c:strRef>
          </c:tx>
          <c:marker>
            <c:symbol val="none"/>
          </c:marker>
          <c:cat>
            <c:numRef>
              <c:f>Sheet1!$A$2:$A$4</c:f>
              <c:numCache>
                <c:formatCode>General</c:formatCode>
                <c:ptCount val="3"/>
                <c:pt idx="0">
                  <c:v>2013</c:v>
                </c:pt>
                <c:pt idx="1">
                  <c:v>2016</c:v>
                </c:pt>
                <c:pt idx="2">
                  <c:v>2019</c:v>
                </c:pt>
              </c:numCache>
            </c:numRef>
          </c:cat>
          <c:val>
            <c:numRef>
              <c:f>Sheet1!$C$2:$C$4</c:f>
              <c:numCache>
                <c:formatCode>General</c:formatCode>
                <c:ptCount val="3"/>
                <c:pt idx="0">
                  <c:v>0.21213377556661139</c:v>
                </c:pt>
              </c:numCache>
            </c:numRef>
          </c:val>
          <c:smooth val="0"/>
          <c:extLst>
            <c:ext xmlns:c16="http://schemas.microsoft.com/office/drawing/2014/chart" uri="{C3380CC4-5D6E-409C-BE32-E72D297353CC}">
              <c16:uniqueId val="{00000005-2652-4C6A-A190-5437848CF66C}"/>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nl-NL"/>
          </a:p>
        </c:txPr>
        <c:crossAx val="904930720"/>
        <c:crosses val="autoZero"/>
        <c:auto val="1"/>
        <c:lblAlgn val="ctr"/>
        <c:lblOffset val="100"/>
        <c:noMultiLvlLbl val="0"/>
      </c:catAx>
      <c:valAx>
        <c:axId val="904930720"/>
        <c:scaling>
          <c:orientation val="minMax"/>
          <c:min val="0"/>
        </c:scaling>
        <c:delete val="1"/>
        <c:axPos val="l"/>
        <c:numFmt formatCode="0.00%"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FFFFF"/>
    </a:solidFill>
    <a:ln>
      <a:noFill/>
    </a:ln>
    <a:effectLst/>
  </c:spPr>
  <c:txPr>
    <a:bodyPr/>
    <a:lstStyle/>
    <a:p>
      <a:pPr>
        <a:defRPr/>
      </a:pPr>
      <a:endParaRPr lang="nl-NL"/>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469589463404903E-2"/>
          <c:y val="6.8932205047935818E-2"/>
          <c:w val="0.9767258922311336"/>
          <c:h val="0.76916823153122693"/>
        </c:manualLayout>
      </c:layout>
      <c:barChart>
        <c:barDir val="col"/>
        <c:grouping val="clustered"/>
        <c:varyColors val="0"/>
        <c:ser>
          <c:idx val="0"/>
          <c:order val="0"/>
          <c:tx>
            <c:strRef>
              <c:f>Sheet1!$B$1</c:f>
              <c:strCache>
                <c:ptCount val="1"/>
                <c:pt idx="0">
                  <c:v>First</c:v>
                </c:pt>
              </c:strCache>
            </c:strRef>
          </c:tx>
          <c:spPr>
            <a:solidFill>
              <a:srgbClr val="EC6224"/>
            </a:solidFill>
            <a:ln>
              <a:noFill/>
            </a:ln>
            <a:effectLst/>
          </c:spPr>
          <c:invertIfNegative val="0"/>
          <c:dLbls>
            <c:numFmt formatCode="0.0%" sourceLinked="0"/>
            <c:spPr>
              <a:solidFill>
                <a:schemeClr val="bg1"/>
              </a:solidFill>
              <a:ln>
                <a:noFill/>
              </a:ln>
              <a:effectLst/>
            </c:spPr>
            <c:txPr>
              <a:bodyPr rot="0" spcFirstLastPara="1" vertOverflow="ellipsis" vert="horz" wrap="non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2013</c:v>
                </c:pt>
                <c:pt idx="1">
                  <c:v>2016</c:v>
                </c:pt>
                <c:pt idx="2">
                  <c:v>2019</c:v>
                </c:pt>
              </c:numCache>
            </c:numRef>
          </c:cat>
          <c:val>
            <c:numRef>
              <c:f>Sheet1!$B$2:$B$4</c:f>
              <c:numCache>
                <c:formatCode>0.00%</c:formatCode>
                <c:ptCount val="3"/>
                <c:pt idx="0">
                  <c:v>0.20327447688372566</c:v>
                </c:pt>
                <c:pt idx="1">
                  <c:v>0.21108390728325285</c:v>
                </c:pt>
                <c:pt idx="2">
                  <c:v>0.21213377556661139</c:v>
                </c:pt>
              </c:numCache>
            </c:numRef>
          </c:val>
          <c:extLst>
            <c:ext xmlns:c16="http://schemas.microsoft.com/office/drawing/2014/chart" uri="{C3380CC4-5D6E-409C-BE32-E72D297353CC}">
              <c16:uniqueId val="{00000000-BC4C-4642-AF2D-04318FAF9D3F}"/>
            </c:ext>
          </c:extLst>
        </c:ser>
        <c:dLbls>
          <c:dLblPos val="ctr"/>
          <c:showLegendKey val="0"/>
          <c:showVal val="1"/>
          <c:showCatName val="0"/>
          <c:showSerName val="0"/>
          <c:showPercent val="0"/>
          <c:showBubbleSize val="0"/>
        </c:dLbls>
        <c:gapWidth val="65"/>
        <c:axId val="904929408"/>
        <c:axId val="904930720"/>
      </c:barChart>
      <c:lineChart>
        <c:grouping val="standard"/>
        <c:varyColors val="0"/>
        <c:ser>
          <c:idx val="1"/>
          <c:order val="1"/>
          <c:tx>
            <c:strRef>
              <c:f>Sheet1!$C$1</c:f>
              <c:strCache>
                <c:ptCount val="1"/>
                <c:pt idx="0">
                  <c:v>Column1</c:v>
                </c:pt>
              </c:strCache>
            </c:strRef>
          </c:tx>
          <c:marker>
            <c:symbol val="none"/>
          </c:marker>
          <c:cat>
            <c:numRef>
              <c:f>Sheet1!$A$2:$A$4</c:f>
              <c:numCache>
                <c:formatCode>General</c:formatCode>
                <c:ptCount val="3"/>
                <c:pt idx="0">
                  <c:v>2013</c:v>
                </c:pt>
                <c:pt idx="1">
                  <c:v>2016</c:v>
                </c:pt>
                <c:pt idx="2">
                  <c:v>2019</c:v>
                </c:pt>
              </c:numCache>
            </c:numRef>
          </c:cat>
          <c:val>
            <c:numRef>
              <c:f>Sheet1!$C$2:$C$4</c:f>
              <c:numCache>
                <c:formatCode>General</c:formatCode>
                <c:ptCount val="3"/>
                <c:pt idx="0">
                  <c:v>0.21213377556661139</c:v>
                </c:pt>
              </c:numCache>
            </c:numRef>
          </c:val>
          <c:smooth val="0"/>
          <c:extLst>
            <c:ext xmlns:c16="http://schemas.microsoft.com/office/drawing/2014/chart" uri="{C3380CC4-5D6E-409C-BE32-E72D297353CC}">
              <c16:uniqueId val="{00000001-43FF-48FA-B90F-9ADD1EA450C8}"/>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nl-NL"/>
          </a:p>
        </c:txPr>
        <c:crossAx val="904930720"/>
        <c:crosses val="autoZero"/>
        <c:auto val="1"/>
        <c:lblAlgn val="ctr"/>
        <c:lblOffset val="100"/>
        <c:noMultiLvlLbl val="0"/>
      </c:catAx>
      <c:valAx>
        <c:axId val="904930720"/>
        <c:scaling>
          <c:orientation val="minMax"/>
          <c:min val="0"/>
        </c:scaling>
        <c:delete val="1"/>
        <c:axPos val="l"/>
        <c:numFmt formatCode="0.00%"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469589463404903E-2"/>
          <c:y val="6.5159904879340008E-2"/>
          <c:w val="0.9767258922311336"/>
          <c:h val="0.76665492403988311"/>
        </c:manualLayout>
      </c:layout>
      <c:barChart>
        <c:barDir val="col"/>
        <c:grouping val="clustered"/>
        <c:varyColors val="0"/>
        <c:ser>
          <c:idx val="0"/>
          <c:order val="0"/>
          <c:tx>
            <c:strRef>
              <c:f>Sheet1!$B$1</c:f>
              <c:strCache>
                <c:ptCount val="1"/>
                <c:pt idx="0">
                  <c:v>First</c:v>
                </c:pt>
              </c:strCache>
            </c:strRef>
          </c:tx>
          <c:spPr>
            <a:solidFill>
              <a:srgbClr val="EC6224"/>
            </a:solidFill>
            <a:ln>
              <a:noFill/>
            </a:ln>
            <a:effectLst/>
          </c:spPr>
          <c:invertIfNegative val="0"/>
          <c:dLbls>
            <c:numFmt formatCode="0.0%" sourceLinked="0"/>
            <c:spPr>
              <a:solidFill>
                <a:schemeClr val="bg1"/>
              </a:solidFill>
              <a:ln>
                <a:noFill/>
              </a:ln>
              <a:effectLst/>
            </c:spPr>
            <c:txPr>
              <a:bodyPr rot="0" spcFirstLastPara="1" vertOverflow="ellipsis" vert="horz" wrap="non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2013</c:v>
                </c:pt>
                <c:pt idx="1">
                  <c:v>2016</c:v>
                </c:pt>
                <c:pt idx="2">
                  <c:v>2019</c:v>
                </c:pt>
              </c:numCache>
            </c:numRef>
          </c:cat>
          <c:val>
            <c:numRef>
              <c:f>Sheet1!$B$2:$B$4</c:f>
              <c:numCache>
                <c:formatCode>0.00%</c:formatCode>
                <c:ptCount val="3"/>
                <c:pt idx="0">
                  <c:v>8.1918262025758623E-2</c:v>
                </c:pt>
                <c:pt idx="1">
                  <c:v>8.3518293938631222E-2</c:v>
                </c:pt>
                <c:pt idx="2">
                  <c:v>8.4531048461396724E-2</c:v>
                </c:pt>
              </c:numCache>
            </c:numRef>
          </c:val>
          <c:extLst>
            <c:ext xmlns:c16="http://schemas.microsoft.com/office/drawing/2014/chart" uri="{C3380CC4-5D6E-409C-BE32-E72D297353CC}">
              <c16:uniqueId val="{00000000-BC4C-4642-AF2D-04318FAF9D3F}"/>
            </c:ext>
          </c:extLst>
        </c:ser>
        <c:dLbls>
          <c:dLblPos val="ctr"/>
          <c:showLegendKey val="0"/>
          <c:showVal val="1"/>
          <c:showCatName val="0"/>
          <c:showSerName val="0"/>
          <c:showPercent val="0"/>
          <c:showBubbleSize val="0"/>
        </c:dLbls>
        <c:gapWidth val="65"/>
        <c:axId val="904929408"/>
        <c:axId val="904930720"/>
      </c:barChart>
      <c:lineChart>
        <c:grouping val="standard"/>
        <c:varyColors val="0"/>
        <c:ser>
          <c:idx val="1"/>
          <c:order val="1"/>
          <c:tx>
            <c:strRef>
              <c:f>Sheet1!$C$1</c:f>
              <c:strCache>
                <c:ptCount val="1"/>
                <c:pt idx="0">
                  <c:v>Column1</c:v>
                </c:pt>
              </c:strCache>
            </c:strRef>
          </c:tx>
          <c:marker>
            <c:symbol val="none"/>
          </c:marker>
          <c:cat>
            <c:numRef>
              <c:f>Sheet1!$A$2:$A$4</c:f>
              <c:numCache>
                <c:formatCode>General</c:formatCode>
                <c:ptCount val="3"/>
                <c:pt idx="0">
                  <c:v>2013</c:v>
                </c:pt>
                <c:pt idx="1">
                  <c:v>2016</c:v>
                </c:pt>
                <c:pt idx="2">
                  <c:v>2019</c:v>
                </c:pt>
              </c:numCache>
            </c:numRef>
          </c:cat>
          <c:val>
            <c:numRef>
              <c:f>Sheet1!$C$2:$C$4</c:f>
              <c:numCache>
                <c:formatCode>General</c:formatCode>
                <c:ptCount val="3"/>
                <c:pt idx="0">
                  <c:v>0.21213377556661139</c:v>
                </c:pt>
              </c:numCache>
            </c:numRef>
          </c:val>
          <c:smooth val="0"/>
          <c:extLst>
            <c:ext xmlns:c16="http://schemas.microsoft.com/office/drawing/2014/chart" uri="{C3380CC4-5D6E-409C-BE32-E72D297353CC}">
              <c16:uniqueId val="{00000001-9AC0-41B2-A79A-E6DDC56052D6}"/>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nl-NL"/>
          </a:p>
        </c:txPr>
        <c:crossAx val="904930720"/>
        <c:crosses val="autoZero"/>
        <c:auto val="1"/>
        <c:lblAlgn val="ctr"/>
        <c:lblOffset val="100"/>
        <c:noMultiLvlLbl val="0"/>
      </c:catAx>
      <c:valAx>
        <c:axId val="904930720"/>
        <c:scaling>
          <c:orientation val="minMax"/>
          <c:min val="0"/>
        </c:scaling>
        <c:delete val="1"/>
        <c:axPos val="l"/>
        <c:numFmt formatCode="0.00%"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469589463404903E-2"/>
          <c:y val="0.10470879228381516"/>
          <c:w val="0.9767258922311336"/>
          <c:h val="0.7269650043096838"/>
        </c:manualLayout>
      </c:layout>
      <c:barChart>
        <c:barDir val="col"/>
        <c:grouping val="clustered"/>
        <c:varyColors val="0"/>
        <c:ser>
          <c:idx val="0"/>
          <c:order val="0"/>
          <c:tx>
            <c:strRef>
              <c:f>Sheet1!$B$1</c:f>
              <c:strCache>
                <c:ptCount val="1"/>
                <c:pt idx="0">
                  <c:v>First</c:v>
                </c:pt>
              </c:strCache>
            </c:strRef>
          </c:tx>
          <c:spPr>
            <a:solidFill>
              <a:srgbClr val="EC6224"/>
            </a:solidFill>
            <a:ln>
              <a:noFill/>
            </a:ln>
            <a:effectLst/>
          </c:spPr>
          <c:invertIfNegative val="0"/>
          <c:dLbls>
            <c:numFmt formatCode="0.0%" sourceLinked="0"/>
            <c:spPr>
              <a:solidFill>
                <a:schemeClr val="bg1"/>
              </a:solidFill>
              <a:ln>
                <a:noFill/>
              </a:ln>
              <a:effectLst/>
            </c:spPr>
            <c:txPr>
              <a:bodyPr rot="0" spcFirstLastPara="1" vertOverflow="ellipsis" vert="horz" wrap="non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2013</c:v>
                </c:pt>
                <c:pt idx="1">
                  <c:v>2016</c:v>
                </c:pt>
                <c:pt idx="2">
                  <c:v>2019</c:v>
                </c:pt>
              </c:numCache>
            </c:numRef>
          </c:cat>
          <c:val>
            <c:numRef>
              <c:f>Sheet1!$B$2:$B$4</c:f>
              <c:numCache>
                <c:formatCode>0.00%</c:formatCode>
                <c:ptCount val="3"/>
                <c:pt idx="0">
                  <c:v>5.848085005690333E-2</c:v>
                </c:pt>
                <c:pt idx="1">
                  <c:v>5.9721300597213006E-2</c:v>
                </c:pt>
                <c:pt idx="2">
                  <c:v>5.1478717523493644E-2</c:v>
                </c:pt>
              </c:numCache>
            </c:numRef>
          </c:val>
          <c:extLst>
            <c:ext xmlns:c16="http://schemas.microsoft.com/office/drawing/2014/chart" uri="{C3380CC4-5D6E-409C-BE32-E72D297353CC}">
              <c16:uniqueId val="{00000000-A671-43F5-B5C3-98179CFFF0FB}"/>
            </c:ext>
          </c:extLst>
        </c:ser>
        <c:dLbls>
          <c:dLblPos val="ctr"/>
          <c:showLegendKey val="0"/>
          <c:showVal val="1"/>
          <c:showCatName val="0"/>
          <c:showSerName val="0"/>
          <c:showPercent val="0"/>
          <c:showBubbleSize val="0"/>
        </c:dLbls>
        <c:gapWidth val="65"/>
        <c:axId val="904929408"/>
        <c:axId val="904930720"/>
      </c:barChart>
      <c:lineChart>
        <c:grouping val="standard"/>
        <c:varyColors val="0"/>
        <c:ser>
          <c:idx val="1"/>
          <c:order val="1"/>
          <c:tx>
            <c:strRef>
              <c:f>Sheet1!$C$1</c:f>
              <c:strCache>
                <c:ptCount val="1"/>
                <c:pt idx="0">
                  <c:v>Column1</c:v>
                </c:pt>
              </c:strCache>
            </c:strRef>
          </c:tx>
          <c:marker>
            <c:symbol val="none"/>
          </c:marker>
          <c:cat>
            <c:numRef>
              <c:f>Sheet1!$A$2:$A$4</c:f>
              <c:numCache>
                <c:formatCode>General</c:formatCode>
                <c:ptCount val="3"/>
                <c:pt idx="0">
                  <c:v>2013</c:v>
                </c:pt>
                <c:pt idx="1">
                  <c:v>2016</c:v>
                </c:pt>
                <c:pt idx="2">
                  <c:v>2019</c:v>
                </c:pt>
              </c:numCache>
            </c:numRef>
          </c:cat>
          <c:val>
            <c:numRef>
              <c:f>Sheet1!$C$2:$C$4</c:f>
              <c:numCache>
                <c:formatCode>General</c:formatCode>
                <c:ptCount val="3"/>
                <c:pt idx="0">
                  <c:v>0.21213377556661139</c:v>
                </c:pt>
              </c:numCache>
            </c:numRef>
          </c:val>
          <c:smooth val="0"/>
          <c:extLst>
            <c:ext xmlns:c16="http://schemas.microsoft.com/office/drawing/2014/chart" uri="{C3380CC4-5D6E-409C-BE32-E72D297353CC}">
              <c16:uniqueId val="{00000001-9789-42EE-99C4-91D99A1D9AB4}"/>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nl-NL"/>
          </a:p>
        </c:txPr>
        <c:crossAx val="904930720"/>
        <c:crosses val="autoZero"/>
        <c:auto val="1"/>
        <c:lblAlgn val="ctr"/>
        <c:lblOffset val="100"/>
        <c:noMultiLvlLbl val="0"/>
      </c:catAx>
      <c:valAx>
        <c:axId val="904930720"/>
        <c:scaling>
          <c:orientation val="minMax"/>
          <c:min val="0"/>
        </c:scaling>
        <c:delete val="1"/>
        <c:axPos val="l"/>
        <c:numFmt formatCode="0.00%"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311394651132912E-2"/>
          <c:y val="0"/>
          <c:w val="0.95554065543661404"/>
          <c:h val="1"/>
        </c:manualLayout>
      </c:layout>
      <c:barChart>
        <c:barDir val="col"/>
        <c:grouping val="clustered"/>
        <c:varyColors val="0"/>
        <c:ser>
          <c:idx val="0"/>
          <c:order val="0"/>
          <c:tx>
            <c:strRef>
              <c:f>Sheet1!$B$1</c:f>
              <c:strCache>
                <c:ptCount val="1"/>
                <c:pt idx="0">
                  <c:v>Armste 20%47</c:v>
                </c:pt>
              </c:strCache>
            </c:strRef>
          </c:tx>
          <c:spPr>
            <a:solidFill>
              <a:srgbClr val="EC6224">
                <a:alpha val="20000"/>
              </a:srgbClr>
            </a:solidFill>
            <a:ln>
              <a:noFill/>
            </a:ln>
            <a:effectLst/>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B29-4748-ADC9-8DF466A36CA0}"/>
                </c:ext>
              </c:extLst>
            </c:dLbl>
            <c:numFmt formatCode="0.0%" sourceLinked="0"/>
            <c:spPr>
              <a:noFill/>
              <a:ln>
                <a:noFill/>
              </a:ln>
              <a:effectLst/>
            </c:spPr>
            <c:txPr>
              <a:bodyPr rot="0" spcFirstLastPara="1" vertOverflow="ellipsis" vert="horz" wrap="square" lIns="38100" tIns="19050" rIns="38100" bIns="19050" anchor="b" anchorCtr="1">
                <a:spAutoFit/>
              </a:bodyPr>
              <a:lstStyle/>
              <a:p>
                <a:pPr>
                  <a:defRPr sz="1000" b="1" i="0" u="none" strike="noStrike" kern="1200" baseline="0">
                    <a:solidFill>
                      <a:schemeClr val="tx1">
                        <a:lumMod val="75000"/>
                        <a:lumOff val="25000"/>
                      </a:schemeClr>
                    </a:solidFill>
                    <a:latin typeface="+mn-lt"/>
                    <a:ea typeface="+mn-ea"/>
                    <a:cs typeface="+mn-cs"/>
                  </a:defRPr>
                </a:pPr>
                <a:endParaRPr lang="nl-NL"/>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Type: Eenpersoonshuishouden</c:v>
                </c:pt>
              </c:strCache>
            </c:strRef>
          </c:cat>
          <c:val>
            <c:numRef>
              <c:f>Sheet1!$B$2</c:f>
              <c:numCache>
                <c:formatCode>0.0%</c:formatCode>
                <c:ptCount val="1"/>
                <c:pt idx="0">
                  <c:v>0.28999999999999998</c:v>
                </c:pt>
              </c:numCache>
            </c:numRef>
          </c:val>
          <c:extLst>
            <c:ext xmlns:c16="http://schemas.microsoft.com/office/drawing/2014/chart" uri="{C3380CC4-5D6E-409C-BE32-E72D297353CC}">
              <c16:uniqueId val="{00000001-BB29-4748-ADC9-8DF466A36CA0}"/>
            </c:ext>
          </c:extLst>
        </c:ser>
        <c:ser>
          <c:idx val="1"/>
          <c:order val="1"/>
          <c:tx>
            <c:strRef>
              <c:f>Sheet1!$C$1</c:f>
              <c:strCache>
                <c:ptCount val="1"/>
                <c:pt idx="0">
                  <c:v>Laag inkomen 20%</c:v>
                </c:pt>
              </c:strCache>
            </c:strRef>
          </c:tx>
          <c:spPr>
            <a:solidFill>
              <a:srgbClr val="EC6224">
                <a:alpha val="40000"/>
              </a:srgb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Type: Eenpersoonshuishouden</c:v>
                </c:pt>
              </c:strCache>
            </c:strRef>
          </c:cat>
          <c:val>
            <c:numRef>
              <c:f>Sheet1!$C$2</c:f>
              <c:numCache>
                <c:formatCode>0.0%</c:formatCode>
                <c:ptCount val="1"/>
                <c:pt idx="0">
                  <c:v>0.26</c:v>
                </c:pt>
              </c:numCache>
            </c:numRef>
          </c:val>
          <c:extLst>
            <c:ext xmlns:c16="http://schemas.microsoft.com/office/drawing/2014/chart" uri="{C3380CC4-5D6E-409C-BE32-E72D297353CC}">
              <c16:uniqueId val="{00000002-BB29-4748-ADC9-8DF466A36CA0}"/>
            </c:ext>
          </c:extLst>
        </c:ser>
        <c:ser>
          <c:idx val="2"/>
          <c:order val="2"/>
          <c:tx>
            <c:strRef>
              <c:f>Sheet1!$D$1</c:f>
              <c:strCache>
                <c:ptCount val="1"/>
                <c:pt idx="0">
                  <c:v>Gemiddeld inkomen 20%</c:v>
                </c:pt>
              </c:strCache>
            </c:strRef>
          </c:tx>
          <c:spPr>
            <a:solidFill>
              <a:srgbClr val="EC6224">
                <a:alpha val="6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Type: Eenpersoonshuishouden</c:v>
                </c:pt>
              </c:strCache>
            </c:strRef>
          </c:cat>
          <c:val>
            <c:numRef>
              <c:f>Sheet1!$D$2</c:f>
              <c:numCache>
                <c:formatCode>0.0%</c:formatCode>
                <c:ptCount val="1"/>
                <c:pt idx="0">
                  <c:v>0.2</c:v>
                </c:pt>
              </c:numCache>
            </c:numRef>
          </c:val>
          <c:extLst>
            <c:ext xmlns:c16="http://schemas.microsoft.com/office/drawing/2014/chart" uri="{C3380CC4-5D6E-409C-BE32-E72D297353CC}">
              <c16:uniqueId val="{00000003-BB29-4748-ADC9-8DF466A36CA0}"/>
            </c:ext>
          </c:extLst>
        </c:ser>
        <c:ser>
          <c:idx val="3"/>
          <c:order val="3"/>
          <c:tx>
            <c:strRef>
              <c:f>Sheet1!$E$1</c:f>
              <c:strCache>
                <c:ptCount val="1"/>
                <c:pt idx="0">
                  <c:v>Hoog inkomen 20%</c:v>
                </c:pt>
              </c:strCache>
            </c:strRef>
          </c:tx>
          <c:spPr>
            <a:solidFill>
              <a:srgbClr val="EC6224">
                <a:alpha val="80000"/>
              </a:srgbClr>
            </a:solidFill>
            <a:ln>
              <a:noFill/>
            </a:ln>
            <a:effectLst/>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B29-4748-ADC9-8DF466A36CA0}"/>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nl-NL"/>
              </a:p>
            </c:txPr>
            <c:dLblPos val="ct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Type: Eenpersoonshuishouden</c:v>
                </c:pt>
              </c:strCache>
            </c:strRef>
          </c:cat>
          <c:val>
            <c:numRef>
              <c:f>Sheet1!$E$2</c:f>
              <c:numCache>
                <c:formatCode>0.0%</c:formatCode>
                <c:ptCount val="1"/>
                <c:pt idx="0">
                  <c:v>0.15</c:v>
                </c:pt>
              </c:numCache>
            </c:numRef>
          </c:val>
          <c:extLst>
            <c:ext xmlns:c16="http://schemas.microsoft.com/office/drawing/2014/chart" uri="{C3380CC4-5D6E-409C-BE32-E72D297353CC}">
              <c16:uniqueId val="{00000005-BB29-4748-ADC9-8DF466A36CA0}"/>
            </c:ext>
          </c:extLst>
        </c:ser>
        <c:ser>
          <c:idx val="4"/>
          <c:order val="4"/>
          <c:tx>
            <c:strRef>
              <c:f>Sheet1!$F$1</c:f>
              <c:strCache>
                <c:ptCount val="1"/>
                <c:pt idx="0">
                  <c:v>Rijkste 20%</c:v>
                </c:pt>
              </c:strCache>
            </c:strRef>
          </c:tx>
          <c:spPr>
            <a:solidFill>
              <a:srgbClr val="EC622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Type: Eenpersoonshuishouden</c:v>
                </c:pt>
              </c:strCache>
            </c:strRef>
          </c:cat>
          <c:val>
            <c:numRef>
              <c:f>Sheet1!$F$2</c:f>
              <c:numCache>
                <c:formatCode>0.0%</c:formatCode>
                <c:ptCount val="1"/>
                <c:pt idx="0">
                  <c:v>0.1</c:v>
                </c:pt>
              </c:numCache>
            </c:numRef>
          </c:val>
          <c:extLst>
            <c:ext xmlns:c16="http://schemas.microsoft.com/office/drawing/2014/chart" uri="{C3380CC4-5D6E-409C-BE32-E72D297353CC}">
              <c16:uniqueId val="{00000006-BB29-4748-ADC9-8DF466A36CA0}"/>
            </c:ext>
          </c:extLst>
        </c:ser>
        <c:dLbls>
          <c:showLegendKey val="0"/>
          <c:showVal val="0"/>
          <c:showCatName val="0"/>
          <c:showSerName val="0"/>
          <c:showPercent val="0"/>
          <c:showBubbleSize val="0"/>
        </c:dLbls>
        <c:gapWidth val="219"/>
        <c:axId val="809830192"/>
        <c:axId val="809848912"/>
      </c:barChart>
      <c:catAx>
        <c:axId val="809830192"/>
        <c:scaling>
          <c:orientation val="minMax"/>
        </c:scaling>
        <c:delete val="1"/>
        <c:axPos val="b"/>
        <c:numFmt formatCode="General" sourceLinked="1"/>
        <c:majorTickMark val="out"/>
        <c:minorTickMark val="none"/>
        <c:tickLblPos val="nextTo"/>
        <c:crossAx val="809848912"/>
        <c:crosses val="autoZero"/>
        <c:auto val="1"/>
        <c:lblAlgn val="ctr"/>
        <c:lblOffset val="100"/>
        <c:noMultiLvlLbl val="0"/>
      </c:catAx>
      <c:valAx>
        <c:axId val="809848912"/>
        <c:scaling>
          <c:orientation val="minMax"/>
          <c:max val="0.39000000000000007"/>
          <c:min val="0"/>
        </c:scaling>
        <c:delete val="1"/>
        <c:axPos val="l"/>
        <c:numFmt formatCode="0%" sourceLinked="0"/>
        <c:majorTickMark val="out"/>
        <c:minorTickMark val="none"/>
        <c:tickLblPos val="nextTo"/>
        <c:crossAx val="8098301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3367331725706333E-4"/>
          <c:y val="0"/>
          <c:w val="0.99966630721270366"/>
          <c:h val="0.94180291004779637"/>
        </c:manualLayout>
      </c:layout>
      <c:areaChart>
        <c:grouping val="standard"/>
        <c:varyColors val="0"/>
        <c:ser>
          <c:idx val="0"/>
          <c:order val="0"/>
          <c:tx>
            <c:strRef>
              <c:f>Sheet1!$B$1</c:f>
              <c:strCache>
                <c:ptCount val="1"/>
                <c:pt idx="0">
                  <c:v>Armste 20%</c:v>
                </c:pt>
              </c:strCache>
            </c:strRef>
          </c:tx>
          <c:spPr>
            <a:solidFill>
              <a:srgbClr val="EC6224">
                <a:alpha val="20000"/>
              </a:srgbClr>
            </a:solidFill>
            <a:ln>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Sheet1!$B$2:$B$49</c:f>
              <c:numCache>
                <c:formatCode>0.0%</c:formatCode>
                <c:ptCount val="48"/>
                <c:pt idx="0" formatCode="General">
                  <c:v>0</c:v>
                </c:pt>
                <c:pt idx="1">
                  <c:v>1.566964285714286</c:v>
                </c:pt>
                <c:pt idx="2">
                  <c:v>1.566964285714286</c:v>
                </c:pt>
                <c:pt idx="3" formatCode="General">
                  <c:v>0</c:v>
                </c:pt>
                <c:pt idx="4" formatCode="General">
                  <c:v>0</c:v>
                </c:pt>
                <c:pt idx="5" formatCode="General">
                  <c:v>0</c:v>
                </c:pt>
                <c:pt idx="6" formatCode="General">
                  <c:v>0</c:v>
                </c:pt>
                <c:pt idx="7" formatCode="General">
                  <c:v>0</c:v>
                </c:pt>
                <c:pt idx="8" formatCode="General">
                  <c:v>0</c:v>
                </c:pt>
                <c:pt idx="9" formatCode="General">
                  <c:v>0</c:v>
                </c:pt>
                <c:pt idx="10" formatCode="General">
                  <c:v>0</c:v>
                </c:pt>
                <c:pt idx="11" formatCode="General">
                  <c:v>0</c:v>
                </c:pt>
                <c:pt idx="12" formatCode="General">
                  <c:v>0</c:v>
                </c:pt>
                <c:pt idx="13" formatCode="General">
                  <c:v>0</c:v>
                </c:pt>
                <c:pt idx="14" formatCode="General">
                  <c:v>0</c:v>
                </c:pt>
                <c:pt idx="15" formatCode="General">
                  <c:v>0</c:v>
                </c:pt>
                <c:pt idx="16" formatCode="General">
                  <c:v>0</c:v>
                </c:pt>
                <c:pt idx="17" formatCode="General">
                  <c:v>0</c:v>
                </c:pt>
                <c:pt idx="18" formatCode="General">
                  <c:v>0</c:v>
                </c:pt>
                <c:pt idx="19" formatCode="General">
                  <c:v>0</c:v>
                </c:pt>
                <c:pt idx="20" formatCode="General">
                  <c:v>0</c:v>
                </c:pt>
                <c:pt idx="21" formatCode="General">
                  <c:v>0</c:v>
                </c:pt>
                <c:pt idx="22" formatCode="General">
                  <c:v>0</c:v>
                </c:pt>
                <c:pt idx="23" formatCode="General">
                  <c:v>0</c:v>
                </c:pt>
                <c:pt idx="24" formatCode="General">
                  <c:v>0</c:v>
                </c:pt>
                <c:pt idx="25" formatCode="General">
                  <c:v>0</c:v>
                </c:pt>
                <c:pt idx="26" formatCode="General">
                  <c:v>0</c:v>
                </c:pt>
                <c:pt idx="27" formatCode="General">
                  <c:v>0</c:v>
                </c:pt>
                <c:pt idx="28" formatCode="General">
                  <c:v>0</c:v>
                </c:pt>
                <c:pt idx="29" formatCode="General">
                  <c:v>0</c:v>
                </c:pt>
                <c:pt idx="30" formatCode="General">
                  <c:v>0</c:v>
                </c:pt>
                <c:pt idx="31" formatCode="General">
                  <c:v>0</c:v>
                </c:pt>
                <c:pt idx="32" formatCode="General">
                  <c:v>0</c:v>
                </c:pt>
                <c:pt idx="33" formatCode="General">
                  <c:v>0</c:v>
                </c:pt>
                <c:pt idx="34" formatCode="General">
                  <c:v>0</c:v>
                </c:pt>
                <c:pt idx="35" formatCode="General">
                  <c:v>0</c:v>
                </c:pt>
                <c:pt idx="36" formatCode="General">
                  <c:v>0</c:v>
                </c:pt>
                <c:pt idx="37" formatCode="General">
                  <c:v>0</c:v>
                </c:pt>
                <c:pt idx="38" formatCode="General">
                  <c:v>0</c:v>
                </c:pt>
                <c:pt idx="39" formatCode="General">
                  <c:v>0</c:v>
                </c:pt>
                <c:pt idx="40" formatCode="General">
                  <c:v>0</c:v>
                </c:pt>
                <c:pt idx="41" formatCode="General">
                  <c:v>0</c:v>
                </c:pt>
                <c:pt idx="42" formatCode="General">
                  <c:v>0</c:v>
                </c:pt>
                <c:pt idx="43" formatCode="General">
                  <c:v>0</c:v>
                </c:pt>
                <c:pt idx="44" formatCode="General">
                  <c:v>0</c:v>
                </c:pt>
                <c:pt idx="45" formatCode="General">
                  <c:v>0</c:v>
                </c:pt>
                <c:pt idx="46" formatCode="General">
                  <c:v>0</c:v>
                </c:pt>
                <c:pt idx="47" formatCode="General">
                  <c:v>0</c:v>
                </c:pt>
              </c:numCache>
            </c:numRef>
          </c:val>
          <c:extLst>
            <c:ext xmlns:c16="http://schemas.microsoft.com/office/drawing/2014/chart" uri="{C3380CC4-5D6E-409C-BE32-E72D297353CC}">
              <c16:uniqueId val="{00000000-1047-415B-BC51-B18576D9EA86}"/>
            </c:ext>
          </c:extLst>
        </c:ser>
        <c:ser>
          <c:idx val="1"/>
          <c:order val="1"/>
          <c:tx>
            <c:strRef>
              <c:f>Sheet1!$C$1</c:f>
              <c:strCache>
                <c:ptCount val="1"/>
                <c:pt idx="0">
                  <c:v>Laag inkomen 20%</c:v>
                </c:pt>
              </c:strCache>
            </c:strRef>
          </c:tx>
          <c:spPr>
            <a:solidFill>
              <a:srgbClr val="EC6224">
                <a:alpha val="40000"/>
              </a:srgbClr>
            </a:solidFill>
            <a:ln>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Sheet1!$C$2:$C$49</c:f>
              <c:numCache>
                <c:formatCode>General</c:formatCode>
                <c:ptCount val="48"/>
                <c:pt idx="0">
                  <c:v>0</c:v>
                </c:pt>
                <c:pt idx="1">
                  <c:v>0</c:v>
                </c:pt>
                <c:pt idx="2">
                  <c:v>0</c:v>
                </c:pt>
                <c:pt idx="3" formatCode="0.0%">
                  <c:v>1.4914285714285715</c:v>
                </c:pt>
                <c:pt idx="4" formatCode="0.0%">
                  <c:v>1.4914285714285715</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01-1047-415B-BC51-B18576D9EA86}"/>
            </c:ext>
          </c:extLst>
        </c:ser>
        <c:ser>
          <c:idx val="2"/>
          <c:order val="2"/>
          <c:tx>
            <c:strRef>
              <c:f>Sheet1!$D$1</c:f>
              <c:strCache>
                <c:ptCount val="1"/>
                <c:pt idx="0">
                  <c:v>Gemiddeld inkomen 20%</c:v>
                </c:pt>
              </c:strCache>
            </c:strRef>
          </c:tx>
          <c:spPr>
            <a:solidFill>
              <a:srgbClr val="EC6224">
                <a:alpha val="60000"/>
              </a:srgbClr>
            </a:solidFill>
            <a:ln>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Sheet1!$D$2:$D$49</c:f>
              <c:numCache>
                <c:formatCode>General</c:formatCode>
                <c:ptCount val="48"/>
                <c:pt idx="0">
                  <c:v>0</c:v>
                </c:pt>
                <c:pt idx="1">
                  <c:v>0</c:v>
                </c:pt>
                <c:pt idx="2">
                  <c:v>0</c:v>
                </c:pt>
                <c:pt idx="3">
                  <c:v>0</c:v>
                </c:pt>
                <c:pt idx="4">
                  <c:v>0</c:v>
                </c:pt>
                <c:pt idx="5" formatCode="0.0%">
                  <c:v>1.2180451127819552</c:v>
                </c:pt>
                <c:pt idx="6" formatCode="0.0%">
                  <c:v>1.2180451127819552</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02-1047-415B-BC51-B18576D9EA86}"/>
            </c:ext>
          </c:extLst>
        </c:ser>
        <c:ser>
          <c:idx val="3"/>
          <c:order val="3"/>
          <c:tx>
            <c:strRef>
              <c:f>Sheet1!$E$1</c:f>
              <c:strCache>
                <c:ptCount val="1"/>
                <c:pt idx="0">
                  <c:v>Hoog inkomen 20%</c:v>
                </c:pt>
              </c:strCache>
            </c:strRef>
          </c:tx>
          <c:spPr>
            <a:solidFill>
              <a:srgbClr val="EC6224">
                <a:alpha val="80000"/>
              </a:srgbClr>
            </a:solidFill>
            <a:ln>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Sheet1!$E$2:$E$49</c:f>
              <c:numCache>
                <c:formatCode>General</c:formatCode>
                <c:ptCount val="48"/>
                <c:pt idx="0">
                  <c:v>0</c:v>
                </c:pt>
                <c:pt idx="1">
                  <c:v>0</c:v>
                </c:pt>
                <c:pt idx="2">
                  <c:v>0</c:v>
                </c:pt>
                <c:pt idx="3">
                  <c:v>0</c:v>
                </c:pt>
                <c:pt idx="4">
                  <c:v>0</c:v>
                </c:pt>
                <c:pt idx="5">
                  <c:v>0</c:v>
                </c:pt>
                <c:pt idx="6">
                  <c:v>0</c:v>
                </c:pt>
                <c:pt idx="7" formatCode="0.0%">
                  <c:v>0.85714285714285732</c:v>
                </c:pt>
                <c:pt idx="8" formatCode="0.0%">
                  <c:v>0.85714285714285732</c:v>
                </c:pt>
                <c:pt idx="9">
                  <c:v>0</c:v>
                </c:pt>
                <c:pt idx="10">
                  <c:v>0</c:v>
                </c:pt>
                <c:pt idx="11">
                  <c:v>0</c:v>
                </c:pt>
                <c:pt idx="12" formatCode="0.0%">
                  <c:v>0</c:v>
                </c:pt>
                <c:pt idx="13" formatCode="0.0%">
                  <c:v>0</c:v>
                </c:pt>
                <c:pt idx="14" formatCode="0.0%">
                  <c:v>0</c:v>
                </c:pt>
                <c:pt idx="15" formatCode="0.0%">
                  <c:v>0</c:v>
                </c:pt>
                <c:pt idx="16" formatCode="0.0%">
                  <c:v>0</c:v>
                </c:pt>
                <c:pt idx="17" formatCode="0.0%">
                  <c:v>0</c:v>
                </c:pt>
                <c:pt idx="18" formatCode="0.0%">
                  <c:v>0</c:v>
                </c:pt>
                <c:pt idx="19" formatCode="0.0%">
                  <c:v>0</c:v>
                </c:pt>
                <c:pt idx="20" formatCode="0.0%">
                  <c:v>0</c:v>
                </c:pt>
                <c:pt idx="21" formatCode="0.0%">
                  <c:v>0</c:v>
                </c:pt>
                <c:pt idx="22" formatCode="0.0%">
                  <c:v>0</c:v>
                </c:pt>
                <c:pt idx="23" formatCode="0.0%">
                  <c:v>0</c:v>
                </c:pt>
                <c:pt idx="24" formatCode="0.0%">
                  <c:v>0</c:v>
                </c:pt>
                <c:pt idx="25" formatCode="0.0%">
                  <c:v>0</c:v>
                </c:pt>
                <c:pt idx="26" formatCode="0.0%">
                  <c:v>0</c:v>
                </c:pt>
                <c:pt idx="27" formatCode="0.0%">
                  <c:v>0</c:v>
                </c:pt>
                <c:pt idx="28" formatCode="0.0%">
                  <c:v>0</c:v>
                </c:pt>
                <c:pt idx="29" formatCode="0.0%">
                  <c:v>0</c:v>
                </c:pt>
                <c:pt idx="30" formatCode="0.0%">
                  <c:v>0</c:v>
                </c:pt>
                <c:pt idx="31" formatCode="0.0%">
                  <c:v>0</c:v>
                </c:pt>
                <c:pt idx="32" formatCode="0.0%">
                  <c:v>0</c:v>
                </c:pt>
                <c:pt idx="33" formatCode="0.0%">
                  <c:v>0</c:v>
                </c:pt>
                <c:pt idx="34" formatCode="0.0%">
                  <c:v>0</c:v>
                </c:pt>
                <c:pt idx="35" formatCode="0.0%">
                  <c:v>0</c:v>
                </c:pt>
                <c:pt idx="36" formatCode="0.0%">
                  <c:v>0</c:v>
                </c:pt>
                <c:pt idx="37" formatCode="0.0%">
                  <c:v>0</c:v>
                </c:pt>
                <c:pt idx="38" formatCode="0.0%">
                  <c:v>0</c:v>
                </c:pt>
                <c:pt idx="39" formatCode="0.0%">
                  <c:v>0</c:v>
                </c:pt>
                <c:pt idx="40" formatCode="0.0%">
                  <c:v>0</c:v>
                </c:pt>
                <c:pt idx="41" formatCode="0.0%">
                  <c:v>0</c:v>
                </c:pt>
                <c:pt idx="42" formatCode="0.0%">
                  <c:v>0</c:v>
                </c:pt>
                <c:pt idx="43" formatCode="0.0%">
                  <c:v>0</c:v>
                </c:pt>
                <c:pt idx="44" formatCode="0.0%">
                  <c:v>0</c:v>
                </c:pt>
                <c:pt idx="45" formatCode="0.0%">
                  <c:v>0</c:v>
                </c:pt>
                <c:pt idx="46" formatCode="0.0%">
                  <c:v>0</c:v>
                </c:pt>
                <c:pt idx="47" formatCode="0.0%">
                  <c:v>0</c:v>
                </c:pt>
              </c:numCache>
            </c:numRef>
          </c:val>
          <c:extLst>
            <c:ext xmlns:c16="http://schemas.microsoft.com/office/drawing/2014/chart" uri="{C3380CC4-5D6E-409C-BE32-E72D297353CC}">
              <c16:uniqueId val="{00000003-1047-415B-BC51-B18576D9EA86}"/>
            </c:ext>
          </c:extLst>
        </c:ser>
        <c:ser>
          <c:idx val="4"/>
          <c:order val="4"/>
          <c:tx>
            <c:strRef>
              <c:f>Sheet1!$F$1</c:f>
              <c:strCache>
                <c:ptCount val="1"/>
                <c:pt idx="0">
                  <c:v>Rijkste 20%</c:v>
                </c:pt>
              </c:strCache>
            </c:strRef>
          </c:tx>
          <c:spPr>
            <a:solidFill>
              <a:srgbClr val="EC6224"/>
            </a:solidFill>
            <a:ln>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Sheet1!$F$2:$F$49</c:f>
              <c:numCache>
                <c:formatCode>General</c:formatCode>
                <c:ptCount val="48"/>
                <c:pt idx="0">
                  <c:v>0</c:v>
                </c:pt>
                <c:pt idx="1">
                  <c:v>0</c:v>
                </c:pt>
                <c:pt idx="2">
                  <c:v>0</c:v>
                </c:pt>
                <c:pt idx="3">
                  <c:v>0</c:v>
                </c:pt>
                <c:pt idx="4">
                  <c:v>0</c:v>
                </c:pt>
                <c:pt idx="5">
                  <c:v>0</c:v>
                </c:pt>
                <c:pt idx="6">
                  <c:v>0</c:v>
                </c:pt>
                <c:pt idx="7">
                  <c:v>0</c:v>
                </c:pt>
                <c:pt idx="8">
                  <c:v>0</c:v>
                </c:pt>
                <c:pt idx="9" formatCode="0.0%">
                  <c:v>0.5844155844155845</c:v>
                </c:pt>
                <c:pt idx="10" formatCode="0.0%">
                  <c:v>0.5844155844155845</c:v>
                </c:pt>
                <c:pt idx="11">
                  <c:v>0</c:v>
                </c:pt>
                <c:pt idx="12" formatCode="0.0%">
                  <c:v>0</c:v>
                </c:pt>
                <c:pt idx="13" formatCode="0.0%">
                  <c:v>0</c:v>
                </c:pt>
                <c:pt idx="14" formatCode="0.0%">
                  <c:v>0</c:v>
                </c:pt>
                <c:pt idx="15" formatCode="0.0%">
                  <c:v>0</c:v>
                </c:pt>
                <c:pt idx="16" formatCode="0.0%">
                  <c:v>0</c:v>
                </c:pt>
                <c:pt idx="17" formatCode="0.0%">
                  <c:v>0</c:v>
                </c:pt>
                <c:pt idx="18" formatCode="0.0%">
                  <c:v>0</c:v>
                </c:pt>
                <c:pt idx="19" formatCode="0.0%">
                  <c:v>0</c:v>
                </c:pt>
                <c:pt idx="20" formatCode="0.0%">
                  <c:v>0</c:v>
                </c:pt>
                <c:pt idx="21" formatCode="0.0%">
                  <c:v>0</c:v>
                </c:pt>
                <c:pt idx="22" formatCode="0.0%">
                  <c:v>0</c:v>
                </c:pt>
                <c:pt idx="23" formatCode="0.0%">
                  <c:v>0</c:v>
                </c:pt>
                <c:pt idx="24" formatCode="0.0%">
                  <c:v>0</c:v>
                </c:pt>
                <c:pt idx="25" formatCode="0.0%">
                  <c:v>0</c:v>
                </c:pt>
                <c:pt idx="26" formatCode="0.0%">
                  <c:v>0</c:v>
                </c:pt>
                <c:pt idx="27" formatCode="0.0%">
                  <c:v>0</c:v>
                </c:pt>
                <c:pt idx="28" formatCode="0.0%">
                  <c:v>0</c:v>
                </c:pt>
                <c:pt idx="29" formatCode="0.0%">
                  <c:v>0</c:v>
                </c:pt>
                <c:pt idx="30" formatCode="0.0%">
                  <c:v>0</c:v>
                </c:pt>
                <c:pt idx="31" formatCode="0.0%">
                  <c:v>0</c:v>
                </c:pt>
                <c:pt idx="32" formatCode="0.0%">
                  <c:v>0</c:v>
                </c:pt>
                <c:pt idx="33" formatCode="0.0%">
                  <c:v>0</c:v>
                </c:pt>
                <c:pt idx="34" formatCode="0.0%">
                  <c:v>0</c:v>
                </c:pt>
                <c:pt idx="35" formatCode="0.0%">
                  <c:v>0</c:v>
                </c:pt>
                <c:pt idx="36" formatCode="0.0%">
                  <c:v>0</c:v>
                </c:pt>
                <c:pt idx="37" formatCode="0.0%">
                  <c:v>0</c:v>
                </c:pt>
                <c:pt idx="38" formatCode="0.0%">
                  <c:v>0</c:v>
                </c:pt>
                <c:pt idx="39" formatCode="0.0%">
                  <c:v>0</c:v>
                </c:pt>
                <c:pt idx="40" formatCode="0.0%">
                  <c:v>0</c:v>
                </c:pt>
                <c:pt idx="41" formatCode="0.0%">
                  <c:v>0</c:v>
                </c:pt>
                <c:pt idx="42" formatCode="0.0%">
                  <c:v>0</c:v>
                </c:pt>
                <c:pt idx="43" formatCode="0.0%">
                  <c:v>0</c:v>
                </c:pt>
                <c:pt idx="44" formatCode="0.0%">
                  <c:v>0</c:v>
                </c:pt>
                <c:pt idx="45" formatCode="0.0%">
                  <c:v>0</c:v>
                </c:pt>
                <c:pt idx="46" formatCode="0.0%">
                  <c:v>0</c:v>
                </c:pt>
                <c:pt idx="47" formatCode="0.0%">
                  <c:v>0</c:v>
                </c:pt>
              </c:numCache>
            </c:numRef>
          </c:val>
          <c:extLst>
            <c:ext xmlns:c16="http://schemas.microsoft.com/office/drawing/2014/chart" uri="{C3380CC4-5D6E-409C-BE32-E72D297353CC}">
              <c16:uniqueId val="{00000004-1047-415B-BC51-B18576D9EA86}"/>
            </c:ext>
          </c:extLst>
        </c:ser>
        <c:ser>
          <c:idx val="5"/>
          <c:order val="5"/>
          <c:tx>
            <c:strRef>
              <c:f>Sheet1!$G$1</c:f>
              <c:strCache>
                <c:ptCount val="1"/>
                <c:pt idx="0">
                  <c:v>-</c:v>
                </c:pt>
              </c:strCache>
            </c:strRef>
          </c:tx>
          <c:spPr>
            <a:solidFill>
              <a:schemeClr val="accent6"/>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Sheet1!$G$2:$G$49</c:f>
              <c:numCache>
                <c:formatCode>General</c:formatCode>
                <c:ptCount val="48"/>
                <c:pt idx="0">
                  <c:v>0</c:v>
                </c:pt>
                <c:pt idx="1">
                  <c:v>0</c:v>
                </c:pt>
                <c:pt idx="2">
                  <c:v>0</c:v>
                </c:pt>
                <c:pt idx="3">
                  <c:v>0</c:v>
                </c:pt>
                <c:pt idx="4">
                  <c:v>0</c:v>
                </c:pt>
                <c:pt idx="5">
                  <c:v>0</c:v>
                </c:pt>
                <c:pt idx="6">
                  <c:v>0</c:v>
                </c:pt>
                <c:pt idx="7">
                  <c:v>0</c:v>
                </c:pt>
                <c:pt idx="8">
                  <c:v>0</c:v>
                </c:pt>
                <c:pt idx="9">
                  <c:v>0</c:v>
                </c:pt>
                <c:pt idx="10">
                  <c:v>0</c:v>
                </c:pt>
                <c:pt idx="11">
                  <c:v>0</c:v>
                </c:pt>
                <c:pt idx="12" formatCode="0.0%">
                  <c:v>0</c:v>
                </c:pt>
                <c:pt idx="13" formatCode="0.0%">
                  <c:v>0</c:v>
                </c:pt>
                <c:pt idx="14" formatCode="0.0%">
                  <c:v>0</c:v>
                </c:pt>
                <c:pt idx="15" formatCode="0.0%">
                  <c:v>0</c:v>
                </c:pt>
                <c:pt idx="16" formatCode="0.0%">
                  <c:v>0</c:v>
                </c:pt>
                <c:pt idx="17" formatCode="0.0%">
                  <c:v>0</c:v>
                </c:pt>
                <c:pt idx="18" formatCode="0.0%">
                  <c:v>0</c:v>
                </c:pt>
                <c:pt idx="19" formatCode="0.0%">
                  <c:v>0</c:v>
                </c:pt>
                <c:pt idx="20" formatCode="0.0%">
                  <c:v>0</c:v>
                </c:pt>
                <c:pt idx="21" formatCode="0.0%">
                  <c:v>0</c:v>
                </c:pt>
                <c:pt idx="22" formatCode="0.0%">
                  <c:v>0</c:v>
                </c:pt>
                <c:pt idx="23" formatCode="0.0%">
                  <c:v>0</c:v>
                </c:pt>
                <c:pt idx="24" formatCode="0.0%">
                  <c:v>0</c:v>
                </c:pt>
                <c:pt idx="25" formatCode="0.0%">
                  <c:v>0</c:v>
                </c:pt>
                <c:pt idx="26" formatCode="0.0%">
                  <c:v>0</c:v>
                </c:pt>
                <c:pt idx="27" formatCode="0.0%">
                  <c:v>0</c:v>
                </c:pt>
                <c:pt idx="28" formatCode="0.0%">
                  <c:v>0</c:v>
                </c:pt>
                <c:pt idx="29" formatCode="0.0%">
                  <c:v>0</c:v>
                </c:pt>
                <c:pt idx="30" formatCode="0.0%">
                  <c:v>0</c:v>
                </c:pt>
                <c:pt idx="31" formatCode="0.0%">
                  <c:v>0</c:v>
                </c:pt>
                <c:pt idx="32" formatCode="0.0%">
                  <c:v>0</c:v>
                </c:pt>
                <c:pt idx="33" formatCode="0.0%">
                  <c:v>0</c:v>
                </c:pt>
                <c:pt idx="34" formatCode="0.0%">
                  <c:v>0</c:v>
                </c:pt>
                <c:pt idx="35" formatCode="0.0%">
                  <c:v>0</c:v>
                </c:pt>
                <c:pt idx="36" formatCode="0.0%">
                  <c:v>0</c:v>
                </c:pt>
                <c:pt idx="37" formatCode="0.0%">
                  <c:v>0</c:v>
                </c:pt>
                <c:pt idx="38" formatCode="0.0%">
                  <c:v>0</c:v>
                </c:pt>
                <c:pt idx="39" formatCode="0.0%">
                  <c:v>0</c:v>
                </c:pt>
                <c:pt idx="40" formatCode="0.0%">
                  <c:v>0</c:v>
                </c:pt>
                <c:pt idx="41" formatCode="0.0%">
                  <c:v>0</c:v>
                </c:pt>
                <c:pt idx="42" formatCode="0.0%">
                  <c:v>0</c:v>
                </c:pt>
                <c:pt idx="43" formatCode="0.0%">
                  <c:v>0</c:v>
                </c:pt>
                <c:pt idx="44" formatCode="0.0%">
                  <c:v>0</c:v>
                </c:pt>
                <c:pt idx="45" formatCode="0.0%">
                  <c:v>0</c:v>
                </c:pt>
                <c:pt idx="46" formatCode="0.0%">
                  <c:v>0</c:v>
                </c:pt>
                <c:pt idx="47" formatCode="0.0%">
                  <c:v>0</c:v>
                </c:pt>
              </c:numCache>
            </c:numRef>
          </c:val>
          <c:extLst>
            <c:ext xmlns:c16="http://schemas.microsoft.com/office/drawing/2014/chart" uri="{C3380CC4-5D6E-409C-BE32-E72D297353CC}">
              <c16:uniqueId val="{00000006-1047-415B-BC51-B18576D9EA86}"/>
            </c:ext>
          </c:extLst>
        </c:ser>
        <c:ser>
          <c:idx val="6"/>
          <c:order val="6"/>
          <c:tx>
            <c:strRef>
              <c:f>Sheet1!$H$1</c:f>
              <c:strCache>
                <c:ptCount val="1"/>
                <c:pt idx="0">
                  <c:v>Armste 20%</c:v>
                </c:pt>
              </c:strCache>
            </c:strRef>
          </c:tx>
          <c:spPr>
            <a:solidFill>
              <a:srgbClr val="EC6224">
                <a:alpha val="2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Sheet1!$H$2:$H$49</c:f>
              <c:numCache>
                <c:formatCode>General</c:formatCode>
                <c:ptCount val="48"/>
                <c:pt idx="0">
                  <c:v>0</c:v>
                </c:pt>
                <c:pt idx="1">
                  <c:v>0</c:v>
                </c:pt>
                <c:pt idx="2">
                  <c:v>0</c:v>
                </c:pt>
                <c:pt idx="3">
                  <c:v>0</c:v>
                </c:pt>
                <c:pt idx="4">
                  <c:v>0</c:v>
                </c:pt>
                <c:pt idx="5">
                  <c:v>0</c:v>
                </c:pt>
                <c:pt idx="6">
                  <c:v>0</c:v>
                </c:pt>
                <c:pt idx="7">
                  <c:v>0</c:v>
                </c:pt>
                <c:pt idx="8">
                  <c:v>0</c:v>
                </c:pt>
                <c:pt idx="9">
                  <c:v>0</c:v>
                </c:pt>
                <c:pt idx="10">
                  <c:v>0</c:v>
                </c:pt>
                <c:pt idx="11">
                  <c:v>0</c:v>
                </c:pt>
                <c:pt idx="12" formatCode="0.0%">
                  <c:v>0</c:v>
                </c:pt>
                <c:pt idx="13" formatCode="0.0%">
                  <c:v>1.4464285714285712</c:v>
                </c:pt>
                <c:pt idx="14" formatCode="0.0%">
                  <c:v>1.4464285714285712</c:v>
                </c:pt>
                <c:pt idx="15" formatCode="0.0%">
                  <c:v>0</c:v>
                </c:pt>
                <c:pt idx="16" formatCode="0.0%">
                  <c:v>0</c:v>
                </c:pt>
                <c:pt idx="17" formatCode="0.0%">
                  <c:v>0</c:v>
                </c:pt>
                <c:pt idx="18" formatCode="0.0%">
                  <c:v>0</c:v>
                </c:pt>
                <c:pt idx="19" formatCode="0.0%">
                  <c:v>0</c:v>
                </c:pt>
                <c:pt idx="20" formatCode="0.0%">
                  <c:v>0</c:v>
                </c:pt>
                <c:pt idx="21" formatCode="0.0%">
                  <c:v>0</c:v>
                </c:pt>
                <c:pt idx="22" formatCode="0.0%">
                  <c:v>0</c:v>
                </c:pt>
                <c:pt idx="23" formatCode="0.0%">
                  <c:v>0</c:v>
                </c:pt>
                <c:pt idx="24" formatCode="0.0%">
                  <c:v>0</c:v>
                </c:pt>
                <c:pt idx="25" formatCode="0.0%">
                  <c:v>0</c:v>
                </c:pt>
                <c:pt idx="26" formatCode="0.0%">
                  <c:v>0</c:v>
                </c:pt>
                <c:pt idx="27" formatCode="0.0%">
                  <c:v>0</c:v>
                </c:pt>
                <c:pt idx="28" formatCode="0.0%">
                  <c:v>0</c:v>
                </c:pt>
                <c:pt idx="29" formatCode="0.0%">
                  <c:v>0</c:v>
                </c:pt>
                <c:pt idx="30" formatCode="0.0%">
                  <c:v>0</c:v>
                </c:pt>
                <c:pt idx="31" formatCode="0.0%">
                  <c:v>0</c:v>
                </c:pt>
                <c:pt idx="32" formatCode="0.0%">
                  <c:v>0</c:v>
                </c:pt>
                <c:pt idx="33" formatCode="0.0%">
                  <c:v>0</c:v>
                </c:pt>
                <c:pt idx="34" formatCode="0.0%">
                  <c:v>0</c:v>
                </c:pt>
                <c:pt idx="35" formatCode="0.0%">
                  <c:v>0</c:v>
                </c:pt>
                <c:pt idx="36" formatCode="0.0%">
                  <c:v>0</c:v>
                </c:pt>
                <c:pt idx="37" formatCode="0.0%">
                  <c:v>0</c:v>
                </c:pt>
                <c:pt idx="38" formatCode="0.0%">
                  <c:v>0</c:v>
                </c:pt>
                <c:pt idx="39" formatCode="0.0%">
                  <c:v>0</c:v>
                </c:pt>
                <c:pt idx="40" formatCode="0.0%">
                  <c:v>0</c:v>
                </c:pt>
                <c:pt idx="41" formatCode="0.0%">
                  <c:v>0</c:v>
                </c:pt>
                <c:pt idx="42" formatCode="0.0%">
                  <c:v>0</c:v>
                </c:pt>
                <c:pt idx="43" formatCode="0.0%">
                  <c:v>0</c:v>
                </c:pt>
                <c:pt idx="44" formatCode="0.0%">
                  <c:v>0</c:v>
                </c:pt>
                <c:pt idx="45" formatCode="0.0%">
                  <c:v>0</c:v>
                </c:pt>
                <c:pt idx="46" formatCode="0.0%">
                  <c:v>0</c:v>
                </c:pt>
                <c:pt idx="47" formatCode="0.0%">
                  <c:v>0</c:v>
                </c:pt>
              </c:numCache>
            </c:numRef>
          </c:val>
          <c:extLst>
            <c:ext xmlns:c16="http://schemas.microsoft.com/office/drawing/2014/chart" uri="{C3380CC4-5D6E-409C-BE32-E72D297353CC}">
              <c16:uniqueId val="{00000007-1047-415B-BC51-B18576D9EA86}"/>
            </c:ext>
          </c:extLst>
        </c:ser>
        <c:ser>
          <c:idx val="7"/>
          <c:order val="7"/>
          <c:tx>
            <c:strRef>
              <c:f>Sheet1!$I$1</c:f>
              <c:strCache>
                <c:ptCount val="1"/>
                <c:pt idx="0">
                  <c:v>Laag inkomen 20%</c:v>
                </c:pt>
              </c:strCache>
            </c:strRef>
          </c:tx>
          <c:spPr>
            <a:solidFill>
              <a:srgbClr val="EC6224">
                <a:alpha val="4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Sheet1!$I$2:$I$49</c:f>
              <c:numCache>
                <c:formatCode>General</c:formatCode>
                <c:ptCount val="48"/>
                <c:pt idx="0">
                  <c:v>0</c:v>
                </c:pt>
                <c:pt idx="1">
                  <c:v>0</c:v>
                </c:pt>
                <c:pt idx="2">
                  <c:v>0</c:v>
                </c:pt>
                <c:pt idx="3">
                  <c:v>0</c:v>
                </c:pt>
                <c:pt idx="4">
                  <c:v>0</c:v>
                </c:pt>
                <c:pt idx="5">
                  <c:v>0</c:v>
                </c:pt>
                <c:pt idx="6">
                  <c:v>0</c:v>
                </c:pt>
                <c:pt idx="7">
                  <c:v>0</c:v>
                </c:pt>
                <c:pt idx="8">
                  <c:v>0</c:v>
                </c:pt>
                <c:pt idx="9">
                  <c:v>0</c:v>
                </c:pt>
                <c:pt idx="10">
                  <c:v>0</c:v>
                </c:pt>
                <c:pt idx="11">
                  <c:v>0</c:v>
                </c:pt>
                <c:pt idx="12" formatCode="0.0%">
                  <c:v>0</c:v>
                </c:pt>
                <c:pt idx="13" formatCode="0.0%">
                  <c:v>0</c:v>
                </c:pt>
                <c:pt idx="14" formatCode="0.0%">
                  <c:v>0</c:v>
                </c:pt>
                <c:pt idx="15" formatCode="0.0%">
                  <c:v>1.3975155279503102</c:v>
                </c:pt>
                <c:pt idx="16" formatCode="0.0%">
                  <c:v>1.3975155279503102</c:v>
                </c:pt>
                <c:pt idx="17" formatCode="0.0%">
                  <c:v>0</c:v>
                </c:pt>
                <c:pt idx="18" formatCode="0.0%">
                  <c:v>0</c:v>
                </c:pt>
                <c:pt idx="19" formatCode="0.0%">
                  <c:v>0</c:v>
                </c:pt>
                <c:pt idx="20" formatCode="0.0%">
                  <c:v>0</c:v>
                </c:pt>
                <c:pt idx="21" formatCode="0.0%">
                  <c:v>0</c:v>
                </c:pt>
                <c:pt idx="22" formatCode="0.0%">
                  <c:v>0</c:v>
                </c:pt>
                <c:pt idx="23" formatCode="0.0%">
                  <c:v>0</c:v>
                </c:pt>
                <c:pt idx="24" formatCode="0.0%">
                  <c:v>0</c:v>
                </c:pt>
                <c:pt idx="25" formatCode="0.0%">
                  <c:v>0</c:v>
                </c:pt>
                <c:pt idx="26" formatCode="0.0%">
                  <c:v>0</c:v>
                </c:pt>
                <c:pt idx="27" formatCode="0.0%">
                  <c:v>0</c:v>
                </c:pt>
                <c:pt idx="28" formatCode="0.0%">
                  <c:v>0</c:v>
                </c:pt>
                <c:pt idx="29" formatCode="0.0%">
                  <c:v>0</c:v>
                </c:pt>
                <c:pt idx="30" formatCode="0.0%">
                  <c:v>0</c:v>
                </c:pt>
                <c:pt idx="31" formatCode="0.0%">
                  <c:v>0</c:v>
                </c:pt>
                <c:pt idx="32" formatCode="0.0%">
                  <c:v>0</c:v>
                </c:pt>
                <c:pt idx="33" formatCode="0.0%">
                  <c:v>0</c:v>
                </c:pt>
                <c:pt idx="34" formatCode="0.0%">
                  <c:v>0</c:v>
                </c:pt>
                <c:pt idx="35" formatCode="0.0%">
                  <c:v>0</c:v>
                </c:pt>
                <c:pt idx="36" formatCode="0.0%">
                  <c:v>0</c:v>
                </c:pt>
                <c:pt idx="37" formatCode="0.0%">
                  <c:v>0</c:v>
                </c:pt>
                <c:pt idx="38" formatCode="0.0%">
                  <c:v>0</c:v>
                </c:pt>
                <c:pt idx="39" formatCode="0.0%">
                  <c:v>0</c:v>
                </c:pt>
                <c:pt idx="40" formatCode="0.0%">
                  <c:v>0</c:v>
                </c:pt>
                <c:pt idx="41" formatCode="0.0%">
                  <c:v>0</c:v>
                </c:pt>
                <c:pt idx="42" formatCode="0.0%">
                  <c:v>0</c:v>
                </c:pt>
                <c:pt idx="43" formatCode="0.0%">
                  <c:v>0</c:v>
                </c:pt>
                <c:pt idx="44" formatCode="0.0%">
                  <c:v>0</c:v>
                </c:pt>
                <c:pt idx="45" formatCode="0.0%">
                  <c:v>0</c:v>
                </c:pt>
                <c:pt idx="46" formatCode="0.0%">
                  <c:v>0</c:v>
                </c:pt>
                <c:pt idx="47" formatCode="0.0%">
                  <c:v>0</c:v>
                </c:pt>
              </c:numCache>
            </c:numRef>
          </c:val>
          <c:extLst>
            <c:ext xmlns:c16="http://schemas.microsoft.com/office/drawing/2014/chart" uri="{C3380CC4-5D6E-409C-BE32-E72D297353CC}">
              <c16:uniqueId val="{00000008-1047-415B-BC51-B18576D9EA86}"/>
            </c:ext>
          </c:extLst>
        </c:ser>
        <c:ser>
          <c:idx val="8"/>
          <c:order val="8"/>
          <c:tx>
            <c:strRef>
              <c:f>Sheet1!$J$1</c:f>
              <c:strCache>
                <c:ptCount val="1"/>
                <c:pt idx="0">
                  <c:v>Gemiddeld inkomen 20%</c:v>
                </c:pt>
              </c:strCache>
            </c:strRef>
          </c:tx>
          <c:spPr>
            <a:solidFill>
              <a:srgbClr val="EC6224">
                <a:alpha val="6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Sheet1!$J$2:$J$49</c:f>
              <c:numCache>
                <c:formatCode>General</c:formatCode>
                <c:ptCount val="48"/>
                <c:pt idx="0">
                  <c:v>0</c:v>
                </c:pt>
                <c:pt idx="1">
                  <c:v>0</c:v>
                </c:pt>
                <c:pt idx="2">
                  <c:v>0</c:v>
                </c:pt>
                <c:pt idx="3">
                  <c:v>0</c:v>
                </c:pt>
                <c:pt idx="4">
                  <c:v>0</c:v>
                </c:pt>
                <c:pt idx="5">
                  <c:v>0</c:v>
                </c:pt>
                <c:pt idx="6">
                  <c:v>0</c:v>
                </c:pt>
                <c:pt idx="7">
                  <c:v>0</c:v>
                </c:pt>
                <c:pt idx="8">
                  <c:v>0</c:v>
                </c:pt>
                <c:pt idx="9">
                  <c:v>0</c:v>
                </c:pt>
                <c:pt idx="10">
                  <c:v>0</c:v>
                </c:pt>
                <c:pt idx="11">
                  <c:v>0</c:v>
                </c:pt>
                <c:pt idx="12" formatCode="0.0%">
                  <c:v>0</c:v>
                </c:pt>
                <c:pt idx="13" formatCode="0.0%">
                  <c:v>0</c:v>
                </c:pt>
                <c:pt idx="14" formatCode="0.0%">
                  <c:v>0</c:v>
                </c:pt>
                <c:pt idx="15" formatCode="0.0%">
                  <c:v>0</c:v>
                </c:pt>
                <c:pt idx="16" formatCode="0.0%">
                  <c:v>0</c:v>
                </c:pt>
                <c:pt idx="17" formatCode="0.0%">
                  <c:v>1.2100840336134451</c:v>
                </c:pt>
                <c:pt idx="18" formatCode="0.0%">
                  <c:v>1.2100840336134451</c:v>
                </c:pt>
                <c:pt idx="19" formatCode="0.0%">
                  <c:v>0</c:v>
                </c:pt>
                <c:pt idx="20" formatCode="0.0%">
                  <c:v>0</c:v>
                </c:pt>
                <c:pt idx="21" formatCode="0.0%">
                  <c:v>0</c:v>
                </c:pt>
                <c:pt idx="22" formatCode="0.0%">
                  <c:v>0</c:v>
                </c:pt>
                <c:pt idx="23" formatCode="0.0%">
                  <c:v>0</c:v>
                </c:pt>
                <c:pt idx="24" formatCode="0.0%">
                  <c:v>0</c:v>
                </c:pt>
                <c:pt idx="25" formatCode="0.0%">
                  <c:v>0</c:v>
                </c:pt>
                <c:pt idx="26" formatCode="0.0%">
                  <c:v>0</c:v>
                </c:pt>
                <c:pt idx="27" formatCode="0.0%">
                  <c:v>0</c:v>
                </c:pt>
                <c:pt idx="28" formatCode="0.0%">
                  <c:v>0</c:v>
                </c:pt>
                <c:pt idx="29" formatCode="0.0%">
                  <c:v>0</c:v>
                </c:pt>
                <c:pt idx="30" formatCode="0.0%">
                  <c:v>0</c:v>
                </c:pt>
                <c:pt idx="31" formatCode="0.0%">
                  <c:v>0</c:v>
                </c:pt>
                <c:pt idx="32" formatCode="0.0%">
                  <c:v>0</c:v>
                </c:pt>
                <c:pt idx="33" formatCode="0.0%">
                  <c:v>0</c:v>
                </c:pt>
                <c:pt idx="34" formatCode="0.0%">
                  <c:v>0</c:v>
                </c:pt>
                <c:pt idx="35" formatCode="0.0%">
                  <c:v>0</c:v>
                </c:pt>
                <c:pt idx="36" formatCode="0.0%">
                  <c:v>0</c:v>
                </c:pt>
                <c:pt idx="37" formatCode="0.0%">
                  <c:v>0</c:v>
                </c:pt>
                <c:pt idx="38" formatCode="0.0%">
                  <c:v>0</c:v>
                </c:pt>
                <c:pt idx="39" formatCode="0.0%">
                  <c:v>0</c:v>
                </c:pt>
                <c:pt idx="40" formatCode="0.0%">
                  <c:v>0</c:v>
                </c:pt>
                <c:pt idx="41" formatCode="0.0%">
                  <c:v>0</c:v>
                </c:pt>
                <c:pt idx="42" formatCode="0.0%">
                  <c:v>0</c:v>
                </c:pt>
                <c:pt idx="43" formatCode="0.0%">
                  <c:v>0</c:v>
                </c:pt>
                <c:pt idx="44" formatCode="0.0%">
                  <c:v>0</c:v>
                </c:pt>
                <c:pt idx="45" formatCode="0.0%">
                  <c:v>0</c:v>
                </c:pt>
                <c:pt idx="46" formatCode="0.0%">
                  <c:v>0</c:v>
                </c:pt>
                <c:pt idx="47" formatCode="0.0%">
                  <c:v>0</c:v>
                </c:pt>
              </c:numCache>
            </c:numRef>
          </c:val>
          <c:extLst>
            <c:ext xmlns:c16="http://schemas.microsoft.com/office/drawing/2014/chart" uri="{C3380CC4-5D6E-409C-BE32-E72D297353CC}">
              <c16:uniqueId val="{00000009-1047-415B-BC51-B18576D9EA86}"/>
            </c:ext>
          </c:extLst>
        </c:ser>
        <c:ser>
          <c:idx val="9"/>
          <c:order val="9"/>
          <c:tx>
            <c:strRef>
              <c:f>Sheet1!$K$1</c:f>
              <c:strCache>
                <c:ptCount val="1"/>
                <c:pt idx="0">
                  <c:v>Hoog inkomen 20%</c:v>
                </c:pt>
              </c:strCache>
            </c:strRef>
          </c:tx>
          <c:spPr>
            <a:solidFill>
              <a:srgbClr val="EC6224">
                <a:alpha val="8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Sheet1!$K$2:$K$49</c:f>
              <c:numCache>
                <c:formatCode>General</c:formatCode>
                <c:ptCount val="48"/>
                <c:pt idx="0">
                  <c:v>0</c:v>
                </c:pt>
                <c:pt idx="1">
                  <c:v>0</c:v>
                </c:pt>
                <c:pt idx="2">
                  <c:v>0</c:v>
                </c:pt>
                <c:pt idx="3">
                  <c:v>0</c:v>
                </c:pt>
                <c:pt idx="4">
                  <c:v>0</c:v>
                </c:pt>
                <c:pt idx="5">
                  <c:v>0</c:v>
                </c:pt>
                <c:pt idx="6">
                  <c:v>0</c:v>
                </c:pt>
                <c:pt idx="7">
                  <c:v>0</c:v>
                </c:pt>
                <c:pt idx="8">
                  <c:v>0</c:v>
                </c:pt>
                <c:pt idx="9">
                  <c:v>0</c:v>
                </c:pt>
                <c:pt idx="10">
                  <c:v>0</c:v>
                </c:pt>
                <c:pt idx="11">
                  <c:v>0</c:v>
                </c:pt>
                <c:pt idx="12" formatCode="0.0%">
                  <c:v>0</c:v>
                </c:pt>
                <c:pt idx="13" formatCode="0.0%">
                  <c:v>0</c:v>
                </c:pt>
                <c:pt idx="14" formatCode="0.0%">
                  <c:v>0</c:v>
                </c:pt>
                <c:pt idx="15" formatCode="0.0%">
                  <c:v>0</c:v>
                </c:pt>
                <c:pt idx="16" formatCode="0.0%">
                  <c:v>0</c:v>
                </c:pt>
                <c:pt idx="17" formatCode="0.0%">
                  <c:v>0</c:v>
                </c:pt>
                <c:pt idx="18" formatCode="0.0%">
                  <c:v>0</c:v>
                </c:pt>
                <c:pt idx="19" formatCode="0.0%">
                  <c:v>0.89010989010989006</c:v>
                </c:pt>
                <c:pt idx="20" formatCode="0.0%">
                  <c:v>0.89010989010989006</c:v>
                </c:pt>
                <c:pt idx="21" formatCode="0.0%">
                  <c:v>0</c:v>
                </c:pt>
                <c:pt idx="22" formatCode="0.0%">
                  <c:v>0</c:v>
                </c:pt>
                <c:pt idx="23" formatCode="0.0%">
                  <c:v>0</c:v>
                </c:pt>
                <c:pt idx="24" formatCode="0.0%">
                  <c:v>0</c:v>
                </c:pt>
                <c:pt idx="25" formatCode="0.0%">
                  <c:v>0</c:v>
                </c:pt>
                <c:pt idx="26" formatCode="0.0%">
                  <c:v>0</c:v>
                </c:pt>
                <c:pt idx="27" formatCode="0.0%">
                  <c:v>0</c:v>
                </c:pt>
                <c:pt idx="28" formatCode="0.0%">
                  <c:v>0</c:v>
                </c:pt>
                <c:pt idx="29" formatCode="0.0%">
                  <c:v>0</c:v>
                </c:pt>
                <c:pt idx="30" formatCode="0.0%">
                  <c:v>0</c:v>
                </c:pt>
                <c:pt idx="31" formatCode="0.0%">
                  <c:v>0</c:v>
                </c:pt>
                <c:pt idx="32" formatCode="0.0%">
                  <c:v>0</c:v>
                </c:pt>
                <c:pt idx="33" formatCode="0.0%">
                  <c:v>0</c:v>
                </c:pt>
                <c:pt idx="34" formatCode="0.0%">
                  <c:v>0</c:v>
                </c:pt>
                <c:pt idx="35" formatCode="0.0%">
                  <c:v>0</c:v>
                </c:pt>
                <c:pt idx="36" formatCode="0.0%">
                  <c:v>0</c:v>
                </c:pt>
                <c:pt idx="37" formatCode="0.0%">
                  <c:v>0</c:v>
                </c:pt>
                <c:pt idx="38" formatCode="0.0%">
                  <c:v>0</c:v>
                </c:pt>
                <c:pt idx="39" formatCode="0.0%">
                  <c:v>0</c:v>
                </c:pt>
                <c:pt idx="40" formatCode="0.0%">
                  <c:v>0</c:v>
                </c:pt>
                <c:pt idx="41" formatCode="0.0%">
                  <c:v>0</c:v>
                </c:pt>
                <c:pt idx="42" formatCode="0.0%">
                  <c:v>0</c:v>
                </c:pt>
                <c:pt idx="43" formatCode="0.0%">
                  <c:v>0</c:v>
                </c:pt>
                <c:pt idx="44" formatCode="0.0%">
                  <c:v>0</c:v>
                </c:pt>
                <c:pt idx="45" formatCode="0.0%">
                  <c:v>0</c:v>
                </c:pt>
                <c:pt idx="46" formatCode="0.0%">
                  <c:v>0</c:v>
                </c:pt>
                <c:pt idx="47" formatCode="0.0%">
                  <c:v>0</c:v>
                </c:pt>
              </c:numCache>
            </c:numRef>
          </c:val>
          <c:extLst>
            <c:ext xmlns:c16="http://schemas.microsoft.com/office/drawing/2014/chart" uri="{C3380CC4-5D6E-409C-BE32-E72D297353CC}">
              <c16:uniqueId val="{0000000A-1047-415B-BC51-B18576D9EA86}"/>
            </c:ext>
          </c:extLst>
        </c:ser>
        <c:ser>
          <c:idx val="10"/>
          <c:order val="10"/>
          <c:tx>
            <c:strRef>
              <c:f>Sheet1!$L$1</c:f>
              <c:strCache>
                <c:ptCount val="1"/>
                <c:pt idx="0">
                  <c:v>Rijkste 20%</c:v>
                </c:pt>
              </c:strCache>
            </c:strRef>
          </c:tx>
          <c:spPr>
            <a:solidFill>
              <a:srgbClr val="EC6224"/>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Sheet1!$L$2:$L$49</c:f>
              <c:numCache>
                <c:formatCode>General</c:formatCode>
                <c:ptCount val="48"/>
                <c:pt idx="0">
                  <c:v>0</c:v>
                </c:pt>
                <c:pt idx="1">
                  <c:v>0</c:v>
                </c:pt>
                <c:pt idx="2">
                  <c:v>0</c:v>
                </c:pt>
                <c:pt idx="3">
                  <c:v>0</c:v>
                </c:pt>
                <c:pt idx="4">
                  <c:v>0</c:v>
                </c:pt>
                <c:pt idx="5">
                  <c:v>0</c:v>
                </c:pt>
                <c:pt idx="6">
                  <c:v>0</c:v>
                </c:pt>
                <c:pt idx="7">
                  <c:v>0</c:v>
                </c:pt>
                <c:pt idx="8">
                  <c:v>0</c:v>
                </c:pt>
                <c:pt idx="9">
                  <c:v>0</c:v>
                </c:pt>
                <c:pt idx="10">
                  <c:v>0</c:v>
                </c:pt>
                <c:pt idx="11">
                  <c:v>0</c:v>
                </c:pt>
                <c:pt idx="12" formatCode="0.0%">
                  <c:v>0</c:v>
                </c:pt>
                <c:pt idx="13" formatCode="0.0%">
                  <c:v>0</c:v>
                </c:pt>
                <c:pt idx="14" formatCode="0.0%">
                  <c:v>0</c:v>
                </c:pt>
                <c:pt idx="15" formatCode="0.0%">
                  <c:v>0</c:v>
                </c:pt>
                <c:pt idx="16" formatCode="0.0%">
                  <c:v>0</c:v>
                </c:pt>
                <c:pt idx="17" formatCode="0.0%">
                  <c:v>0</c:v>
                </c:pt>
                <c:pt idx="18" formatCode="0.0%">
                  <c:v>0</c:v>
                </c:pt>
                <c:pt idx="19" formatCode="0.0%">
                  <c:v>0</c:v>
                </c:pt>
                <c:pt idx="20" formatCode="0.0%">
                  <c:v>0</c:v>
                </c:pt>
                <c:pt idx="21" formatCode="0.0%">
                  <c:v>0.5714285714285714</c:v>
                </c:pt>
                <c:pt idx="22" formatCode="0.0%">
                  <c:v>0.5714285714285714</c:v>
                </c:pt>
                <c:pt idx="23" formatCode="0.0%">
                  <c:v>0</c:v>
                </c:pt>
                <c:pt idx="24" formatCode="0.0%">
                  <c:v>0</c:v>
                </c:pt>
                <c:pt idx="25" formatCode="0.0%">
                  <c:v>0</c:v>
                </c:pt>
                <c:pt idx="26" formatCode="0.0%">
                  <c:v>0</c:v>
                </c:pt>
                <c:pt idx="27" formatCode="0.0%">
                  <c:v>0</c:v>
                </c:pt>
                <c:pt idx="28" formatCode="0.0%">
                  <c:v>0</c:v>
                </c:pt>
                <c:pt idx="29" formatCode="0.0%">
                  <c:v>0</c:v>
                </c:pt>
                <c:pt idx="30" formatCode="0.0%">
                  <c:v>0</c:v>
                </c:pt>
                <c:pt idx="31" formatCode="0.0%">
                  <c:v>0</c:v>
                </c:pt>
                <c:pt idx="32" formatCode="0.0%">
                  <c:v>0</c:v>
                </c:pt>
                <c:pt idx="33" formatCode="0.0%">
                  <c:v>0</c:v>
                </c:pt>
                <c:pt idx="34" formatCode="0.0%">
                  <c:v>0</c:v>
                </c:pt>
                <c:pt idx="35" formatCode="0.0%">
                  <c:v>0</c:v>
                </c:pt>
                <c:pt idx="36" formatCode="0.0%">
                  <c:v>0</c:v>
                </c:pt>
                <c:pt idx="37" formatCode="0.0%">
                  <c:v>0</c:v>
                </c:pt>
                <c:pt idx="38" formatCode="0.0%">
                  <c:v>0</c:v>
                </c:pt>
                <c:pt idx="39" formatCode="0.0%">
                  <c:v>0</c:v>
                </c:pt>
                <c:pt idx="40" formatCode="0.0%">
                  <c:v>0</c:v>
                </c:pt>
                <c:pt idx="41" formatCode="0.0%">
                  <c:v>0</c:v>
                </c:pt>
                <c:pt idx="42" formatCode="0.0%">
                  <c:v>0</c:v>
                </c:pt>
                <c:pt idx="43" formatCode="0.0%">
                  <c:v>0</c:v>
                </c:pt>
                <c:pt idx="44" formatCode="0.0%">
                  <c:v>0</c:v>
                </c:pt>
                <c:pt idx="45" formatCode="0.0%">
                  <c:v>0</c:v>
                </c:pt>
                <c:pt idx="46" formatCode="0.0%">
                  <c:v>0</c:v>
                </c:pt>
                <c:pt idx="47" formatCode="0.0%">
                  <c:v>0</c:v>
                </c:pt>
              </c:numCache>
            </c:numRef>
          </c:val>
          <c:extLst>
            <c:ext xmlns:c16="http://schemas.microsoft.com/office/drawing/2014/chart" uri="{C3380CC4-5D6E-409C-BE32-E72D297353CC}">
              <c16:uniqueId val="{0000000B-1047-415B-BC51-B18576D9EA86}"/>
            </c:ext>
          </c:extLst>
        </c:ser>
        <c:ser>
          <c:idx val="11"/>
          <c:order val="11"/>
          <c:tx>
            <c:strRef>
              <c:f>Sheet1!$M$1</c:f>
              <c:strCache>
                <c:ptCount val="1"/>
                <c:pt idx="0">
                  <c:v>-</c:v>
                </c:pt>
              </c:strCache>
            </c:strRef>
          </c:tx>
          <c:spPr>
            <a:solidFill>
              <a:schemeClr val="accent6">
                <a:lumMod val="60000"/>
              </a:scheme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Sheet1!$M$2:$M$49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0C-1047-415B-BC51-B18576D9EA86}"/>
            </c:ext>
          </c:extLst>
        </c:ser>
        <c:ser>
          <c:idx val="12"/>
          <c:order val="12"/>
          <c:tx>
            <c:strRef>
              <c:f>Sheet1!$N$1</c:f>
              <c:strCache>
                <c:ptCount val="1"/>
                <c:pt idx="0">
                  <c:v>Armste 20%</c:v>
                </c:pt>
              </c:strCache>
            </c:strRef>
          </c:tx>
          <c:spPr>
            <a:solidFill>
              <a:srgbClr val="EC6224">
                <a:alpha val="2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Sheet1!$N$2:$N$49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1.0104895104895106</c:v>
                </c:pt>
                <c:pt idx="26">
                  <c:v>1.0104895104895106</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0D-1047-415B-BC51-B18576D9EA86}"/>
            </c:ext>
          </c:extLst>
        </c:ser>
        <c:ser>
          <c:idx val="13"/>
          <c:order val="13"/>
          <c:tx>
            <c:strRef>
              <c:f>Sheet1!$O$1</c:f>
              <c:strCache>
                <c:ptCount val="1"/>
                <c:pt idx="0">
                  <c:v>Laag inkomen 20%</c:v>
                </c:pt>
              </c:strCache>
            </c:strRef>
          </c:tx>
          <c:spPr>
            <a:solidFill>
              <a:srgbClr val="EC6224">
                <a:alpha val="4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Sheet1!$O$2:$O$49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0.74102564102564117</c:v>
                </c:pt>
                <c:pt idx="28">
                  <c:v>0.74102564102564117</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0E-1047-415B-BC51-B18576D9EA86}"/>
            </c:ext>
          </c:extLst>
        </c:ser>
        <c:ser>
          <c:idx val="14"/>
          <c:order val="14"/>
          <c:tx>
            <c:strRef>
              <c:f>Sheet1!$P$1</c:f>
              <c:strCache>
                <c:ptCount val="1"/>
                <c:pt idx="0">
                  <c:v>Gemiddeld inkomen 20%</c:v>
                </c:pt>
              </c:strCache>
            </c:strRef>
          </c:tx>
          <c:spPr>
            <a:solidFill>
              <a:srgbClr val="EC6224">
                <a:alpha val="6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Sheet1!$P$2:$P$49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0.68227424749163879</c:v>
                </c:pt>
                <c:pt idx="30">
                  <c:v>0.68227424749163879</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0F-1047-415B-BC51-B18576D9EA86}"/>
            </c:ext>
          </c:extLst>
        </c:ser>
        <c:ser>
          <c:idx val="15"/>
          <c:order val="15"/>
          <c:tx>
            <c:strRef>
              <c:f>Sheet1!$Q$1</c:f>
              <c:strCache>
                <c:ptCount val="1"/>
                <c:pt idx="0">
                  <c:v>Hoog inkomen 20%</c:v>
                </c:pt>
              </c:strCache>
            </c:strRef>
          </c:tx>
          <c:spPr>
            <a:solidFill>
              <a:srgbClr val="EC6224">
                <a:alpha val="8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Sheet1!$Q$2:$Q$49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0.60355029585798814</c:v>
                </c:pt>
                <c:pt idx="32">
                  <c:v>0.60355029585798814</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10-1047-415B-BC51-B18576D9EA86}"/>
            </c:ext>
          </c:extLst>
        </c:ser>
        <c:ser>
          <c:idx val="16"/>
          <c:order val="16"/>
          <c:tx>
            <c:strRef>
              <c:f>Sheet1!$R$1</c:f>
              <c:strCache>
                <c:ptCount val="1"/>
                <c:pt idx="0">
                  <c:v>Rijkste 20%</c:v>
                </c:pt>
              </c:strCache>
            </c:strRef>
          </c:tx>
          <c:spPr>
            <a:solidFill>
              <a:srgbClr val="EC6224"/>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Sheet1!$R$2:$R$49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0.40236686390532544</c:v>
                </c:pt>
                <c:pt idx="34">
                  <c:v>0.40236686390532544</c:v>
                </c:pt>
                <c:pt idx="35">
                  <c:v>0</c:v>
                </c:pt>
                <c:pt idx="36">
                  <c:v>0</c:v>
                </c:pt>
                <c:pt idx="37">
                  <c:v>0</c:v>
                </c:pt>
                <c:pt idx="38">
                  <c:v>0</c:v>
                </c:pt>
                <c:pt idx="39">
                  <c:v>0</c:v>
                </c:pt>
                <c:pt idx="40">
                  <c:v>0</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11-1047-415B-BC51-B18576D9EA86}"/>
            </c:ext>
          </c:extLst>
        </c:ser>
        <c:ser>
          <c:idx val="17"/>
          <c:order val="17"/>
          <c:tx>
            <c:strRef>
              <c:f>Sheet1!$S$1</c:f>
              <c:strCache>
                <c:ptCount val="1"/>
                <c:pt idx="0">
                  <c:v>-</c:v>
                </c:pt>
              </c:strCache>
            </c:strRef>
          </c:tx>
          <c:spPr>
            <a:solidFill>
              <a:schemeClr val="accent6">
                <a:lumMod val="80000"/>
                <a:lumOff val="20000"/>
              </a:scheme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Sheet1!$S$2:$S$49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12-1047-415B-BC51-B18576D9EA86}"/>
            </c:ext>
          </c:extLst>
        </c:ser>
        <c:ser>
          <c:idx val="18"/>
          <c:order val="18"/>
          <c:tx>
            <c:strRef>
              <c:f>Sheet1!$T$1</c:f>
              <c:strCache>
                <c:ptCount val="1"/>
                <c:pt idx="0">
                  <c:v>Armste 20%</c:v>
                </c:pt>
              </c:strCache>
            </c:strRef>
          </c:tx>
          <c:spPr>
            <a:solidFill>
              <a:srgbClr val="EC6224">
                <a:alpha val="2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Sheet1!$T$2:$T$49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1.4896551724137932</c:v>
                </c:pt>
                <c:pt idx="38">
                  <c:v>1.4896551724137932</c:v>
                </c:pt>
                <c:pt idx="39">
                  <c:v>0</c:v>
                </c:pt>
                <c:pt idx="40">
                  <c:v>0</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13-1047-415B-BC51-B18576D9EA86}"/>
            </c:ext>
          </c:extLst>
        </c:ser>
        <c:ser>
          <c:idx val="19"/>
          <c:order val="19"/>
          <c:tx>
            <c:strRef>
              <c:f>Sheet1!$U$1</c:f>
              <c:strCache>
                <c:ptCount val="1"/>
                <c:pt idx="0">
                  <c:v>Laag inkomen 20%</c:v>
                </c:pt>
              </c:strCache>
            </c:strRef>
          </c:tx>
          <c:spPr>
            <a:solidFill>
              <a:srgbClr val="EC6224">
                <a:alpha val="4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Sheet1!$U$2:$U$49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1.1760435571687839</c:v>
                </c:pt>
                <c:pt idx="40">
                  <c:v>1.1760435571687839</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14-1047-415B-BC51-B18576D9EA86}"/>
            </c:ext>
          </c:extLst>
        </c:ser>
        <c:ser>
          <c:idx val="20"/>
          <c:order val="20"/>
          <c:tx>
            <c:strRef>
              <c:f>Sheet1!$V$1</c:f>
              <c:strCache>
                <c:ptCount val="1"/>
                <c:pt idx="0">
                  <c:v>Gemiddeld inkomen 20%</c:v>
                </c:pt>
              </c:strCache>
            </c:strRef>
          </c:tx>
          <c:spPr>
            <a:solidFill>
              <a:srgbClr val="EC6224">
                <a:alpha val="6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Sheet1!$V$2:$V$49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1.0241379310344829</c:v>
                </c:pt>
                <c:pt idx="42">
                  <c:v>1.0241379310344829</c:v>
                </c:pt>
                <c:pt idx="43">
                  <c:v>0</c:v>
                </c:pt>
                <c:pt idx="44">
                  <c:v>0</c:v>
                </c:pt>
                <c:pt idx="45">
                  <c:v>0</c:v>
                </c:pt>
                <c:pt idx="46">
                  <c:v>0</c:v>
                </c:pt>
                <c:pt idx="47">
                  <c:v>0</c:v>
                </c:pt>
              </c:numCache>
            </c:numRef>
          </c:val>
          <c:extLst>
            <c:ext xmlns:c16="http://schemas.microsoft.com/office/drawing/2014/chart" uri="{C3380CC4-5D6E-409C-BE32-E72D297353CC}">
              <c16:uniqueId val="{00000015-1047-415B-BC51-B18576D9EA86}"/>
            </c:ext>
          </c:extLst>
        </c:ser>
        <c:ser>
          <c:idx val="21"/>
          <c:order val="21"/>
          <c:tx>
            <c:strRef>
              <c:f>Sheet1!$W$1</c:f>
              <c:strCache>
                <c:ptCount val="1"/>
                <c:pt idx="0">
                  <c:v>Hoog inkomen 20%</c:v>
                </c:pt>
              </c:strCache>
            </c:strRef>
          </c:tx>
          <c:spPr>
            <a:solidFill>
              <a:srgbClr val="EC6224">
                <a:alpha val="8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Sheet1!$W$2:$W$49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0.80959520239880078</c:v>
                </c:pt>
                <c:pt idx="44">
                  <c:v>0.80959520239880078</c:v>
                </c:pt>
                <c:pt idx="45">
                  <c:v>0</c:v>
                </c:pt>
                <c:pt idx="46">
                  <c:v>0</c:v>
                </c:pt>
                <c:pt idx="47">
                  <c:v>0</c:v>
                </c:pt>
              </c:numCache>
            </c:numRef>
          </c:val>
          <c:extLst>
            <c:ext xmlns:c16="http://schemas.microsoft.com/office/drawing/2014/chart" uri="{C3380CC4-5D6E-409C-BE32-E72D297353CC}">
              <c16:uniqueId val="{00000016-1047-415B-BC51-B18576D9EA86}"/>
            </c:ext>
          </c:extLst>
        </c:ser>
        <c:ser>
          <c:idx val="22"/>
          <c:order val="22"/>
          <c:tx>
            <c:strRef>
              <c:f>Sheet1!$X$1</c:f>
              <c:strCache>
                <c:ptCount val="1"/>
                <c:pt idx="0">
                  <c:v>Rijkste 20%</c:v>
                </c:pt>
              </c:strCache>
            </c:strRef>
          </c:tx>
          <c:spPr>
            <a:solidFill>
              <a:srgbClr val="EC6224"/>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Sheet1!$X$2:$X$49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0.56527093596059108</c:v>
                </c:pt>
                <c:pt idx="46">
                  <c:v>0.56527093596059108</c:v>
                </c:pt>
                <c:pt idx="47">
                  <c:v>0</c:v>
                </c:pt>
              </c:numCache>
            </c:numRef>
          </c:val>
          <c:extLst>
            <c:ext xmlns:c16="http://schemas.microsoft.com/office/drawing/2014/chart" uri="{C3380CC4-5D6E-409C-BE32-E72D297353CC}">
              <c16:uniqueId val="{00000017-1047-415B-BC51-B18576D9EA86}"/>
            </c:ext>
          </c:extLst>
        </c:ser>
        <c:dLbls>
          <c:showLegendKey val="0"/>
          <c:showVal val="0"/>
          <c:showCatName val="0"/>
          <c:showSerName val="0"/>
          <c:showPercent val="0"/>
          <c:showBubbleSize val="0"/>
        </c:dLbls>
        <c:axId val="809830192"/>
        <c:axId val="809848912"/>
      </c:areaChart>
      <c:dateAx>
        <c:axId val="809830192"/>
        <c:scaling>
          <c:orientation val="minMax"/>
        </c:scaling>
        <c:delete val="1"/>
        <c:axPos val="b"/>
        <c:numFmt formatCode="General" sourceLinked="1"/>
        <c:majorTickMark val="out"/>
        <c:minorTickMark val="none"/>
        <c:tickLblPos val="nextTo"/>
        <c:crossAx val="809848912"/>
        <c:crosses val="autoZero"/>
        <c:auto val="0"/>
        <c:lblOffset val="100"/>
        <c:baseTimeUnit val="days"/>
      </c:dateAx>
      <c:valAx>
        <c:axId val="809848912"/>
        <c:scaling>
          <c:orientation val="minMax"/>
          <c:max val="2.5"/>
        </c:scaling>
        <c:delete val="1"/>
        <c:axPos val="l"/>
        <c:numFmt formatCode="0%" sourceLinked="0"/>
        <c:majorTickMark val="out"/>
        <c:minorTickMark val="none"/>
        <c:tickLblPos val="nextTo"/>
        <c:crossAx val="809830192"/>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2.0248291526551747E-3"/>
          <c:w val="0.99030478926384502"/>
          <c:h val="0.92889882288885184"/>
        </c:manualLayout>
      </c:layout>
      <c:barChart>
        <c:barDir val="col"/>
        <c:grouping val="stacked"/>
        <c:varyColors val="0"/>
        <c:ser>
          <c:idx val="0"/>
          <c:order val="0"/>
          <c:tx>
            <c:strRef>
              <c:f>Sheet1!$B$1</c:f>
              <c:strCache>
                <c:ptCount val="1"/>
              </c:strCache>
            </c:strRef>
          </c:tx>
          <c:spPr>
            <a:solidFill>
              <a:schemeClr val="tx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2"/>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2000</c:v>
                </c:pt>
                <c:pt idx="1">
                  <c:v>2010</c:v>
                </c:pt>
                <c:pt idx="2">
                  <c:v>2020</c:v>
                </c:pt>
                <c:pt idx="3">
                  <c:v>2030</c:v>
                </c:pt>
                <c:pt idx="4">
                  <c:v>2040</c:v>
                </c:pt>
                <c:pt idx="5">
                  <c:v>2050</c:v>
                </c:pt>
              </c:numCache>
            </c:numRef>
          </c:cat>
          <c:val>
            <c:numRef>
              <c:f>Sheet1!$B$2:$B$7</c:f>
              <c:numCache>
                <c:formatCode>0.0;\-0.0;</c:formatCode>
                <c:ptCount val="6"/>
                <c:pt idx="0">
                  <c:v>4.7119999999999997</c:v>
                </c:pt>
                <c:pt idx="1">
                  <c:v>3.7320000000000002</c:v>
                </c:pt>
                <c:pt idx="2">
                  <c:v>3.4729999999999999</c:v>
                </c:pt>
              </c:numCache>
            </c:numRef>
          </c:val>
          <c:extLst>
            <c:ext xmlns:c16="http://schemas.microsoft.com/office/drawing/2014/chart" uri="{C3380CC4-5D6E-409C-BE32-E72D297353CC}">
              <c16:uniqueId val="{00000000-95C5-47C8-99C7-300FBF4796C5}"/>
            </c:ext>
          </c:extLst>
        </c:ser>
        <c:ser>
          <c:idx val="1"/>
          <c:order val="1"/>
          <c:tx>
            <c:strRef>
              <c:f>Sheet1!$C$1</c:f>
              <c:strCache>
                <c:ptCount val="1"/>
                <c:pt idx="0">
                  <c:v>0 tot 20 jaar</c:v>
                </c:pt>
              </c:strCache>
            </c:strRef>
          </c:tx>
          <c:spPr>
            <a:solidFill>
              <a:schemeClr val="tx2">
                <a:alpha val="8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2000</c:v>
                </c:pt>
                <c:pt idx="1">
                  <c:v>2010</c:v>
                </c:pt>
                <c:pt idx="2">
                  <c:v>2020</c:v>
                </c:pt>
                <c:pt idx="3">
                  <c:v>2030</c:v>
                </c:pt>
                <c:pt idx="4">
                  <c:v>2040</c:v>
                </c:pt>
                <c:pt idx="5">
                  <c:v>2050</c:v>
                </c:pt>
              </c:numCache>
            </c:numRef>
          </c:cat>
          <c:val>
            <c:numRef>
              <c:f>Sheet1!$C$2:$C$7</c:f>
              <c:numCache>
                <c:formatCode>0.0;\-0.0;</c:formatCode>
                <c:ptCount val="6"/>
                <c:pt idx="0">
                  <c:v>15.606</c:v>
                </c:pt>
                <c:pt idx="1">
                  <c:v>13.388999999999999</c:v>
                </c:pt>
                <c:pt idx="2">
                  <c:v>11.965</c:v>
                </c:pt>
                <c:pt idx="3">
                  <c:v>15.699999809265137</c:v>
                </c:pt>
                <c:pt idx="4">
                  <c:v>16.200000762939453</c:v>
                </c:pt>
                <c:pt idx="5">
                  <c:v>15.800000190734863</c:v>
                </c:pt>
              </c:numCache>
            </c:numRef>
          </c:val>
          <c:extLst>
            <c:ext xmlns:c16="http://schemas.microsoft.com/office/drawing/2014/chart" uri="{C3380CC4-5D6E-409C-BE32-E72D297353CC}">
              <c16:uniqueId val="{00000001-95C5-47C8-99C7-300FBF4796C5}"/>
            </c:ext>
          </c:extLst>
        </c:ser>
        <c:ser>
          <c:idx val="2"/>
          <c:order val="2"/>
          <c:tx>
            <c:strRef>
              <c:f>Sheet1!$D$1</c:f>
              <c:strCache>
                <c:ptCount val="1"/>
              </c:strCache>
            </c:strRef>
          </c:tx>
          <c:spPr>
            <a:solidFill>
              <a:schemeClr val="tx2">
                <a:alpha val="6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2000</c:v>
                </c:pt>
                <c:pt idx="1">
                  <c:v>2010</c:v>
                </c:pt>
                <c:pt idx="2">
                  <c:v>2020</c:v>
                </c:pt>
                <c:pt idx="3">
                  <c:v>2030</c:v>
                </c:pt>
                <c:pt idx="4">
                  <c:v>2040</c:v>
                </c:pt>
                <c:pt idx="5">
                  <c:v>2050</c:v>
                </c:pt>
              </c:numCache>
            </c:numRef>
          </c:cat>
          <c:val>
            <c:numRef>
              <c:f>Sheet1!$D$2:$D$7</c:f>
              <c:numCache>
                <c:formatCode>0.0;\-0.0;</c:formatCode>
                <c:ptCount val="6"/>
                <c:pt idx="0">
                  <c:v>6.4660000000000002</c:v>
                </c:pt>
                <c:pt idx="1">
                  <c:v>6.5170000000000003</c:v>
                </c:pt>
                <c:pt idx="2">
                  <c:v>5.7060000000000004</c:v>
                </c:pt>
              </c:numCache>
            </c:numRef>
          </c:val>
          <c:extLst>
            <c:ext xmlns:c16="http://schemas.microsoft.com/office/drawing/2014/chart" uri="{C3380CC4-5D6E-409C-BE32-E72D297353CC}">
              <c16:uniqueId val="{00000002-95C5-47C8-99C7-300FBF4796C5}"/>
            </c:ext>
          </c:extLst>
        </c:ser>
        <c:ser>
          <c:idx val="3"/>
          <c:order val="3"/>
          <c:tx>
            <c:strRef>
              <c:f>Sheet1!$E$1</c:f>
              <c:strCache>
                <c:ptCount val="1"/>
              </c:strCache>
            </c:strRef>
          </c:tx>
          <c:spPr>
            <a:solidFill>
              <a:schemeClr val="tx2">
                <a:alpha val="4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2000</c:v>
                </c:pt>
                <c:pt idx="1">
                  <c:v>2010</c:v>
                </c:pt>
                <c:pt idx="2">
                  <c:v>2020</c:v>
                </c:pt>
                <c:pt idx="3">
                  <c:v>2030</c:v>
                </c:pt>
                <c:pt idx="4">
                  <c:v>2040</c:v>
                </c:pt>
                <c:pt idx="5">
                  <c:v>2050</c:v>
                </c:pt>
              </c:numCache>
            </c:numRef>
          </c:cat>
          <c:val>
            <c:numRef>
              <c:f>Sheet1!$E$2:$E$7</c:f>
              <c:numCache>
                <c:formatCode>0.0;\-0.0;</c:formatCode>
                <c:ptCount val="6"/>
                <c:pt idx="0">
                  <c:v>9.7430000000000003</c:v>
                </c:pt>
                <c:pt idx="1">
                  <c:v>7.4560000000000004</c:v>
                </c:pt>
                <c:pt idx="2">
                  <c:v>7.69</c:v>
                </c:pt>
              </c:numCache>
            </c:numRef>
          </c:val>
          <c:extLst>
            <c:ext xmlns:c16="http://schemas.microsoft.com/office/drawing/2014/chart" uri="{C3380CC4-5D6E-409C-BE32-E72D297353CC}">
              <c16:uniqueId val="{00000003-95C5-47C8-99C7-300FBF4796C5}"/>
            </c:ext>
          </c:extLst>
        </c:ser>
        <c:ser>
          <c:idx val="4"/>
          <c:order val="4"/>
          <c:tx>
            <c:strRef>
              <c:f>Sheet1!$F$1</c:f>
              <c:strCache>
                <c:ptCount val="1"/>
                <c:pt idx="0">
                  <c:v>20 tot 65 jaar</c:v>
                </c:pt>
              </c:strCache>
            </c:strRef>
          </c:tx>
          <c:spPr>
            <a:solidFill>
              <a:schemeClr val="tx2">
                <a:alpha val="2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2000</c:v>
                </c:pt>
                <c:pt idx="1">
                  <c:v>2010</c:v>
                </c:pt>
                <c:pt idx="2">
                  <c:v>2020</c:v>
                </c:pt>
                <c:pt idx="3">
                  <c:v>2030</c:v>
                </c:pt>
                <c:pt idx="4">
                  <c:v>2040</c:v>
                </c:pt>
                <c:pt idx="5">
                  <c:v>2050</c:v>
                </c:pt>
              </c:numCache>
            </c:numRef>
          </c:cat>
          <c:val>
            <c:numRef>
              <c:f>Sheet1!$F$2:$F$7</c:f>
              <c:numCache>
                <c:formatCode>0.0;\-0.0;</c:formatCode>
                <c:ptCount val="6"/>
                <c:pt idx="0">
                  <c:v>42.651000000000003</c:v>
                </c:pt>
                <c:pt idx="1">
                  <c:v>41.145000000000003</c:v>
                </c:pt>
                <c:pt idx="2">
                  <c:v>38.08</c:v>
                </c:pt>
                <c:pt idx="3">
                  <c:v>46.799999237060547</c:v>
                </c:pt>
                <c:pt idx="4">
                  <c:v>44.700000762939453</c:v>
                </c:pt>
                <c:pt idx="5">
                  <c:v>45</c:v>
                </c:pt>
              </c:numCache>
            </c:numRef>
          </c:val>
          <c:extLst>
            <c:ext xmlns:c16="http://schemas.microsoft.com/office/drawing/2014/chart" uri="{C3380CC4-5D6E-409C-BE32-E72D297353CC}">
              <c16:uniqueId val="{00000004-95C5-47C8-99C7-300FBF4796C5}"/>
            </c:ext>
          </c:extLst>
        </c:ser>
        <c:ser>
          <c:idx val="5"/>
          <c:order val="5"/>
          <c:tx>
            <c:strRef>
              <c:f>Sheet1!$G$1</c:f>
              <c:strCache>
                <c:ptCount val="1"/>
                <c:pt idx="0">
                  <c:v>65 jaar of ouder</c:v>
                </c:pt>
              </c:strCache>
            </c:strRef>
          </c:tx>
          <c:spPr>
            <a:solidFill>
              <a:schemeClr val="bg1">
                <a:lumMod val="75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2000</c:v>
                </c:pt>
                <c:pt idx="1">
                  <c:v>2010</c:v>
                </c:pt>
                <c:pt idx="2">
                  <c:v>2020</c:v>
                </c:pt>
                <c:pt idx="3">
                  <c:v>2030</c:v>
                </c:pt>
                <c:pt idx="4">
                  <c:v>2040</c:v>
                </c:pt>
                <c:pt idx="5">
                  <c:v>2050</c:v>
                </c:pt>
              </c:numCache>
            </c:numRef>
          </c:cat>
          <c:val>
            <c:numRef>
              <c:f>Sheet1!$G$2:$G$7</c:f>
              <c:numCache>
                <c:formatCode>0.0;\-0.0;</c:formatCode>
                <c:ptCount val="6"/>
                <c:pt idx="0">
                  <c:v>15.968999999999999</c:v>
                </c:pt>
                <c:pt idx="1">
                  <c:v>16.997</c:v>
                </c:pt>
                <c:pt idx="2">
                  <c:v>20.172000000000001</c:v>
                </c:pt>
                <c:pt idx="3">
                  <c:v>24.600000381469727</c:v>
                </c:pt>
                <c:pt idx="4">
                  <c:v>25.5</c:v>
                </c:pt>
                <c:pt idx="5">
                  <c:v>23.399999618530273</c:v>
                </c:pt>
              </c:numCache>
            </c:numRef>
          </c:val>
          <c:extLst>
            <c:ext xmlns:c16="http://schemas.microsoft.com/office/drawing/2014/chart" uri="{C3380CC4-5D6E-409C-BE32-E72D297353CC}">
              <c16:uniqueId val="{00000005-95C5-47C8-99C7-300FBF4796C5}"/>
            </c:ext>
          </c:extLst>
        </c:ser>
        <c:dLbls>
          <c:showLegendKey val="0"/>
          <c:showVal val="0"/>
          <c:showCatName val="0"/>
          <c:showSerName val="0"/>
          <c:showPercent val="0"/>
          <c:showBubbleSize val="0"/>
        </c:dLbls>
        <c:gapWidth val="65"/>
        <c:overlap val="100"/>
        <c:serLines>
          <c:spPr>
            <a:ln w="9525" cap="flat" cmpd="sng" algn="ctr">
              <a:solidFill>
                <a:schemeClr val="tx1">
                  <a:lumMod val="35000"/>
                  <a:lumOff val="65000"/>
                </a:schemeClr>
              </a:solidFill>
              <a:prstDash val="sysDash"/>
              <a:round/>
            </a:ln>
            <a:effectLst/>
          </c:spPr>
        </c:serLines>
        <c:axId val="1048376608"/>
        <c:axId val="1048378904"/>
      </c:barChart>
      <c:lineChart>
        <c:grouping val="standard"/>
        <c:varyColors val="0"/>
        <c:ser>
          <c:idx val="6"/>
          <c:order val="6"/>
          <c:tx>
            <c:strRef>
              <c:f>Sheet1!$H$1</c:f>
              <c:strCache>
                <c:ptCount val="1"/>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nl-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2000</c:v>
                </c:pt>
                <c:pt idx="1">
                  <c:v>2010</c:v>
                </c:pt>
                <c:pt idx="2">
                  <c:v>2020</c:v>
                </c:pt>
                <c:pt idx="3">
                  <c:v>2030</c:v>
                </c:pt>
                <c:pt idx="4">
                  <c:v>2040</c:v>
                </c:pt>
                <c:pt idx="5">
                  <c:v>2050</c:v>
                </c:pt>
              </c:numCache>
            </c:numRef>
          </c:cat>
          <c:val>
            <c:numRef>
              <c:f>Sheet1!$H$2:$H$7</c:f>
              <c:numCache>
                <c:formatCode>0.0;\-0.0;</c:formatCode>
                <c:ptCount val="6"/>
                <c:pt idx="0">
                  <c:v>95.146999999999991</c:v>
                </c:pt>
                <c:pt idx="1">
                  <c:v>89.236000000000004</c:v>
                </c:pt>
                <c:pt idx="2">
                  <c:v>87.085999999999999</c:v>
                </c:pt>
                <c:pt idx="3">
                  <c:v>87.09999942779541</c:v>
                </c:pt>
                <c:pt idx="4">
                  <c:v>86.400001525878906</c:v>
                </c:pt>
                <c:pt idx="5">
                  <c:v>84.199999809265137</c:v>
                </c:pt>
              </c:numCache>
            </c:numRef>
          </c:val>
          <c:smooth val="0"/>
          <c:extLst>
            <c:ext xmlns:c16="http://schemas.microsoft.com/office/drawing/2014/chart" uri="{C3380CC4-5D6E-409C-BE32-E72D297353CC}">
              <c16:uniqueId val="{00000006-95C5-47C8-99C7-300FBF4796C5}"/>
            </c:ext>
          </c:extLst>
        </c:ser>
        <c:dLbls>
          <c:showLegendKey val="0"/>
          <c:showVal val="0"/>
          <c:showCatName val="0"/>
          <c:showSerName val="0"/>
          <c:showPercent val="0"/>
          <c:showBubbleSize val="0"/>
        </c:dLbls>
        <c:marker val="1"/>
        <c:smooth val="0"/>
        <c:axId val="1048376608"/>
        <c:axId val="1048378904"/>
      </c:lineChart>
      <c:catAx>
        <c:axId val="1048376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nl-NL"/>
          </a:p>
        </c:txPr>
        <c:crossAx val="1048378904"/>
        <c:crosses val="autoZero"/>
        <c:auto val="1"/>
        <c:lblAlgn val="ctr"/>
        <c:lblOffset val="100"/>
        <c:noMultiLvlLbl val="0"/>
      </c:catAx>
      <c:valAx>
        <c:axId val="1048378904"/>
        <c:scaling>
          <c:orientation val="minMax"/>
        </c:scaling>
        <c:delete val="1"/>
        <c:axPos val="l"/>
        <c:numFmt formatCode="0.0;\-0.0;" sourceLinked="1"/>
        <c:majorTickMark val="out"/>
        <c:minorTickMark val="none"/>
        <c:tickLblPos val="nextTo"/>
        <c:crossAx val="1048376608"/>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nl-NL"/>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585338234877806E-2"/>
          <c:y val="0"/>
          <c:w val="0.96469382734558862"/>
          <c:h val="1"/>
        </c:manualLayout>
      </c:layout>
      <c:lineChart>
        <c:grouping val="stacked"/>
        <c:varyColors val="0"/>
        <c:ser>
          <c:idx val="0"/>
          <c:order val="0"/>
          <c:tx>
            <c:strRef>
              <c:f>Sheet1!$B$1</c:f>
              <c:strCache>
                <c:ptCount val="1"/>
                <c:pt idx="0">
                  <c:v>Armste 20%</c:v>
                </c:pt>
              </c:strCache>
            </c:strRef>
          </c:tx>
          <c:spPr>
            <a:ln w="25400" cap="rnd">
              <a:solidFill>
                <a:schemeClr val="tx1"/>
              </a:solidFill>
              <a:prstDash val="sysDash"/>
              <a:round/>
            </a:ln>
            <a:effectLst/>
          </c:spPr>
          <c:marker>
            <c:symbol val="none"/>
          </c:marker>
          <c:dLbls>
            <c:dLbl>
              <c:idx val="0"/>
              <c:tx>
                <c:rich>
                  <a:bodyPr/>
                  <a:lstStyle/>
                  <a:p>
                    <a:fld id="{B3725A0B-176D-4E92-9CB0-7412AAC50066}" type="CELLRANGE">
                      <a:rPr lang="en-US"/>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CA32-47B7-B07E-534CD6A81216}"/>
                </c:ext>
              </c:extLst>
            </c:dLbl>
            <c:dLbl>
              <c:idx val="1"/>
              <c:tx>
                <c:rich>
                  <a:bodyPr/>
                  <a:lstStyle/>
                  <a:p>
                    <a:fld id="{418D8AF7-B014-4A5E-979E-B51DAD54567A}" type="CELLRANGE">
                      <a:rPr lang="nl-NL"/>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CA32-47B7-B07E-534CD6A81216}"/>
                </c:ext>
              </c:extLst>
            </c:dLbl>
            <c:dLbl>
              <c:idx val="2"/>
              <c:tx>
                <c:rich>
                  <a:bodyPr/>
                  <a:lstStyle/>
                  <a:p>
                    <a:fld id="{D0ABD7BE-F6BC-43AB-A64F-35468BCF1FA1}" type="CELLRANGE">
                      <a:rPr lang="nl-NL"/>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CA32-47B7-B07E-534CD6A81216}"/>
                </c:ext>
              </c:extLst>
            </c:dLbl>
            <c:dLbl>
              <c:idx val="3"/>
              <c:tx>
                <c:rich>
                  <a:bodyPr/>
                  <a:lstStyle/>
                  <a:p>
                    <a:fld id="{C4EC427D-D92B-4DA3-9EF2-21553CA8A881}" type="CELLRANGE">
                      <a:rPr lang="nl-NL"/>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CA32-47B7-B07E-534CD6A81216}"/>
                </c:ext>
              </c:extLst>
            </c:dLbl>
            <c:dLbl>
              <c:idx val="4"/>
              <c:tx>
                <c:rich>
                  <a:bodyPr/>
                  <a:lstStyle/>
                  <a:p>
                    <a:fld id="{88399C2D-015C-41A2-A86B-5AC4BC18FFFC}" type="CELLRANGE">
                      <a:rPr lang="nl-NL"/>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CA32-47B7-B07E-534CD6A81216}"/>
                </c:ext>
              </c:extLst>
            </c:dLbl>
            <c:numFmt formatCode="0.0%" sourceLinked="0"/>
            <c:spPr>
              <a:noFill/>
              <a:ln>
                <a:noFill/>
              </a:ln>
              <a:effectLst/>
            </c:spPr>
            <c:txPr>
              <a:bodyPr rot="0" spcFirstLastPara="1" vertOverflow="ellipsis" vert="horz" wrap="square" anchor="ctr" anchorCtr="1"/>
              <a:lstStyle/>
              <a:p>
                <a:pPr>
                  <a:defRPr sz="7200" b="0" i="0" u="none" strike="noStrike" kern="1200" baseline="0">
                    <a:solidFill>
                      <a:schemeClr val="tx1">
                        <a:lumMod val="75000"/>
                        <a:lumOff val="25000"/>
                      </a:schemeClr>
                    </a:solidFill>
                    <a:latin typeface="+mn-lt"/>
                    <a:ea typeface="+mn-ea"/>
                    <a:cs typeface="+mn-cs"/>
                  </a:defRPr>
                </a:pPr>
                <a:endParaRPr lang="nl-NL"/>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Sheet1!$A$2:$A$6</c:f>
              <c:strCache>
                <c:ptCount val="4"/>
                <c:pt idx="0">
                  <c:v>Type: Eenpersoonshuishouden</c:v>
                </c:pt>
                <c:pt idx="1">
                  <c:v>Type: Eenoudergezin</c:v>
                </c:pt>
                <c:pt idx="2">
                  <c:v>Type: Paar, met kind(eren)</c:v>
                </c:pt>
                <c:pt idx="3">
                  <c:v>Type: Paar, zonder kind</c:v>
                </c:pt>
              </c:strCache>
            </c:strRef>
          </c:cat>
          <c:val>
            <c:numRef>
              <c:f>Sheet1!$B$2:$B$6</c:f>
              <c:numCache>
                <c:formatCode>0.0%</c:formatCode>
                <c:ptCount val="5"/>
                <c:pt idx="0">
                  <c:v>0.2</c:v>
                </c:pt>
                <c:pt idx="1">
                  <c:v>0.2</c:v>
                </c:pt>
                <c:pt idx="2">
                  <c:v>0.2</c:v>
                </c:pt>
                <c:pt idx="3">
                  <c:v>0.2</c:v>
                </c:pt>
                <c:pt idx="4">
                  <c:v>0.2</c:v>
                </c:pt>
              </c:numCache>
            </c:numRef>
          </c:val>
          <c:smooth val="0"/>
          <c:extLst>
            <c:ext xmlns:c15="http://schemas.microsoft.com/office/drawing/2012/chart" uri="{02D57815-91ED-43cb-92C2-25804820EDAC}">
              <c15:datalabelsRange>
                <c15:f>Sheet1!$H$2:$H$18</c15:f>
                <c15:dlblRangeCache>
                  <c:ptCount val="17"/>
                </c15:dlblRangeCache>
              </c15:datalabelsRange>
            </c:ext>
            <c:ext xmlns:c16="http://schemas.microsoft.com/office/drawing/2014/chart" uri="{C3380CC4-5D6E-409C-BE32-E72D297353CC}">
              <c16:uniqueId val="{00000005-CA32-47B7-B07E-534CD6A81216}"/>
            </c:ext>
          </c:extLst>
        </c:ser>
        <c:ser>
          <c:idx val="1"/>
          <c:order val="1"/>
          <c:tx>
            <c:strRef>
              <c:f>Sheet1!$C$1</c:f>
              <c:strCache>
                <c:ptCount val="1"/>
                <c:pt idx="0">
                  <c:v>Laag inkomen 20%</c:v>
                </c:pt>
              </c:strCache>
            </c:strRef>
          </c:tx>
          <c:spPr>
            <a:ln w="28575" cap="rnd">
              <a:noFill/>
              <a:round/>
            </a:ln>
            <a:effectLst/>
          </c:spPr>
          <c:marker>
            <c:symbol val="none"/>
          </c:marker>
          <c:dLbls>
            <c:dLbl>
              <c:idx val="0"/>
              <c:tx>
                <c:rich>
                  <a:bodyPr/>
                  <a:lstStyle/>
                  <a:p>
                    <a:fld id="{B52EF8A4-757C-43CD-93AE-DE38DB552F13}" type="CELLRANGE">
                      <a:rPr lang="en-US"/>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CA32-47B7-B07E-534CD6A81216}"/>
                </c:ext>
              </c:extLst>
            </c:dLbl>
            <c:dLbl>
              <c:idx val="1"/>
              <c:tx>
                <c:rich>
                  <a:bodyPr/>
                  <a:lstStyle/>
                  <a:p>
                    <a:fld id="{7CE40823-051A-4F5F-9F2E-94BDA7E303B0}" type="CELLRANGE">
                      <a:rPr lang="nl-NL"/>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CA32-47B7-B07E-534CD6A81216}"/>
                </c:ext>
              </c:extLst>
            </c:dLbl>
            <c:dLbl>
              <c:idx val="2"/>
              <c:tx>
                <c:rich>
                  <a:bodyPr/>
                  <a:lstStyle/>
                  <a:p>
                    <a:fld id="{72745CB6-91F9-4D13-BF8B-5A4DF330C1D6}" type="CELLRANGE">
                      <a:rPr lang="nl-NL"/>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CA32-47B7-B07E-534CD6A81216}"/>
                </c:ext>
              </c:extLst>
            </c:dLbl>
            <c:dLbl>
              <c:idx val="3"/>
              <c:tx>
                <c:rich>
                  <a:bodyPr/>
                  <a:lstStyle/>
                  <a:p>
                    <a:fld id="{8E94EDAF-D9B5-452F-8119-508537B4509D}" type="CELLRANGE">
                      <a:rPr lang="nl-NL"/>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CA32-47B7-B07E-534CD6A81216}"/>
                </c:ext>
              </c:extLst>
            </c:dLbl>
            <c:dLbl>
              <c:idx val="4"/>
              <c:tx>
                <c:rich>
                  <a:bodyPr/>
                  <a:lstStyle/>
                  <a:p>
                    <a:fld id="{117E864D-23AB-4FA9-A812-88631ABDED25}" type="CELLRANGE">
                      <a:rPr lang="nl-NL"/>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CA32-47B7-B07E-534CD6A81216}"/>
                </c:ext>
              </c:extLst>
            </c:dLbl>
            <c:numFmt formatCode="#,##0.0" sourceLinked="0"/>
            <c:spPr>
              <a:noFill/>
              <a:ln>
                <a:noFill/>
              </a:ln>
              <a:effectLst/>
            </c:spPr>
            <c:txPr>
              <a:bodyPr rot="0" spcFirstLastPara="1" vertOverflow="ellipsis" vert="horz" wrap="square" anchor="ctr" anchorCtr="1"/>
              <a:lstStyle/>
              <a:p>
                <a:pPr>
                  <a:defRPr sz="7200" b="0" i="0" u="none" strike="noStrike" kern="1200" baseline="0">
                    <a:solidFill>
                      <a:schemeClr val="tx1">
                        <a:lumMod val="75000"/>
                        <a:lumOff val="25000"/>
                      </a:schemeClr>
                    </a:solidFill>
                    <a:latin typeface="+mn-lt"/>
                    <a:ea typeface="+mn-ea"/>
                    <a:cs typeface="+mn-cs"/>
                  </a:defRPr>
                </a:pPr>
                <a:endParaRPr lang="nl-NL"/>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4"/>
                <c:pt idx="0">
                  <c:v>Type: Eenpersoonshuishouden</c:v>
                </c:pt>
                <c:pt idx="1">
                  <c:v>Type: Eenoudergezin</c:v>
                </c:pt>
                <c:pt idx="2">
                  <c:v>Type: Paar, met kind(eren)</c:v>
                </c:pt>
                <c:pt idx="3">
                  <c:v>Type: Paar, zonder kind</c:v>
                </c:pt>
              </c:strCache>
            </c:strRef>
          </c:cat>
          <c:val>
            <c:numRef>
              <c:f>Sheet1!$C$2:$C$6</c:f>
              <c:numCache>
                <c:formatCode>General</c:formatCode>
                <c:ptCount val="5"/>
                <c:pt idx="0" formatCode="0.0%">
                  <c:v>0.04</c:v>
                </c:pt>
              </c:numCache>
            </c:numRef>
          </c:val>
          <c:smooth val="0"/>
          <c:extLst>
            <c:ext xmlns:c15="http://schemas.microsoft.com/office/drawing/2012/chart" uri="{02D57815-91ED-43cb-92C2-25804820EDAC}">
              <c15:datalabelsRange>
                <c15:f>Sheet1!$I$2:$I$18</c15:f>
                <c15:dlblRangeCache>
                  <c:ptCount val="17"/>
                </c15:dlblRangeCache>
              </c15:datalabelsRange>
            </c:ext>
            <c:ext xmlns:c16="http://schemas.microsoft.com/office/drawing/2014/chart" uri="{C3380CC4-5D6E-409C-BE32-E72D297353CC}">
              <c16:uniqueId val="{0000000B-CA32-47B7-B07E-534CD6A81216}"/>
            </c:ext>
          </c:extLst>
        </c:ser>
        <c:dLbls>
          <c:showLegendKey val="0"/>
          <c:showVal val="0"/>
          <c:showCatName val="0"/>
          <c:showSerName val="0"/>
          <c:showPercent val="0"/>
          <c:showBubbleSize val="0"/>
        </c:dLbls>
        <c:smooth val="0"/>
        <c:axId val="809830192"/>
        <c:axId val="809848912"/>
      </c:lineChart>
      <c:catAx>
        <c:axId val="809830192"/>
        <c:scaling>
          <c:orientation val="minMax"/>
        </c:scaling>
        <c:delete val="1"/>
        <c:axPos val="b"/>
        <c:numFmt formatCode="General" sourceLinked="1"/>
        <c:majorTickMark val="out"/>
        <c:minorTickMark val="none"/>
        <c:tickLblPos val="nextTo"/>
        <c:crossAx val="809848912"/>
        <c:crosses val="autoZero"/>
        <c:auto val="1"/>
        <c:lblAlgn val="ctr"/>
        <c:lblOffset val="100"/>
        <c:noMultiLvlLbl val="0"/>
      </c:catAx>
      <c:valAx>
        <c:axId val="809848912"/>
        <c:scaling>
          <c:orientation val="minMax"/>
          <c:max val="0.30000000000000004"/>
          <c:min val="0"/>
        </c:scaling>
        <c:delete val="1"/>
        <c:axPos val="l"/>
        <c:numFmt formatCode="0%" sourceLinked="0"/>
        <c:majorTickMark val="out"/>
        <c:minorTickMark val="none"/>
        <c:tickLblPos val="nextTo"/>
        <c:crossAx val="8098301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7200"/>
      </a:pPr>
      <a:endParaRPr lang="nl-NL"/>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091370484766754E-5"/>
          <c:y val="1.5559077906703045E-2"/>
          <c:w val="0.89269251371666225"/>
          <c:h val="0.92633587691116759"/>
        </c:manualLayout>
      </c:layout>
      <c:pieChart>
        <c:varyColors val="1"/>
        <c:ser>
          <c:idx val="0"/>
          <c:order val="0"/>
          <c:tx>
            <c:strRef>
              <c:f>Sheet1!$B$1</c:f>
              <c:strCache>
                <c:ptCount val="1"/>
                <c:pt idx="0">
                  <c:v>Koop</c:v>
                </c:pt>
              </c:strCache>
            </c:strRef>
          </c:tx>
          <c:spPr>
            <a:solidFill>
              <a:srgbClr val="00B0F0"/>
            </a:solidFill>
          </c:spPr>
          <c:explosion val="1"/>
          <c:dPt>
            <c:idx val="0"/>
            <c:bubble3D val="0"/>
            <c:spPr>
              <a:solidFill>
                <a:srgbClr val="00B0F0"/>
              </a:solidFill>
              <a:ln>
                <a:noFill/>
              </a:ln>
              <a:effectLst/>
            </c:spPr>
            <c:extLst>
              <c:ext xmlns:c16="http://schemas.microsoft.com/office/drawing/2014/chart" uri="{C3380CC4-5D6E-409C-BE32-E72D297353CC}">
                <c16:uniqueId val="{00000001-C6E0-4746-BECF-038EC8BBFA33}"/>
              </c:ext>
            </c:extLst>
          </c:dPt>
          <c:dPt>
            <c:idx val="1"/>
            <c:bubble3D val="0"/>
            <c:spPr>
              <a:solidFill>
                <a:srgbClr val="00B0F0">
                  <a:alpha val="70000"/>
                </a:srgbClr>
              </a:solidFill>
              <a:ln>
                <a:noFill/>
              </a:ln>
              <a:effectLst/>
            </c:spPr>
            <c:extLst>
              <c:ext xmlns:c16="http://schemas.microsoft.com/office/drawing/2014/chart" uri="{C3380CC4-5D6E-409C-BE32-E72D297353CC}">
                <c16:uniqueId val="{00000003-C6E0-4746-BECF-038EC8BBFA33}"/>
              </c:ext>
            </c:extLst>
          </c:dPt>
          <c:dPt>
            <c:idx val="2"/>
            <c:bubble3D val="0"/>
            <c:spPr>
              <a:solidFill>
                <a:srgbClr val="00B0F0">
                  <a:alpha val="40000"/>
                </a:srgbClr>
              </a:solidFill>
              <a:ln>
                <a:noFill/>
              </a:ln>
              <a:effectLst/>
            </c:spPr>
            <c:extLst>
              <c:ext xmlns:c16="http://schemas.microsoft.com/office/drawing/2014/chart" uri="{C3380CC4-5D6E-409C-BE32-E72D297353CC}">
                <c16:uniqueId val="{00000005-C6E0-4746-BECF-038EC8BBFA33}"/>
              </c:ext>
            </c:extLst>
          </c:dPt>
          <c:dLbls>
            <c:dLbl>
              <c:idx val="0"/>
              <c:layout>
                <c:manualLayout>
                  <c:x val="-0.2506939201238419"/>
                  <c:y val="-0.15524272992355584"/>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13320816671277208"/>
                      <c:h val="0.17322362237467673"/>
                    </c:manualLayout>
                  </c15:layout>
                </c:ext>
                <c:ext xmlns:c16="http://schemas.microsoft.com/office/drawing/2014/chart" uri="{C3380CC4-5D6E-409C-BE32-E72D297353CC}">
                  <c16:uniqueId val="{00000001-C6E0-4746-BECF-038EC8BBFA33}"/>
                </c:ext>
              </c:extLst>
            </c:dLbl>
            <c:dLbl>
              <c:idx val="1"/>
              <c:showLegendKey val="0"/>
              <c:showVal val="1"/>
              <c:showCatName val="1"/>
              <c:showSerName val="0"/>
              <c:showPercent val="0"/>
              <c:showBubbleSize val="0"/>
              <c:separator>
</c:separator>
              <c:extLst>
                <c:ext xmlns:c15="http://schemas.microsoft.com/office/drawing/2012/chart" uri="{CE6537A1-D6FC-4f65-9D91-7224C49458BB}">
                  <c15:layout>
                    <c:manualLayout>
                      <c:w val="0.21899074667669141"/>
                      <c:h val="0.31379781604577806"/>
                    </c:manualLayout>
                  </c15:layout>
                </c:ext>
                <c:ext xmlns:c16="http://schemas.microsoft.com/office/drawing/2014/chart" uri="{C3380CC4-5D6E-409C-BE32-E72D297353CC}">
                  <c16:uniqueId val="{00000003-C6E0-4746-BECF-038EC8BBFA33}"/>
                </c:ext>
              </c:extLst>
            </c:dLbl>
            <c:dLbl>
              <c:idx val="2"/>
              <c:numFmt formatCode="0%" sourceLinked="0"/>
              <c:spPr>
                <a:noFill/>
                <a:ln>
                  <a:noFill/>
                </a:ln>
                <a:effectLst/>
              </c:spPr>
              <c:txPr>
                <a:bodyPr rot="0" spcFirstLastPara="1" vertOverflow="overflow" horzOverflow="overflow" vert="horz" wrap="square" lIns="0" tIns="36000" rIns="36000" bIns="36000" anchor="ctr" anchorCtr="1">
                  <a:noAutofit/>
                </a:bodyPr>
                <a:lstStyle/>
                <a:p>
                  <a:pPr>
                    <a:defRPr sz="900" b="1" i="0" u="none" strike="noStrike" kern="1200" baseline="0">
                      <a:solidFill>
                        <a:srgbClr val="000000"/>
                      </a:solidFill>
                      <a:latin typeface="+mn-lt"/>
                      <a:ea typeface="+mn-ea"/>
                      <a:cs typeface="+mn-cs"/>
                    </a:defRPr>
                  </a:pPr>
                  <a:endParaRPr lang="nl-NL"/>
                </a:p>
              </c:txPr>
              <c:showLegendKey val="0"/>
              <c:showVal val="1"/>
              <c:showCatName val="1"/>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a:noFill/>
                    <a:ln>
                      <a:noFill/>
                    </a:ln>
                  </c15:spPr>
                  <c15:layout>
                    <c:manualLayout>
                      <c:w val="0.1274355520126236"/>
                      <c:h val="0.24351081654070983"/>
                    </c:manualLayout>
                  </c15:layout>
                </c:ext>
                <c:ext xmlns:c16="http://schemas.microsoft.com/office/drawing/2014/chart" uri="{C3380CC4-5D6E-409C-BE32-E72D297353CC}">
                  <c16:uniqueId val="{00000005-C6E0-4746-BECF-038EC8BBFA33}"/>
                </c:ext>
              </c:extLst>
            </c:dLbl>
            <c:numFmt formatCode="0%" sourceLinked="0"/>
            <c:spPr>
              <a:noFill/>
              <a:ln>
                <a:noFill/>
              </a:ln>
              <a:effectLst/>
            </c:spPr>
            <c:txPr>
              <a:bodyPr rot="0" spcFirstLastPara="1" vertOverflow="overflow" horzOverflow="overflow" vert="horz" wrap="square" lIns="0" tIns="36000" rIns="36000" bIns="36000" anchor="ctr" anchorCtr="1">
                <a:noAutofit/>
              </a:bodyPr>
              <a:lstStyle/>
              <a:p>
                <a:pPr>
                  <a:defRPr sz="900" b="1" i="0" u="none" strike="noStrike" kern="1200" baseline="0">
                    <a:solidFill>
                      <a:schemeClr val="tx1"/>
                    </a:solidFill>
                    <a:latin typeface="+mn-lt"/>
                    <a:ea typeface="+mn-ea"/>
                    <a:cs typeface="+mn-cs"/>
                  </a:defRPr>
                </a:pPr>
                <a:endParaRPr lang="nl-NL"/>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rect">
                    <a:avLst/>
                  </a:prstGeom>
                  <a:noFill/>
                  <a:ln>
                    <a:noFill/>
                  </a:ln>
                </c15:spPr>
              </c:ext>
            </c:extLst>
          </c:dLbls>
          <c:cat>
            <c:strRef>
              <c:f>Sheet1!$A$2:$A$4</c:f>
              <c:strCache>
                <c:ptCount val="3"/>
                <c:pt idx="0">
                  <c:v>Koop</c:v>
                </c:pt>
                <c:pt idx="1">
                  <c:v>Huur Woningcor-poratie</c:v>
                </c:pt>
                <c:pt idx="2">
                  <c:v>Huur privé</c:v>
                </c:pt>
              </c:strCache>
            </c:strRef>
          </c:cat>
          <c:val>
            <c:numRef>
              <c:f>Sheet1!$B$2:$B$4</c:f>
              <c:numCache>
                <c:formatCode>0.0%</c:formatCode>
                <c:ptCount val="3"/>
                <c:pt idx="0">
                  <c:v>0.46854880807377763</c:v>
                </c:pt>
                <c:pt idx="1">
                  <c:v>0.36534278754132593</c:v>
                </c:pt>
                <c:pt idx="2">
                  <c:v>0.16369410127022793</c:v>
                </c:pt>
              </c:numCache>
            </c:numRef>
          </c:val>
          <c:extLst>
            <c:ext xmlns:c16="http://schemas.microsoft.com/office/drawing/2014/chart" uri="{C3380CC4-5D6E-409C-BE32-E72D297353CC}">
              <c16:uniqueId val="{00000000-EFE4-4BD3-83B9-2C50A464CB3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prstDash val="solid"/>
    </a:ln>
    <a:effectLst/>
  </c:spPr>
  <c:txPr>
    <a:bodyPr/>
    <a:lstStyle/>
    <a:p>
      <a:pPr>
        <a:defRPr sz="1200"/>
      </a:pPr>
      <a:endParaRPr lang="nl-NL"/>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7.2121688958825078E-2"/>
          <c:w val="1"/>
          <c:h val="0.63395588308593187"/>
        </c:manualLayout>
      </c:layout>
      <c:barChart>
        <c:barDir val="col"/>
        <c:grouping val="clustered"/>
        <c:varyColors val="0"/>
        <c:ser>
          <c:idx val="0"/>
          <c:order val="0"/>
          <c:tx>
            <c:strRef>
              <c:f>Sheet1!$B$1</c:f>
              <c:strCache>
                <c:ptCount val="1"/>
                <c:pt idx="0">
                  <c:v>Gem. Vraagprijs</c:v>
                </c:pt>
              </c:strCache>
            </c:strRef>
          </c:tx>
          <c:spPr>
            <a:solidFill>
              <a:srgbClr val="00B0F0"/>
            </a:solidFill>
            <a:ln>
              <a:noFill/>
            </a:ln>
            <a:effectLst/>
          </c:spPr>
          <c:invertIfNegative val="0"/>
          <c:dLbls>
            <c:numFmt formatCode="&quot;€&quot;\ #,##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2010</c:v>
                </c:pt>
                <c:pt idx="1">
                  <c:v>2015</c:v>
                </c:pt>
                <c:pt idx="2">
                  <c:v>2020</c:v>
                </c:pt>
              </c:strCache>
            </c:strRef>
          </c:cat>
          <c:val>
            <c:numRef>
              <c:f>Sheet1!$B$2:$B$4</c:f>
              <c:numCache>
                <c:formatCode>_ [$€-413]\ * #,##0_ ;_ [$€-413]\ * \-#,##0_ ;_ [$€-413]\ * "-"??_ ;_ @_ </c:formatCode>
                <c:ptCount val="3"/>
                <c:pt idx="0">
                  <c:v>186000</c:v>
                </c:pt>
                <c:pt idx="1">
                  <c:v>178000</c:v>
                </c:pt>
                <c:pt idx="2">
                  <c:v>270000</c:v>
                </c:pt>
              </c:numCache>
            </c:numRef>
          </c:val>
          <c:extLst>
            <c:ext xmlns:c16="http://schemas.microsoft.com/office/drawing/2014/chart" uri="{C3380CC4-5D6E-409C-BE32-E72D297353CC}">
              <c16:uniqueId val="{00000000-4EDA-4CE5-B4CC-E30B0F899425}"/>
            </c:ext>
          </c:extLst>
        </c:ser>
        <c:dLbls>
          <c:showLegendKey val="0"/>
          <c:showVal val="0"/>
          <c:showCatName val="0"/>
          <c:showSerName val="0"/>
          <c:showPercent val="0"/>
          <c:showBubbleSize val="0"/>
        </c:dLbls>
        <c:gapWidth val="60"/>
        <c:axId val="1084835560"/>
        <c:axId val="1084835232"/>
      </c:barChart>
      <c:lineChart>
        <c:grouping val="standard"/>
        <c:varyColors val="0"/>
        <c:ser>
          <c:idx val="2"/>
          <c:order val="1"/>
          <c:tx>
            <c:strRef>
              <c:f>Sheet1!$D$1</c:f>
              <c:strCache>
                <c:ptCount val="1"/>
                <c:pt idx="0">
                  <c:v>Column2</c:v>
                </c:pt>
              </c:strCache>
            </c:strRef>
          </c:tx>
          <c:spPr>
            <a:ln w="28575" cap="rnd">
              <a:noFill/>
              <a:round/>
            </a:ln>
            <a:effectLst/>
          </c:spPr>
          <c:marker>
            <c:symbol val="none"/>
          </c:marker>
          <c:cat>
            <c:strRef>
              <c:f>Sheet1!$A$2:$A$4</c:f>
              <c:strCache>
                <c:ptCount val="3"/>
                <c:pt idx="0">
                  <c:v>2010</c:v>
                </c:pt>
                <c:pt idx="1">
                  <c:v>2015</c:v>
                </c:pt>
                <c:pt idx="2">
                  <c:v>2020</c:v>
                </c:pt>
              </c:strCache>
            </c:strRef>
          </c:cat>
          <c:val>
            <c:numRef>
              <c:f>Sheet1!$D$2:$D$4</c:f>
              <c:numCache>
                <c:formatCode>General</c:formatCode>
                <c:ptCount val="3"/>
              </c:numCache>
            </c:numRef>
          </c:val>
          <c:smooth val="0"/>
          <c:extLst>
            <c:ext xmlns:c16="http://schemas.microsoft.com/office/drawing/2014/chart" uri="{C3380CC4-5D6E-409C-BE32-E72D297353CC}">
              <c16:uniqueId val="{00000002-997C-4A6E-A18E-9F1BA877D47D}"/>
            </c:ext>
          </c:extLst>
        </c:ser>
        <c:dLbls>
          <c:showLegendKey val="0"/>
          <c:showVal val="0"/>
          <c:showCatName val="0"/>
          <c:showSerName val="0"/>
          <c:showPercent val="0"/>
          <c:showBubbleSize val="0"/>
        </c:dLbls>
        <c:marker val="1"/>
        <c:smooth val="0"/>
        <c:axId val="1084835560"/>
        <c:axId val="1084835232"/>
      </c:lineChart>
      <c:catAx>
        <c:axId val="1084835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000000"/>
                </a:solidFill>
                <a:latin typeface="+mn-lt"/>
                <a:ea typeface="+mn-ea"/>
                <a:cs typeface="+mn-cs"/>
              </a:defRPr>
            </a:pPr>
            <a:endParaRPr lang="nl-NL"/>
          </a:p>
        </c:txPr>
        <c:crossAx val="1084835232"/>
        <c:crosses val="autoZero"/>
        <c:auto val="1"/>
        <c:lblAlgn val="ctr"/>
        <c:lblOffset val="100"/>
        <c:noMultiLvlLbl val="0"/>
      </c:catAx>
      <c:valAx>
        <c:axId val="1084835232"/>
        <c:scaling>
          <c:orientation val="minMax"/>
        </c:scaling>
        <c:delete val="1"/>
        <c:axPos val="l"/>
        <c:numFmt formatCode="_ [$€-413]\ * #,##0_ ;_ [$€-413]\ * \-#,##0_ ;_ [$€-413]\ * &quot;-&quot;??_ ;_ @_ " sourceLinked="1"/>
        <c:majorTickMark val="none"/>
        <c:minorTickMark val="none"/>
        <c:tickLblPos val="nextTo"/>
        <c:crossAx val="1084835560"/>
        <c:crosses val="autoZero"/>
        <c:crossBetween val="between"/>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091370484766754E-5"/>
          <c:y val="1.5559077906703045E-2"/>
          <c:w val="0.89269251371666225"/>
          <c:h val="0.92633587691116759"/>
        </c:manualLayout>
      </c:layout>
      <c:pieChart>
        <c:varyColors val="1"/>
        <c:ser>
          <c:idx val="0"/>
          <c:order val="0"/>
          <c:tx>
            <c:strRef>
              <c:f>Sheet1!$B$1</c:f>
              <c:strCache>
                <c:ptCount val="1"/>
                <c:pt idx="0">
                  <c:v>Koop</c:v>
                </c:pt>
              </c:strCache>
            </c:strRef>
          </c:tx>
          <c:spPr>
            <a:solidFill>
              <a:srgbClr val="00B0F0"/>
            </a:solidFill>
          </c:spPr>
          <c:explosion val="1"/>
          <c:dPt>
            <c:idx val="0"/>
            <c:bubble3D val="0"/>
            <c:spPr>
              <a:solidFill>
                <a:srgbClr val="00B0F0"/>
              </a:solidFill>
              <a:ln>
                <a:noFill/>
              </a:ln>
              <a:effectLst/>
            </c:spPr>
            <c:extLst>
              <c:ext xmlns:c16="http://schemas.microsoft.com/office/drawing/2014/chart" uri="{C3380CC4-5D6E-409C-BE32-E72D297353CC}">
                <c16:uniqueId val="{00000001-846B-4552-B73B-022A3338CFDD}"/>
              </c:ext>
            </c:extLst>
          </c:dPt>
          <c:dPt>
            <c:idx val="1"/>
            <c:bubble3D val="0"/>
            <c:spPr>
              <a:solidFill>
                <a:srgbClr val="00B0F0">
                  <a:alpha val="70000"/>
                </a:srgbClr>
              </a:solidFill>
              <a:ln>
                <a:noFill/>
              </a:ln>
              <a:effectLst/>
            </c:spPr>
            <c:extLst>
              <c:ext xmlns:c16="http://schemas.microsoft.com/office/drawing/2014/chart" uri="{C3380CC4-5D6E-409C-BE32-E72D297353CC}">
                <c16:uniqueId val="{00000003-846B-4552-B73B-022A3338CFDD}"/>
              </c:ext>
            </c:extLst>
          </c:dPt>
          <c:dPt>
            <c:idx val="2"/>
            <c:bubble3D val="0"/>
            <c:spPr>
              <a:solidFill>
                <a:srgbClr val="00B0F0">
                  <a:alpha val="40000"/>
                </a:srgbClr>
              </a:solidFill>
              <a:ln>
                <a:noFill/>
              </a:ln>
              <a:effectLst/>
            </c:spPr>
            <c:extLst>
              <c:ext xmlns:c16="http://schemas.microsoft.com/office/drawing/2014/chart" uri="{C3380CC4-5D6E-409C-BE32-E72D297353CC}">
                <c16:uniqueId val="{00000005-846B-4552-B73B-022A3338CFDD}"/>
              </c:ext>
            </c:extLst>
          </c:dPt>
          <c:dLbls>
            <c:dLbl>
              <c:idx val="0"/>
              <c:layout>
                <c:manualLayout>
                  <c:x val="-0.26173422312633127"/>
                  <c:y val="-6.6319802180064655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846B-4552-B73B-022A3338CFDD}"/>
                </c:ext>
              </c:extLst>
            </c:dLbl>
            <c:dLbl>
              <c:idx val="1"/>
              <c:numFmt formatCode="0%" sourceLinked="0"/>
              <c:spPr>
                <a:noFill/>
                <a:ln>
                  <a:noFill/>
                </a:ln>
                <a:effectLst/>
              </c:spPr>
              <c:txPr>
                <a:bodyPr rot="0" spcFirstLastPara="1" vertOverflow="ellipsis" vert="horz" wrap="square" lIns="0" tIns="36000" rIns="36000" bIns="36000" anchor="ctr" anchorCtr="1">
                  <a:spAutoFit/>
                </a:bodyPr>
                <a:lstStyle/>
                <a:p>
                  <a:pPr>
                    <a:defRPr sz="900" b="1" i="0" u="none" strike="noStrike" kern="1200" baseline="0">
                      <a:solidFill>
                        <a:schemeClr val="tx1"/>
                      </a:solidFill>
                      <a:latin typeface="+mn-lt"/>
                      <a:ea typeface="+mn-ea"/>
                      <a:cs typeface="+mn-cs"/>
                    </a:defRPr>
                  </a:pPr>
                  <a:endParaRPr lang="nl-NL"/>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31064576768902691"/>
                      <c:h val="0.33503813821854356"/>
                    </c:manualLayout>
                  </c15:layout>
                </c:ext>
                <c:ext xmlns:c16="http://schemas.microsoft.com/office/drawing/2014/chart" uri="{C3380CC4-5D6E-409C-BE32-E72D297353CC}">
                  <c16:uniqueId val="{00000003-846B-4552-B73B-022A3338CFDD}"/>
                </c:ext>
              </c:extLst>
            </c:dLbl>
            <c:dLbl>
              <c:idx val="2"/>
              <c:numFmt formatCode="0%" sourceLinked="0"/>
              <c:spPr>
                <a:noFill/>
                <a:ln>
                  <a:noFill/>
                </a:ln>
                <a:effectLst/>
              </c:spPr>
              <c:txPr>
                <a:bodyPr rot="0" spcFirstLastPara="1" vertOverflow="ellipsis" vert="horz" wrap="square" lIns="0" tIns="36000" rIns="36000" bIns="36000" anchor="ctr" anchorCtr="1"/>
                <a:lstStyle/>
                <a:p>
                  <a:pPr>
                    <a:defRPr sz="900" b="1" i="0" u="none" strike="noStrike" kern="1200" baseline="0">
                      <a:solidFill>
                        <a:srgbClr val="000000"/>
                      </a:solidFill>
                      <a:latin typeface="+mn-lt"/>
                      <a:ea typeface="+mn-ea"/>
                      <a:cs typeface="+mn-cs"/>
                    </a:defRPr>
                  </a:pPr>
                  <a:endParaRPr lang="nl-NL"/>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846B-4552-B73B-022A3338CFDD}"/>
                </c:ext>
              </c:extLst>
            </c:dLbl>
            <c:numFmt formatCode="0%" sourceLinked="0"/>
            <c:spPr>
              <a:noFill/>
              <a:ln>
                <a:noFill/>
              </a:ln>
              <a:effectLst/>
            </c:spPr>
            <c:txPr>
              <a:bodyPr rot="0" spcFirstLastPara="1" vertOverflow="ellipsis" vert="horz" wrap="square" lIns="0" tIns="36000" rIns="36000" bIns="36000" anchor="ctr" anchorCtr="1"/>
              <a:lstStyle/>
              <a:p>
                <a:pPr>
                  <a:defRPr sz="900" b="1" i="0" u="none" strike="noStrike" kern="1200" baseline="0">
                    <a:solidFill>
                      <a:schemeClr val="tx1"/>
                    </a:solidFill>
                    <a:latin typeface="+mn-lt"/>
                    <a:ea typeface="+mn-ea"/>
                    <a:cs typeface="+mn-cs"/>
                  </a:defRPr>
                </a:pPr>
                <a:endParaRPr lang="nl-NL"/>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rect">
                    <a:avLst/>
                  </a:prstGeom>
                </c15:spPr>
              </c:ext>
            </c:extLst>
          </c:dLbls>
          <c:cat>
            <c:strRef>
              <c:f>Sheet1!$A$2:$A$4</c:f>
              <c:strCache>
                <c:ptCount val="3"/>
                <c:pt idx="0">
                  <c:v>Koop</c:v>
                </c:pt>
                <c:pt idx="1">
                  <c:v>Huur Woningcor-poratie</c:v>
                </c:pt>
                <c:pt idx="2">
                  <c:v>Huur privé</c:v>
                </c:pt>
              </c:strCache>
            </c:strRef>
          </c:cat>
          <c:val>
            <c:numRef>
              <c:f>Sheet1!$B$2:$B$4</c:f>
              <c:numCache>
                <c:formatCode>0.0%</c:formatCode>
                <c:ptCount val="3"/>
                <c:pt idx="0">
                  <c:v>0.57480357035849772</c:v>
                </c:pt>
                <c:pt idx="1">
                  <c:v>0.29188763424245406</c:v>
                </c:pt>
                <c:pt idx="2">
                  <c:v>0.13330879539904827</c:v>
                </c:pt>
              </c:numCache>
            </c:numRef>
          </c:val>
          <c:extLst>
            <c:ext xmlns:c16="http://schemas.microsoft.com/office/drawing/2014/chart" uri="{C3380CC4-5D6E-409C-BE32-E72D297353CC}">
              <c16:uniqueId val="{00000000-EFE4-4BD3-83B9-2C50A464CB3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prstDash val="solid"/>
    </a:ln>
    <a:effectLst/>
  </c:spPr>
  <c:txPr>
    <a:bodyPr/>
    <a:lstStyle/>
    <a:p>
      <a:pPr>
        <a:defRPr sz="1200"/>
      </a:pPr>
      <a:endParaRPr lang="nl-NL"/>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7.2121688958825078E-2"/>
          <c:w val="1"/>
          <c:h val="0.77853018889248293"/>
        </c:manualLayout>
      </c:layout>
      <c:barChart>
        <c:barDir val="col"/>
        <c:grouping val="clustered"/>
        <c:varyColors val="0"/>
        <c:ser>
          <c:idx val="0"/>
          <c:order val="0"/>
          <c:tx>
            <c:strRef>
              <c:f>Sheet1!$B$1</c:f>
              <c:strCache>
                <c:ptCount val="1"/>
                <c:pt idx="0">
                  <c:v>Gem. Vraagprijs</c:v>
                </c:pt>
              </c:strCache>
            </c:strRef>
          </c:tx>
          <c:spPr>
            <a:solidFill>
              <a:srgbClr val="00B0F0"/>
            </a:solidFill>
            <a:ln>
              <a:noFill/>
            </a:ln>
            <a:effectLst/>
          </c:spPr>
          <c:invertIfNegative val="0"/>
          <c:dLbls>
            <c:numFmt formatCode="&quot;€&quot;\ #,##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2010</c:v>
                </c:pt>
                <c:pt idx="1">
                  <c:v>2015</c:v>
                </c:pt>
                <c:pt idx="2">
                  <c:v>2020</c:v>
                </c:pt>
              </c:numCache>
            </c:numRef>
          </c:cat>
          <c:val>
            <c:numRef>
              <c:f>Sheet1!$B$2:$B$4</c:f>
              <c:numCache>
                <c:formatCode>_ [$€-413]\ * #,##0_ ;_ [$€-413]\ * \-#,##0_ ;_ [$€-413]\ * "-"??_ ;_ @_ </c:formatCode>
                <c:ptCount val="3"/>
                <c:pt idx="0">
                  <c:v>331000</c:v>
                </c:pt>
                <c:pt idx="1">
                  <c:v>297000</c:v>
                </c:pt>
                <c:pt idx="2">
                  <c:v>431000</c:v>
                </c:pt>
              </c:numCache>
            </c:numRef>
          </c:val>
          <c:extLst>
            <c:ext xmlns:c16="http://schemas.microsoft.com/office/drawing/2014/chart" uri="{C3380CC4-5D6E-409C-BE32-E72D297353CC}">
              <c16:uniqueId val="{00000000-4EDA-4CE5-B4CC-E30B0F899425}"/>
            </c:ext>
          </c:extLst>
        </c:ser>
        <c:dLbls>
          <c:showLegendKey val="0"/>
          <c:showVal val="0"/>
          <c:showCatName val="0"/>
          <c:showSerName val="0"/>
          <c:showPercent val="0"/>
          <c:showBubbleSize val="0"/>
        </c:dLbls>
        <c:gapWidth val="60"/>
        <c:axId val="1084835560"/>
        <c:axId val="1084835232"/>
      </c:barChart>
      <c:lineChart>
        <c:grouping val="standard"/>
        <c:varyColors val="0"/>
        <c:ser>
          <c:idx val="2"/>
          <c:order val="1"/>
          <c:tx>
            <c:strRef>
              <c:f>Sheet1!$D$1</c:f>
              <c:strCache>
                <c:ptCount val="1"/>
                <c:pt idx="0">
                  <c:v>Column1</c:v>
                </c:pt>
              </c:strCache>
            </c:strRef>
          </c:tx>
          <c:spPr>
            <a:ln w="28575" cap="rnd">
              <a:noFill/>
              <a:round/>
            </a:ln>
            <a:effectLst/>
          </c:spPr>
          <c:marker>
            <c:symbol val="none"/>
          </c:marker>
          <c:cat>
            <c:numRef>
              <c:f>Sheet1!$A$2:$A$4</c:f>
              <c:numCache>
                <c:formatCode>General</c:formatCode>
                <c:ptCount val="3"/>
                <c:pt idx="0">
                  <c:v>2010</c:v>
                </c:pt>
                <c:pt idx="1">
                  <c:v>2015</c:v>
                </c:pt>
                <c:pt idx="2">
                  <c:v>2020</c:v>
                </c:pt>
              </c:numCache>
            </c:numRef>
          </c:cat>
          <c:val>
            <c:numRef>
              <c:f>Sheet1!$D$2:$D$4</c:f>
              <c:numCache>
                <c:formatCode>General</c:formatCode>
                <c:ptCount val="3"/>
              </c:numCache>
            </c:numRef>
          </c:val>
          <c:smooth val="0"/>
          <c:extLst>
            <c:ext xmlns:c16="http://schemas.microsoft.com/office/drawing/2014/chart" uri="{C3380CC4-5D6E-409C-BE32-E72D297353CC}">
              <c16:uniqueId val="{00000001-10EC-4771-99C8-C6B0E6E4B9AB}"/>
            </c:ext>
          </c:extLst>
        </c:ser>
        <c:dLbls>
          <c:showLegendKey val="0"/>
          <c:showVal val="0"/>
          <c:showCatName val="0"/>
          <c:showSerName val="0"/>
          <c:showPercent val="0"/>
          <c:showBubbleSize val="0"/>
        </c:dLbls>
        <c:marker val="1"/>
        <c:smooth val="0"/>
        <c:axId val="1084835560"/>
        <c:axId val="1084835232"/>
      </c:lineChart>
      <c:catAx>
        <c:axId val="1084835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000000"/>
                </a:solidFill>
                <a:latin typeface="+mn-lt"/>
                <a:ea typeface="+mn-ea"/>
                <a:cs typeface="+mn-cs"/>
              </a:defRPr>
            </a:pPr>
            <a:endParaRPr lang="nl-NL"/>
          </a:p>
        </c:txPr>
        <c:crossAx val="1084835232"/>
        <c:crosses val="autoZero"/>
        <c:auto val="1"/>
        <c:lblAlgn val="ctr"/>
        <c:lblOffset val="100"/>
        <c:noMultiLvlLbl val="0"/>
      </c:catAx>
      <c:valAx>
        <c:axId val="1084835232"/>
        <c:scaling>
          <c:orientation val="minMax"/>
        </c:scaling>
        <c:delete val="1"/>
        <c:axPos val="l"/>
        <c:numFmt formatCode="_ [$€-413]\ * #,##0_ ;_ [$€-413]\ * \-#,##0_ ;_ [$€-413]\ * &quot;-&quot;??_ ;_ @_ " sourceLinked="1"/>
        <c:majorTickMark val="none"/>
        <c:minorTickMark val="none"/>
        <c:tickLblPos val="nextTo"/>
        <c:crossAx val="1084835560"/>
        <c:crosses val="autoZero"/>
        <c:crossBetween val="between"/>
      </c:valAx>
      <c:spPr>
        <a:noFill/>
        <a:ln w="25400">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664840396023429E-4"/>
          <c:y val="0.18850507363793412"/>
          <c:w val="0.96113074204946991"/>
          <c:h val="0.69326827086272236"/>
        </c:manualLayout>
      </c:layout>
      <c:barChart>
        <c:barDir val="col"/>
        <c:grouping val="clustered"/>
        <c:varyColors val="0"/>
        <c:ser>
          <c:idx val="0"/>
          <c:order val="0"/>
          <c:tx>
            <c:strRef>
              <c:f>Sheet1!$B$1</c:f>
              <c:strCache>
                <c:ptCount val="1"/>
                <c:pt idx="0">
                  <c:v>2017</c:v>
                </c:pt>
              </c:strCache>
            </c:strRef>
          </c:tx>
          <c:spPr>
            <a:solidFill>
              <a:srgbClr val="FFC00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Ondersteuning thuis, totaal</c:v>
                </c:pt>
                <c:pt idx="1">
                  <c:v>Hulp bij het huishouden</c:v>
                </c:pt>
                <c:pt idx="2">
                  <c:v>Hulpmiddelen en diensten, totaal</c:v>
                </c:pt>
                <c:pt idx="3">
                  <c:v>Verblijf en opvang, totaal</c:v>
                </c:pt>
              </c:strCache>
            </c:strRef>
          </c:cat>
          <c:val>
            <c:numRef>
              <c:f>Sheet1!$B$2:$B$5</c:f>
              <c:numCache>
                <c:formatCode>General</c:formatCode>
                <c:ptCount val="4"/>
                <c:pt idx="0">
                  <c:v>1710</c:v>
                </c:pt>
                <c:pt idx="1">
                  <c:v>3580</c:v>
                </c:pt>
                <c:pt idx="2">
                  <c:v>5465</c:v>
                </c:pt>
                <c:pt idx="3">
                  <c:v>410</c:v>
                </c:pt>
              </c:numCache>
            </c:numRef>
          </c:val>
          <c:extLst>
            <c:ext xmlns:c16="http://schemas.microsoft.com/office/drawing/2014/chart" uri="{C3380CC4-5D6E-409C-BE32-E72D297353CC}">
              <c16:uniqueId val="{00000000-6124-4BA6-8189-03429F598532}"/>
            </c:ext>
          </c:extLst>
        </c:ser>
        <c:ser>
          <c:idx val="1"/>
          <c:order val="1"/>
          <c:tx>
            <c:strRef>
              <c:f>Sheet1!$C$1</c:f>
              <c:strCache>
                <c:ptCount val="1"/>
                <c:pt idx="0">
                  <c:v>2018</c:v>
                </c:pt>
              </c:strCache>
            </c:strRef>
          </c:tx>
          <c:spPr>
            <a:solidFill>
              <a:srgbClr val="FFC00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Ondersteuning thuis, totaal</c:v>
                </c:pt>
                <c:pt idx="1">
                  <c:v>Hulp bij het huishouden</c:v>
                </c:pt>
                <c:pt idx="2">
                  <c:v>Hulpmiddelen en diensten, totaal</c:v>
                </c:pt>
                <c:pt idx="3">
                  <c:v>Verblijf en opvang, totaal</c:v>
                </c:pt>
              </c:strCache>
            </c:strRef>
          </c:cat>
          <c:val>
            <c:numRef>
              <c:f>Sheet1!$C$2:$C$5</c:f>
              <c:numCache>
                <c:formatCode>General</c:formatCode>
                <c:ptCount val="4"/>
                <c:pt idx="0">
                  <c:v>515</c:v>
                </c:pt>
                <c:pt idx="1">
                  <c:v>3470</c:v>
                </c:pt>
                <c:pt idx="2">
                  <c:v>5500</c:v>
                </c:pt>
                <c:pt idx="3">
                  <c:v>350</c:v>
                </c:pt>
              </c:numCache>
            </c:numRef>
          </c:val>
          <c:extLst>
            <c:ext xmlns:c16="http://schemas.microsoft.com/office/drawing/2014/chart" uri="{C3380CC4-5D6E-409C-BE32-E72D297353CC}">
              <c16:uniqueId val="{00000001-6124-4BA6-8189-03429F598532}"/>
            </c:ext>
          </c:extLst>
        </c:ser>
        <c:ser>
          <c:idx val="2"/>
          <c:order val="2"/>
          <c:tx>
            <c:strRef>
              <c:f>Sheet1!$D$1</c:f>
              <c:strCache>
                <c:ptCount val="1"/>
                <c:pt idx="0">
                  <c:v>2019</c:v>
                </c:pt>
              </c:strCache>
            </c:strRef>
          </c:tx>
          <c:spPr>
            <a:solidFill>
              <a:srgbClr val="FFC00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Ondersteuning thuis, totaal</c:v>
                </c:pt>
                <c:pt idx="1">
                  <c:v>Hulp bij het huishouden</c:v>
                </c:pt>
                <c:pt idx="2">
                  <c:v>Hulpmiddelen en diensten, totaal</c:v>
                </c:pt>
                <c:pt idx="3">
                  <c:v>Verblijf en opvang, totaal</c:v>
                </c:pt>
              </c:strCache>
            </c:strRef>
          </c:cat>
          <c:val>
            <c:numRef>
              <c:f>Sheet1!$D$2:$D$5</c:f>
              <c:numCache>
                <c:formatCode>General</c:formatCode>
                <c:ptCount val="4"/>
                <c:pt idx="0">
                  <c:v>285</c:v>
                </c:pt>
                <c:pt idx="1">
                  <c:v>3770</c:v>
                </c:pt>
                <c:pt idx="2">
                  <c:v>5750</c:v>
                </c:pt>
                <c:pt idx="3">
                  <c:v>995</c:v>
                </c:pt>
              </c:numCache>
            </c:numRef>
          </c:val>
          <c:extLst>
            <c:ext xmlns:c16="http://schemas.microsoft.com/office/drawing/2014/chart" uri="{C3380CC4-5D6E-409C-BE32-E72D297353CC}">
              <c16:uniqueId val="{00000002-6124-4BA6-8189-03429F598532}"/>
            </c:ext>
          </c:extLst>
        </c:ser>
        <c:dLbls>
          <c:showLegendKey val="0"/>
          <c:showVal val="0"/>
          <c:showCatName val="0"/>
          <c:showSerName val="0"/>
          <c:showPercent val="0"/>
          <c:showBubbleSize val="0"/>
        </c:dLbls>
        <c:gapWidth val="219"/>
        <c:overlap val="-27"/>
        <c:axId val="791510248"/>
        <c:axId val="791504672"/>
      </c:barChart>
      <c:catAx>
        <c:axId val="791510248"/>
        <c:scaling>
          <c:orientation val="minMax"/>
        </c:scaling>
        <c:delete val="0"/>
        <c:axPos val="b"/>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000000"/>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scaling>
        <c:delete val="1"/>
        <c:axPos val="l"/>
        <c:numFmt formatCode="General"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463295109390825E-2"/>
          <c:y val="5.4524882197762567E-2"/>
          <c:w val="0.96107340978121836"/>
          <c:h val="0.82160607852051226"/>
        </c:manualLayout>
      </c:layout>
      <c:barChart>
        <c:barDir val="col"/>
        <c:grouping val="percentStacked"/>
        <c:varyColors val="0"/>
        <c:ser>
          <c:idx val="0"/>
          <c:order val="0"/>
          <c:tx>
            <c:strRef>
              <c:f>Sheet1!$B$1</c:f>
              <c:strCache>
                <c:ptCount val="1"/>
                <c:pt idx="0">
                  <c:v>Jonger dan 30 jaar</c:v>
                </c:pt>
              </c:strCache>
            </c:strRef>
          </c:tx>
          <c:spPr>
            <a:solidFill>
              <a:srgbClr val="FFC000"/>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Ondersteuning thuis, totaal</c:v>
                </c:pt>
                <c:pt idx="1">
                  <c:v>Hulp bij het huishouden</c:v>
                </c:pt>
                <c:pt idx="2">
                  <c:v>Hulpmiddelen en diensten, totaal</c:v>
                </c:pt>
                <c:pt idx="3">
                  <c:v>Verblijf en opvang, totaal</c:v>
                </c:pt>
              </c:strCache>
            </c:strRef>
          </c:cat>
          <c:val>
            <c:numRef>
              <c:f>Sheet1!$B$2:$B$5</c:f>
              <c:numCache>
                <c:formatCode>0%</c:formatCode>
                <c:ptCount val="4"/>
                <c:pt idx="0">
                  <c:v>0.19298245614035087</c:v>
                </c:pt>
                <c:pt idx="1">
                  <c:v>3.9787798408488064E-3</c:v>
                </c:pt>
                <c:pt idx="2">
                  <c:v>2.5217391304347827E-2</c:v>
                </c:pt>
                <c:pt idx="3">
                  <c:v>0.24623115577889448</c:v>
                </c:pt>
              </c:numCache>
            </c:numRef>
          </c:val>
          <c:extLst>
            <c:ext xmlns:c16="http://schemas.microsoft.com/office/drawing/2014/chart" uri="{C3380CC4-5D6E-409C-BE32-E72D297353CC}">
              <c16:uniqueId val="{00000000-F4E8-4C51-B180-0F3341BDB552}"/>
            </c:ext>
          </c:extLst>
        </c:ser>
        <c:ser>
          <c:idx val="1"/>
          <c:order val="1"/>
          <c:tx>
            <c:strRef>
              <c:f>Sheet1!$C$1</c:f>
              <c:strCache>
                <c:ptCount val="1"/>
                <c:pt idx="0">
                  <c:v>30 tot 45 jaar</c:v>
                </c:pt>
              </c:strCache>
            </c:strRef>
          </c:tx>
          <c:spPr>
            <a:solidFill>
              <a:srgbClr val="FFC000">
                <a:alpha val="75000"/>
              </a:srgb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Ondersteuning thuis, totaal</c:v>
                </c:pt>
                <c:pt idx="1">
                  <c:v>Hulp bij het huishouden</c:v>
                </c:pt>
                <c:pt idx="2">
                  <c:v>Hulpmiddelen en diensten, totaal</c:v>
                </c:pt>
                <c:pt idx="3">
                  <c:v>Verblijf en opvang, totaal</c:v>
                </c:pt>
              </c:strCache>
            </c:strRef>
          </c:cat>
          <c:val>
            <c:numRef>
              <c:f>Sheet1!$C$2:$C$5</c:f>
              <c:numCache>
                <c:formatCode>0%</c:formatCode>
                <c:ptCount val="4"/>
                <c:pt idx="0">
                  <c:v>0.21052631578947367</c:v>
                </c:pt>
                <c:pt idx="1">
                  <c:v>3.1830238726790451E-2</c:v>
                </c:pt>
                <c:pt idx="2">
                  <c:v>3.1304347826086959E-2</c:v>
                </c:pt>
                <c:pt idx="3">
                  <c:v>0.24120603015075376</c:v>
                </c:pt>
              </c:numCache>
            </c:numRef>
          </c:val>
          <c:extLst>
            <c:ext xmlns:c16="http://schemas.microsoft.com/office/drawing/2014/chart" uri="{C3380CC4-5D6E-409C-BE32-E72D297353CC}">
              <c16:uniqueId val="{00000001-F4E8-4C51-B180-0F3341BDB552}"/>
            </c:ext>
          </c:extLst>
        </c:ser>
        <c:ser>
          <c:idx val="2"/>
          <c:order val="2"/>
          <c:tx>
            <c:strRef>
              <c:f>Sheet1!$D$1</c:f>
              <c:strCache>
                <c:ptCount val="1"/>
                <c:pt idx="0">
                  <c:v>45 tot 60 jaar</c:v>
                </c:pt>
              </c:strCache>
            </c:strRef>
          </c:tx>
          <c:spPr>
            <a:solidFill>
              <a:srgbClr val="FFC000">
                <a:alpha val="50000"/>
              </a:srgbClr>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0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Ondersteuning thuis, totaal</c:v>
                </c:pt>
                <c:pt idx="1">
                  <c:v>Hulp bij het huishouden</c:v>
                </c:pt>
                <c:pt idx="2">
                  <c:v>Hulpmiddelen en diensten, totaal</c:v>
                </c:pt>
                <c:pt idx="3">
                  <c:v>Verblijf en opvang, totaal</c:v>
                </c:pt>
              </c:strCache>
            </c:strRef>
          </c:cat>
          <c:val>
            <c:numRef>
              <c:f>Sheet1!$D$2:$D$5</c:f>
              <c:numCache>
                <c:formatCode>0%</c:formatCode>
                <c:ptCount val="4"/>
                <c:pt idx="0">
                  <c:v>0.2807017543859649</c:v>
                </c:pt>
                <c:pt idx="1">
                  <c:v>0.10477453580901856</c:v>
                </c:pt>
                <c:pt idx="2">
                  <c:v>0.10434782608695652</c:v>
                </c:pt>
                <c:pt idx="3">
                  <c:v>0.26633165829145727</c:v>
                </c:pt>
              </c:numCache>
            </c:numRef>
          </c:val>
          <c:extLst>
            <c:ext xmlns:c16="http://schemas.microsoft.com/office/drawing/2014/chart" uri="{C3380CC4-5D6E-409C-BE32-E72D297353CC}">
              <c16:uniqueId val="{00000002-F4E8-4C51-B180-0F3341BDB552}"/>
            </c:ext>
          </c:extLst>
        </c:ser>
        <c:ser>
          <c:idx val="3"/>
          <c:order val="3"/>
          <c:tx>
            <c:strRef>
              <c:f>Sheet1!$E$1</c:f>
              <c:strCache>
                <c:ptCount val="1"/>
                <c:pt idx="0">
                  <c:v>60 tot 75 jaar</c:v>
                </c:pt>
              </c:strCache>
            </c:strRef>
          </c:tx>
          <c:spPr>
            <a:solidFill>
              <a:srgbClr val="FFC000">
                <a:alpha val="25000"/>
              </a:srgb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Ondersteuning thuis, totaal</c:v>
                </c:pt>
                <c:pt idx="1">
                  <c:v>Hulp bij het huishouden</c:v>
                </c:pt>
                <c:pt idx="2">
                  <c:v>Hulpmiddelen en diensten, totaal</c:v>
                </c:pt>
                <c:pt idx="3">
                  <c:v>Verblijf en opvang, totaal</c:v>
                </c:pt>
              </c:strCache>
            </c:strRef>
          </c:cat>
          <c:val>
            <c:numRef>
              <c:f>Sheet1!$E$2:$E$5</c:f>
              <c:numCache>
                <c:formatCode>0%</c:formatCode>
                <c:ptCount val="4"/>
                <c:pt idx="0">
                  <c:v>0.14035087719298245</c:v>
                </c:pt>
                <c:pt idx="1">
                  <c:v>0.27718832891246686</c:v>
                </c:pt>
                <c:pt idx="2">
                  <c:v>0.26695652173913043</c:v>
                </c:pt>
                <c:pt idx="3">
                  <c:v>0.19095477386934673</c:v>
                </c:pt>
              </c:numCache>
            </c:numRef>
          </c:val>
          <c:extLst>
            <c:ext xmlns:c16="http://schemas.microsoft.com/office/drawing/2014/chart" uri="{C3380CC4-5D6E-409C-BE32-E72D297353CC}">
              <c16:uniqueId val="{00000003-F4E8-4C51-B180-0F3341BDB552}"/>
            </c:ext>
          </c:extLst>
        </c:ser>
        <c:ser>
          <c:idx val="4"/>
          <c:order val="4"/>
          <c:tx>
            <c:strRef>
              <c:f>Sheet1!$F$1</c:f>
              <c:strCache>
                <c:ptCount val="1"/>
                <c:pt idx="0">
                  <c:v>75 jaar of ouder</c:v>
                </c:pt>
              </c:strCache>
            </c:strRef>
          </c:tx>
          <c:spPr>
            <a:solidFill>
              <a:schemeClr val="bg1">
                <a:lumMod val="50000"/>
                <a:alpha val="20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Ondersteuning thuis, totaal</c:v>
                </c:pt>
                <c:pt idx="1">
                  <c:v>Hulp bij het huishouden</c:v>
                </c:pt>
                <c:pt idx="2">
                  <c:v>Hulpmiddelen en diensten, totaal</c:v>
                </c:pt>
                <c:pt idx="3">
                  <c:v>Verblijf en opvang, totaal</c:v>
                </c:pt>
              </c:strCache>
            </c:strRef>
          </c:cat>
          <c:val>
            <c:numRef>
              <c:f>Sheet1!$F$2:$F$5</c:f>
              <c:numCache>
                <c:formatCode>0%</c:formatCode>
                <c:ptCount val="4"/>
                <c:pt idx="0">
                  <c:v>0.17543859649122806</c:v>
                </c:pt>
                <c:pt idx="1">
                  <c:v>0.58222811671087538</c:v>
                </c:pt>
                <c:pt idx="2">
                  <c:v>0.57217391304347831</c:v>
                </c:pt>
                <c:pt idx="3">
                  <c:v>5.5276381909547742E-2</c:v>
                </c:pt>
              </c:numCache>
            </c:numRef>
          </c:val>
          <c:extLst>
            <c:ext xmlns:c16="http://schemas.microsoft.com/office/drawing/2014/chart" uri="{C3380CC4-5D6E-409C-BE32-E72D297353CC}">
              <c16:uniqueId val="{00000005-F4E8-4C51-B180-0F3341BDB552}"/>
            </c:ext>
          </c:extLst>
        </c:ser>
        <c:dLbls>
          <c:showLegendKey val="0"/>
          <c:showVal val="0"/>
          <c:showCatName val="0"/>
          <c:showSerName val="0"/>
          <c:showPercent val="0"/>
          <c:showBubbleSize val="0"/>
        </c:dLbls>
        <c:gapWidth val="65"/>
        <c:overlap val="100"/>
        <c:axId val="1048376608"/>
        <c:axId val="1048378904"/>
      </c:barChart>
      <c:catAx>
        <c:axId val="1048376608"/>
        <c:scaling>
          <c:orientation val="minMax"/>
        </c:scaling>
        <c:delete val="0"/>
        <c:axPos val="b"/>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000000"/>
                </a:solidFill>
                <a:latin typeface="+mn-lt"/>
                <a:ea typeface="+mn-ea"/>
                <a:cs typeface="+mn-cs"/>
              </a:defRPr>
            </a:pPr>
            <a:endParaRPr lang="nl-NL"/>
          </a:p>
        </c:txPr>
        <c:crossAx val="1048378904"/>
        <c:crosses val="autoZero"/>
        <c:auto val="1"/>
        <c:lblAlgn val="ctr"/>
        <c:lblOffset val="100"/>
        <c:noMultiLvlLbl val="0"/>
      </c:catAx>
      <c:valAx>
        <c:axId val="1048378904"/>
        <c:scaling>
          <c:orientation val="minMax"/>
        </c:scaling>
        <c:delete val="1"/>
        <c:axPos val="l"/>
        <c:numFmt formatCode="0%" sourceLinked="1"/>
        <c:majorTickMark val="none"/>
        <c:minorTickMark val="none"/>
        <c:tickLblPos val="nextTo"/>
        <c:crossAx val="1048376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nl-NL"/>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434762720297417E-2"/>
          <c:y val="9.0458172416727822E-2"/>
          <c:w val="0.96113074204946991"/>
          <c:h val="0.7720399586888067"/>
        </c:manualLayout>
      </c:layout>
      <c:barChart>
        <c:barDir val="col"/>
        <c:grouping val="clustered"/>
        <c:varyColors val="0"/>
        <c:ser>
          <c:idx val="0"/>
          <c:order val="0"/>
          <c:tx>
            <c:strRef>
              <c:f>Sheet1!$B$1</c:f>
              <c:strCache>
                <c:ptCount val="1"/>
                <c:pt idx="0">
                  <c:v>Amersfoort</c:v>
                </c:pt>
              </c:strCache>
            </c:strRef>
          </c:tx>
          <c:spPr>
            <a:solidFill>
              <a:srgbClr val="FFC000"/>
            </a:solidFill>
            <a:ln>
              <a:noFill/>
            </a:ln>
            <a:effectLst/>
          </c:spPr>
          <c:invertIfNegative val="0"/>
          <c:dPt>
            <c:idx val="1"/>
            <c:invertIfNegative val="0"/>
            <c:bubble3D val="0"/>
            <c:spPr>
              <a:solidFill>
                <a:schemeClr val="tx2"/>
              </a:solidFill>
              <a:ln>
                <a:noFill/>
              </a:ln>
              <a:effectLst/>
            </c:spPr>
            <c:extLst>
              <c:ext xmlns:c16="http://schemas.microsoft.com/office/drawing/2014/chart" uri="{C3380CC4-5D6E-409C-BE32-E72D297353CC}">
                <c16:uniqueId val="{00000004-A453-4391-9299-F603D9F46A94}"/>
              </c:ext>
            </c:extLst>
          </c:dPt>
          <c:dPt>
            <c:idx val="2"/>
            <c:invertIfNegative val="0"/>
            <c:bubble3D val="0"/>
            <c:spPr>
              <a:solidFill>
                <a:schemeClr val="bg1">
                  <a:lumMod val="50000"/>
                </a:schemeClr>
              </a:solidFill>
              <a:ln>
                <a:noFill/>
              </a:ln>
              <a:effectLst/>
            </c:spPr>
            <c:extLst>
              <c:ext xmlns:c16="http://schemas.microsoft.com/office/drawing/2014/chart" uri="{C3380CC4-5D6E-409C-BE32-E72D297353CC}">
                <c16:uniqueId val="{00000006-A453-4391-9299-F603D9F46A94}"/>
              </c:ext>
            </c:extLst>
          </c:dPt>
          <c:dLbls>
            <c:numFmt formatCode="0.0%" sourceLinked="0"/>
            <c:spPr>
              <a:noFill/>
              <a:ln>
                <a:noFill/>
              </a:ln>
              <a:effectLst/>
            </c:spPr>
            <c:txPr>
              <a:bodyPr rot="0" spcFirstLastPara="1" vertOverflow="ellipsis" vert="horz" wrap="non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Totaal jeugdhulp</c:v>
                </c:pt>
                <c:pt idx="1">
                  <c:v>Totaal jeugdbescherming</c:v>
                </c:pt>
                <c:pt idx="2">
                  <c:v>Totaal jeugdreclassering</c:v>
                </c:pt>
              </c:strCache>
            </c:strRef>
          </c:cat>
          <c:val>
            <c:numRef>
              <c:f>Sheet1!$B$2:$B$4</c:f>
              <c:numCache>
                <c:formatCode>0.0%</c:formatCode>
                <c:ptCount val="3"/>
                <c:pt idx="0">
                  <c:v>0.127</c:v>
                </c:pt>
                <c:pt idx="1">
                  <c:v>2.6000000000000002E-2</c:v>
                </c:pt>
                <c:pt idx="2">
                  <c:v>8.0000000000000002E-3</c:v>
                </c:pt>
              </c:numCache>
            </c:numRef>
          </c:val>
          <c:extLst>
            <c:ext xmlns:c16="http://schemas.microsoft.com/office/drawing/2014/chart" uri="{C3380CC4-5D6E-409C-BE32-E72D297353CC}">
              <c16:uniqueId val="{00000000-A453-4391-9299-F603D9F46A94}"/>
            </c:ext>
          </c:extLst>
        </c:ser>
        <c:ser>
          <c:idx val="1"/>
          <c:order val="1"/>
          <c:tx>
            <c:strRef>
              <c:f>Sheet1!$C$1</c:f>
              <c:strCache>
                <c:ptCount val="1"/>
                <c:pt idx="0">
                  <c:v>NL</c:v>
                </c:pt>
              </c:strCache>
            </c:strRef>
          </c:tx>
          <c:spPr>
            <a:solidFill>
              <a:srgbClr val="FFC000">
                <a:alpha val="40000"/>
              </a:srgbClr>
            </a:solidFill>
            <a:ln>
              <a:noFill/>
            </a:ln>
            <a:effectLst/>
          </c:spPr>
          <c:invertIfNegative val="0"/>
          <c:dPt>
            <c:idx val="1"/>
            <c:invertIfNegative val="0"/>
            <c:bubble3D val="0"/>
            <c:spPr>
              <a:solidFill>
                <a:schemeClr val="tx2">
                  <a:alpha val="40000"/>
                </a:schemeClr>
              </a:solidFill>
              <a:ln>
                <a:noFill/>
              </a:ln>
              <a:effectLst/>
            </c:spPr>
            <c:extLst>
              <c:ext xmlns:c16="http://schemas.microsoft.com/office/drawing/2014/chart" uri="{C3380CC4-5D6E-409C-BE32-E72D297353CC}">
                <c16:uniqueId val="{00000005-A453-4391-9299-F603D9F46A94}"/>
              </c:ext>
            </c:extLst>
          </c:dPt>
          <c:dPt>
            <c:idx val="2"/>
            <c:invertIfNegative val="0"/>
            <c:bubble3D val="0"/>
            <c:spPr>
              <a:solidFill>
                <a:schemeClr val="bg1">
                  <a:lumMod val="50000"/>
                  <a:alpha val="40000"/>
                </a:schemeClr>
              </a:solidFill>
              <a:ln>
                <a:noFill/>
              </a:ln>
              <a:effectLst/>
            </c:spPr>
            <c:extLst>
              <c:ext xmlns:c16="http://schemas.microsoft.com/office/drawing/2014/chart" uri="{C3380CC4-5D6E-409C-BE32-E72D297353CC}">
                <c16:uniqueId val="{00000007-A453-4391-9299-F603D9F46A94}"/>
              </c:ext>
            </c:extLst>
          </c:dPt>
          <c:dLbls>
            <c:numFmt formatCode="0.0%" sourceLinked="0"/>
            <c:spPr>
              <a:noFill/>
              <a:ln>
                <a:noFill/>
              </a:ln>
              <a:effectLst/>
            </c:spPr>
            <c:txPr>
              <a:bodyPr rot="0" spcFirstLastPara="1" vertOverflow="ellipsis" vert="horz" wrap="non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Totaal jeugdhulp</c:v>
                </c:pt>
                <c:pt idx="1">
                  <c:v>Totaal jeugdbescherming</c:v>
                </c:pt>
                <c:pt idx="2">
                  <c:v>Totaal jeugdreclassering</c:v>
                </c:pt>
              </c:strCache>
            </c:strRef>
          </c:cat>
          <c:val>
            <c:numRef>
              <c:f>Sheet1!$C$2:$C$4</c:f>
              <c:numCache>
                <c:formatCode>0.0%</c:formatCode>
                <c:ptCount val="3"/>
                <c:pt idx="0">
                  <c:v>9.6999999999999989E-2</c:v>
                </c:pt>
                <c:pt idx="1">
                  <c:v>1.2E-2</c:v>
                </c:pt>
                <c:pt idx="2">
                  <c:v>4.0000000000000001E-3</c:v>
                </c:pt>
              </c:numCache>
            </c:numRef>
          </c:val>
          <c:extLst>
            <c:ext xmlns:c16="http://schemas.microsoft.com/office/drawing/2014/chart" uri="{C3380CC4-5D6E-409C-BE32-E72D297353CC}">
              <c16:uniqueId val="{00000001-A453-4391-9299-F603D9F46A94}"/>
            </c:ext>
          </c:extLst>
        </c:ser>
        <c:dLbls>
          <c:showLegendKey val="0"/>
          <c:showVal val="0"/>
          <c:showCatName val="0"/>
          <c:showSerName val="0"/>
          <c:showPercent val="0"/>
          <c:showBubbleSize val="0"/>
        </c:dLbls>
        <c:gapWidth val="65"/>
        <c:overlap val="-27"/>
        <c:axId val="791510248"/>
        <c:axId val="791504672"/>
      </c:barChart>
      <c:catAx>
        <c:axId val="791510248"/>
        <c:scaling>
          <c:orientation val="minMax"/>
        </c:scaling>
        <c:delete val="0"/>
        <c:axPos val="b"/>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000000"/>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scaling>
        <c:delete val="1"/>
        <c:axPos val="l"/>
        <c:numFmt formatCode="0.0%"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JH 1 Totaal jeugdhulp</c:v>
                </c:pt>
              </c:strCache>
            </c:strRef>
          </c:tx>
          <c:spPr>
            <a:ln w="28575" cap="rnd">
              <a:solidFill>
                <a:srgbClr val="FFC000"/>
              </a:solid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1e halfjaar 2017</c:v>
                </c:pt>
                <c:pt idx="1">
                  <c:v>2e halfjaar 2017</c:v>
                </c:pt>
                <c:pt idx="2">
                  <c:v>1e halfjaar 2018</c:v>
                </c:pt>
                <c:pt idx="3">
                  <c:v>2e halfjaar 2018</c:v>
                </c:pt>
                <c:pt idx="4">
                  <c:v>1e halfjaar 2019</c:v>
                </c:pt>
                <c:pt idx="5">
                  <c:v>2e halfjaar 2019</c:v>
                </c:pt>
                <c:pt idx="6">
                  <c:v>1e halfjaar 2020</c:v>
                </c:pt>
              </c:strCache>
            </c:strRef>
          </c:cat>
          <c:val>
            <c:numRef>
              <c:f>Sheet1!$B$2:$B$8</c:f>
              <c:numCache>
                <c:formatCode>General</c:formatCode>
                <c:ptCount val="7"/>
                <c:pt idx="0">
                  <c:v>2035</c:v>
                </c:pt>
                <c:pt idx="1">
                  <c:v>2110</c:v>
                </c:pt>
                <c:pt idx="2">
                  <c:v>2195</c:v>
                </c:pt>
                <c:pt idx="3">
                  <c:v>2320</c:v>
                </c:pt>
                <c:pt idx="4">
                  <c:v>2055</c:v>
                </c:pt>
                <c:pt idx="5">
                  <c:v>1955</c:v>
                </c:pt>
                <c:pt idx="6">
                  <c:v>1920</c:v>
                </c:pt>
              </c:numCache>
            </c:numRef>
          </c:val>
          <c:smooth val="0"/>
          <c:extLst>
            <c:ext xmlns:c16="http://schemas.microsoft.com/office/drawing/2014/chart" uri="{C3380CC4-5D6E-409C-BE32-E72D297353CC}">
              <c16:uniqueId val="{00000000-D37A-424E-B617-37536B11003F}"/>
            </c:ext>
          </c:extLst>
        </c:ser>
        <c:ser>
          <c:idx val="1"/>
          <c:order val="1"/>
          <c:tx>
            <c:strRef>
              <c:f>Sheet1!$C$1</c:f>
              <c:strCache>
                <c:ptCount val="1"/>
                <c:pt idx="0">
                  <c:v>JB 1 Totaal jeugdbescherming</c:v>
                </c:pt>
              </c:strCache>
            </c:strRef>
          </c:tx>
          <c:spPr>
            <a:ln w="28575" cap="rnd">
              <a:solidFill>
                <a:schemeClr val="tx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1e halfjaar 2017</c:v>
                </c:pt>
                <c:pt idx="1">
                  <c:v>2e halfjaar 2017</c:v>
                </c:pt>
                <c:pt idx="2">
                  <c:v>1e halfjaar 2018</c:v>
                </c:pt>
                <c:pt idx="3">
                  <c:v>2e halfjaar 2018</c:v>
                </c:pt>
                <c:pt idx="4">
                  <c:v>1e halfjaar 2019</c:v>
                </c:pt>
                <c:pt idx="5">
                  <c:v>2e halfjaar 2019</c:v>
                </c:pt>
                <c:pt idx="6">
                  <c:v>1e halfjaar 2020</c:v>
                </c:pt>
              </c:strCache>
            </c:strRef>
          </c:cat>
          <c:val>
            <c:numRef>
              <c:f>Sheet1!$C$2:$C$8</c:f>
              <c:numCache>
                <c:formatCode>General</c:formatCode>
                <c:ptCount val="7"/>
                <c:pt idx="0">
                  <c:v>325</c:v>
                </c:pt>
                <c:pt idx="1">
                  <c:v>330</c:v>
                </c:pt>
                <c:pt idx="2">
                  <c:v>330</c:v>
                </c:pt>
                <c:pt idx="3">
                  <c:v>360</c:v>
                </c:pt>
                <c:pt idx="4">
                  <c:v>325</c:v>
                </c:pt>
                <c:pt idx="5">
                  <c:v>320</c:v>
                </c:pt>
                <c:pt idx="6">
                  <c:v>320</c:v>
                </c:pt>
              </c:numCache>
            </c:numRef>
          </c:val>
          <c:smooth val="0"/>
          <c:extLst>
            <c:ext xmlns:c16="http://schemas.microsoft.com/office/drawing/2014/chart" uri="{C3380CC4-5D6E-409C-BE32-E72D297353CC}">
              <c16:uniqueId val="{00000001-D37A-424E-B617-37536B11003F}"/>
            </c:ext>
          </c:extLst>
        </c:ser>
        <c:ser>
          <c:idx val="2"/>
          <c:order val="2"/>
          <c:tx>
            <c:strRef>
              <c:f>Sheet1!$D$1</c:f>
              <c:strCache>
                <c:ptCount val="1"/>
                <c:pt idx="0">
                  <c:v>JR 1 Totaal jeugdreclassering</c:v>
                </c:pt>
              </c:strCache>
            </c:strRef>
          </c:tx>
          <c:spPr>
            <a:ln w="28575" cap="rnd">
              <a:solidFill>
                <a:schemeClr val="bg1">
                  <a:lumMod val="50000"/>
                </a:schemeClr>
              </a:solid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1e halfjaar 2017</c:v>
                </c:pt>
                <c:pt idx="1">
                  <c:v>2e halfjaar 2017</c:v>
                </c:pt>
                <c:pt idx="2">
                  <c:v>1e halfjaar 2018</c:v>
                </c:pt>
                <c:pt idx="3">
                  <c:v>2e halfjaar 2018</c:v>
                </c:pt>
                <c:pt idx="4">
                  <c:v>1e halfjaar 2019</c:v>
                </c:pt>
                <c:pt idx="5">
                  <c:v>2e halfjaar 2019</c:v>
                </c:pt>
                <c:pt idx="6">
                  <c:v>1e halfjaar 2020</c:v>
                </c:pt>
              </c:strCache>
            </c:strRef>
          </c:cat>
          <c:val>
            <c:numRef>
              <c:f>Sheet1!$D$2:$D$8</c:f>
              <c:numCache>
                <c:formatCode>General</c:formatCode>
                <c:ptCount val="7"/>
                <c:pt idx="0">
                  <c:v>75</c:v>
                </c:pt>
                <c:pt idx="1">
                  <c:v>70</c:v>
                </c:pt>
                <c:pt idx="2">
                  <c:v>70</c:v>
                </c:pt>
                <c:pt idx="3">
                  <c:v>70</c:v>
                </c:pt>
                <c:pt idx="4">
                  <c:v>65</c:v>
                </c:pt>
                <c:pt idx="5">
                  <c:v>65</c:v>
                </c:pt>
                <c:pt idx="6">
                  <c:v>60</c:v>
                </c:pt>
              </c:numCache>
            </c:numRef>
          </c:val>
          <c:smooth val="0"/>
          <c:extLst>
            <c:ext xmlns:c16="http://schemas.microsoft.com/office/drawing/2014/chart" uri="{C3380CC4-5D6E-409C-BE32-E72D297353CC}">
              <c16:uniqueId val="{00000002-D37A-424E-B617-37536B11003F}"/>
            </c:ext>
          </c:extLst>
        </c:ser>
        <c:dLbls>
          <c:showLegendKey val="0"/>
          <c:showVal val="0"/>
          <c:showCatName val="0"/>
          <c:showSerName val="0"/>
          <c:showPercent val="0"/>
          <c:showBubbleSize val="0"/>
        </c:dLbls>
        <c:smooth val="0"/>
        <c:axId val="1084835560"/>
        <c:axId val="1084835232"/>
      </c:lineChart>
      <c:catAx>
        <c:axId val="1084835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000000"/>
                </a:solidFill>
                <a:latin typeface="+mn-lt"/>
                <a:ea typeface="+mn-ea"/>
                <a:cs typeface="+mn-cs"/>
              </a:defRPr>
            </a:pPr>
            <a:endParaRPr lang="nl-NL"/>
          </a:p>
        </c:txPr>
        <c:crossAx val="1084835232"/>
        <c:crosses val="autoZero"/>
        <c:auto val="1"/>
        <c:lblAlgn val="ctr"/>
        <c:lblOffset val="100"/>
        <c:noMultiLvlLbl val="0"/>
      </c:catAx>
      <c:valAx>
        <c:axId val="1084835232"/>
        <c:scaling>
          <c:orientation val="minMax"/>
        </c:scaling>
        <c:delete val="1"/>
        <c:axPos val="l"/>
        <c:numFmt formatCode="General" sourceLinked="1"/>
        <c:majorTickMark val="none"/>
        <c:minorTickMark val="none"/>
        <c:tickLblPos val="nextTo"/>
        <c:crossAx val="1084835560"/>
        <c:crosses val="autoZero"/>
        <c:crossBetween val="between"/>
      </c:valAx>
      <c:spPr>
        <a:noFill/>
        <a:ln>
          <a:noFill/>
        </a:ln>
        <a:effectLst/>
      </c:spPr>
    </c:plotArea>
    <c:legend>
      <c:legendPos val="b"/>
      <c:layout>
        <c:manualLayout>
          <c:xMode val="edge"/>
          <c:yMode val="edge"/>
          <c:x val="2.7813560452272654E-2"/>
          <c:y val="0.79966659520810945"/>
          <c:w val="0.92983374483806502"/>
          <c:h val="0.16679043523543688"/>
        </c:manualLayout>
      </c:layout>
      <c:overlay val="0"/>
      <c:spPr>
        <a:noFill/>
        <a:ln>
          <a:noFill/>
        </a:ln>
        <a:effectLst/>
      </c:spPr>
      <c:txPr>
        <a:bodyPr rot="0" spcFirstLastPara="1" vertOverflow="ellipsis" vert="horz" wrap="square" anchor="ctr" anchorCtr="1"/>
        <a:lstStyle/>
        <a:p>
          <a:pPr>
            <a:defRPr sz="800" b="1" i="0" u="none" strike="noStrike" kern="1200" baseline="0">
              <a:solidFill>
                <a:srgbClr val="000000"/>
              </a:solidFill>
              <a:latin typeface="+mn-lt"/>
              <a:ea typeface="+mn-ea"/>
              <a:cs typeface="+mn-cs"/>
            </a:defRPr>
          </a:pPr>
          <a:endParaRPr lang="nl-NL"/>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211835973780969E-5"/>
          <c:y val="1.5559114425454722E-2"/>
          <c:w val="0.99071391311044499"/>
          <c:h val="0.90838218217242095"/>
        </c:manualLayout>
      </c:layout>
      <c:barChart>
        <c:barDir val="col"/>
        <c:grouping val="percentStacked"/>
        <c:varyColors val="0"/>
        <c:ser>
          <c:idx val="0"/>
          <c:order val="0"/>
          <c:tx>
            <c:strRef>
              <c:f>Sheet1!$B$1</c:f>
              <c:strCache>
                <c:ptCount val="1"/>
                <c:pt idx="0">
                  <c:v>Praktich, basis en kader</c:v>
                </c:pt>
              </c:strCache>
            </c:strRef>
          </c:tx>
          <c:spPr>
            <a:solidFill>
              <a:srgbClr val="FFC000"/>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Heerlen</c:v>
                </c:pt>
                <c:pt idx="1">
                  <c:v>Nederland</c:v>
                </c:pt>
              </c:strCache>
            </c:strRef>
          </c:cat>
          <c:val>
            <c:numRef>
              <c:f>Sheet1!$B$2:$B$3</c:f>
              <c:numCache>
                <c:formatCode>0%</c:formatCode>
                <c:ptCount val="2"/>
                <c:pt idx="0">
                  <c:v>0.38161764705882351</c:v>
                </c:pt>
                <c:pt idx="1">
                  <c:v>0.27048305679801404</c:v>
                </c:pt>
              </c:numCache>
            </c:numRef>
          </c:val>
          <c:extLst>
            <c:ext xmlns:c16="http://schemas.microsoft.com/office/drawing/2014/chart" uri="{C3380CC4-5D6E-409C-BE32-E72D297353CC}">
              <c16:uniqueId val="{00000000-CD2A-44F0-9712-A17D109A402D}"/>
            </c:ext>
          </c:extLst>
        </c:ser>
        <c:ser>
          <c:idx val="1"/>
          <c:order val="1"/>
          <c:tx>
            <c:strRef>
              <c:f>Sheet1!$C$1</c:f>
              <c:strCache>
                <c:ptCount val="1"/>
                <c:pt idx="0">
                  <c:v>vmbo-t</c:v>
                </c:pt>
              </c:strCache>
            </c:strRef>
          </c:tx>
          <c:spPr>
            <a:solidFill>
              <a:srgbClr val="FFC000">
                <a:alpha val="80000"/>
              </a:srgb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Heerlen</c:v>
                </c:pt>
                <c:pt idx="1">
                  <c:v>Nederland</c:v>
                </c:pt>
              </c:strCache>
            </c:strRef>
          </c:cat>
          <c:val>
            <c:numRef>
              <c:f>Sheet1!$C$2:$C$3</c:f>
              <c:numCache>
                <c:formatCode>0%</c:formatCode>
                <c:ptCount val="2"/>
                <c:pt idx="0">
                  <c:v>0.26323529411764707</c:v>
                </c:pt>
                <c:pt idx="1">
                  <c:v>0.24572757078327409</c:v>
                </c:pt>
              </c:numCache>
            </c:numRef>
          </c:val>
          <c:extLst>
            <c:ext xmlns:c16="http://schemas.microsoft.com/office/drawing/2014/chart" uri="{C3380CC4-5D6E-409C-BE32-E72D297353CC}">
              <c16:uniqueId val="{00000001-CD2A-44F0-9712-A17D109A402D}"/>
            </c:ext>
          </c:extLst>
        </c:ser>
        <c:ser>
          <c:idx val="2"/>
          <c:order val="2"/>
          <c:tx>
            <c:strRef>
              <c:f>Sheet1!$D$1</c:f>
              <c:strCache>
                <c:ptCount val="1"/>
                <c:pt idx="0">
                  <c:v>Havo</c:v>
                </c:pt>
              </c:strCache>
            </c:strRef>
          </c:tx>
          <c:spPr>
            <a:solidFill>
              <a:srgbClr val="FFC000">
                <a:alpha val="60000"/>
              </a:srgbClr>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Heerlen</c:v>
                </c:pt>
                <c:pt idx="1">
                  <c:v>Nederland</c:v>
                </c:pt>
              </c:strCache>
            </c:strRef>
          </c:cat>
          <c:val>
            <c:numRef>
              <c:f>Sheet1!$D$2:$D$3</c:f>
              <c:numCache>
                <c:formatCode>0%</c:formatCode>
                <c:ptCount val="2"/>
                <c:pt idx="0">
                  <c:v>0.21985294117647058</c:v>
                </c:pt>
                <c:pt idx="1">
                  <c:v>0.26009708684185789</c:v>
                </c:pt>
              </c:numCache>
            </c:numRef>
          </c:val>
          <c:extLst>
            <c:ext xmlns:c16="http://schemas.microsoft.com/office/drawing/2014/chart" uri="{C3380CC4-5D6E-409C-BE32-E72D297353CC}">
              <c16:uniqueId val="{00000002-CD2A-44F0-9712-A17D109A402D}"/>
            </c:ext>
          </c:extLst>
        </c:ser>
        <c:ser>
          <c:idx val="3"/>
          <c:order val="3"/>
          <c:tx>
            <c:strRef>
              <c:f>Sheet1!$E$1</c:f>
              <c:strCache>
                <c:ptCount val="1"/>
                <c:pt idx="0">
                  <c:v>VWO</c:v>
                </c:pt>
              </c:strCache>
            </c:strRef>
          </c:tx>
          <c:spPr>
            <a:solidFill>
              <a:srgbClr val="FFC000">
                <a:alpha val="4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Heerlen</c:v>
                </c:pt>
                <c:pt idx="1">
                  <c:v>Nederland</c:v>
                </c:pt>
              </c:strCache>
            </c:strRef>
          </c:cat>
          <c:val>
            <c:numRef>
              <c:f>Sheet1!$E$2:$E$3</c:f>
              <c:numCache>
                <c:formatCode>0%</c:formatCode>
                <c:ptCount val="2"/>
                <c:pt idx="0">
                  <c:v>0.13529411764705881</c:v>
                </c:pt>
                <c:pt idx="1">
                  <c:v>0.22369228557685397</c:v>
                </c:pt>
              </c:numCache>
            </c:numRef>
          </c:val>
          <c:extLst>
            <c:ext xmlns:c16="http://schemas.microsoft.com/office/drawing/2014/chart" uri="{C3380CC4-5D6E-409C-BE32-E72D297353CC}">
              <c16:uniqueId val="{00000003-CD2A-44F0-9712-A17D109A402D}"/>
            </c:ext>
          </c:extLst>
        </c:ser>
        <c:dLbls>
          <c:showLegendKey val="0"/>
          <c:showVal val="0"/>
          <c:showCatName val="0"/>
          <c:showSerName val="0"/>
          <c:showPercent val="0"/>
          <c:showBubbleSize val="0"/>
        </c:dLbls>
        <c:gapWidth val="65"/>
        <c:overlap val="100"/>
        <c:serLines>
          <c:spPr>
            <a:ln w="9525" cap="flat" cmpd="sng" algn="ctr">
              <a:solidFill>
                <a:schemeClr val="bg1">
                  <a:lumMod val="85000"/>
                </a:schemeClr>
              </a:solidFill>
              <a:prstDash val="sysDash"/>
              <a:round/>
            </a:ln>
            <a:effectLst/>
          </c:spPr>
        </c:serLines>
        <c:axId val="1048376608"/>
        <c:axId val="1048378904"/>
      </c:barChart>
      <c:catAx>
        <c:axId val="1048376608"/>
        <c:scaling>
          <c:orientation val="minMax"/>
        </c:scaling>
        <c:delete val="0"/>
        <c:axPos val="b"/>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rgbClr val="000000"/>
                </a:solidFill>
                <a:latin typeface="+mn-lt"/>
                <a:ea typeface="+mn-ea"/>
                <a:cs typeface="+mn-cs"/>
              </a:defRPr>
            </a:pPr>
            <a:endParaRPr lang="nl-NL"/>
          </a:p>
        </c:txPr>
        <c:crossAx val="1048378904"/>
        <c:crosses val="autoZero"/>
        <c:auto val="1"/>
        <c:lblAlgn val="ctr"/>
        <c:lblOffset val="100"/>
        <c:noMultiLvlLbl val="0"/>
      </c:catAx>
      <c:valAx>
        <c:axId val="1048378904"/>
        <c:scaling>
          <c:orientation val="minMax"/>
        </c:scaling>
        <c:delete val="1"/>
        <c:axPos val="l"/>
        <c:numFmt formatCode="0%" sourceLinked="1"/>
        <c:majorTickMark val="none"/>
        <c:minorTickMark val="none"/>
        <c:tickLblPos val="nextTo"/>
        <c:crossAx val="1048376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prstDash val="solid"/>
    </a:ln>
    <a:effectLst/>
  </c:spPr>
  <c:txPr>
    <a:bodyPr/>
    <a:lstStyle/>
    <a:p>
      <a:pPr>
        <a:defRPr sz="1200"/>
      </a:pPr>
      <a:endParaRPr lang="nl-N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4.1847484043587284E-2"/>
          <c:w val="1"/>
          <c:h val="0.88986556554591667"/>
        </c:manualLayout>
      </c:layout>
      <c:barChart>
        <c:barDir val="col"/>
        <c:grouping val="clustered"/>
        <c:varyColors val="0"/>
        <c:ser>
          <c:idx val="0"/>
          <c:order val="0"/>
          <c:tx>
            <c:strRef>
              <c:f>Sheet1!$B$1</c:f>
              <c:strCache>
                <c:ptCount val="1"/>
                <c:pt idx="0">
                  <c:v>Amersfoort</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90BE-4137-9D22-8060CF04FCBE}"/>
              </c:ext>
            </c:extLst>
          </c:dPt>
          <c:dLbls>
            <c:numFmt formatCode="0%" sourceLinked="0"/>
            <c:spPr>
              <a:noFill/>
              <a:ln>
                <a:noFill/>
              </a:ln>
              <a:effectLst/>
            </c:spPr>
            <c:txPr>
              <a:bodyPr rot="0" spcFirstLastPara="1" vertOverflow="ellipsis" vert="horz" wrap="square" lIns="0" tIns="0" rIns="0" bIns="0" anchor="ctr" anchorCtr="1">
                <a:spAutoFit/>
              </a:bodyPr>
              <a:lstStyle/>
              <a:p>
                <a:pPr>
                  <a:defRPr sz="12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2020</c:v>
                </c:pt>
                <c:pt idx="2">
                  <c:v>2050</c:v>
                </c:pt>
              </c:numCache>
            </c:numRef>
          </c:cat>
          <c:val>
            <c:numRef>
              <c:f>Sheet1!$B$2:$B$4</c:f>
              <c:numCache>
                <c:formatCode>0.0%</c:formatCode>
                <c:ptCount val="3"/>
                <c:pt idx="0">
                  <c:v>0.34519198097179743</c:v>
                </c:pt>
                <c:pt idx="1">
                  <c:v>0.3</c:v>
                </c:pt>
                <c:pt idx="2">
                  <c:v>0.35111111534966361</c:v>
                </c:pt>
              </c:numCache>
            </c:numRef>
          </c:val>
          <c:extLst>
            <c:ext xmlns:c16="http://schemas.microsoft.com/office/drawing/2014/chart" uri="{C3380CC4-5D6E-409C-BE32-E72D297353CC}">
              <c16:uniqueId val="{00000002-90BE-4137-9D22-8060CF04FCBE}"/>
            </c:ext>
          </c:extLst>
        </c:ser>
        <c:dLbls>
          <c:showLegendKey val="0"/>
          <c:showVal val="0"/>
          <c:showCatName val="0"/>
          <c:showSerName val="0"/>
          <c:showPercent val="0"/>
          <c:showBubbleSize val="0"/>
        </c:dLbls>
        <c:gapWidth val="50"/>
        <c:axId val="791510248"/>
        <c:axId val="791504672"/>
      </c:barChart>
      <c:lineChart>
        <c:grouping val="standard"/>
        <c:varyColors val="0"/>
        <c:ser>
          <c:idx val="1"/>
          <c:order val="1"/>
          <c:tx>
            <c:strRef>
              <c:f>Sheet1!$C$1</c:f>
              <c:strCache>
                <c:ptCount val="1"/>
                <c:pt idx="0">
                  <c:v>Axis fix</c:v>
                </c:pt>
              </c:strCache>
            </c:strRef>
          </c:tx>
          <c:spPr>
            <a:ln>
              <a:noFill/>
            </a:ln>
          </c:spPr>
          <c:marker>
            <c:symbol val="none"/>
          </c:marker>
          <c:cat>
            <c:numRef>
              <c:f>Sheet1!$A$2:$A$4</c:f>
              <c:numCache>
                <c:formatCode>General</c:formatCode>
                <c:ptCount val="3"/>
                <c:pt idx="0">
                  <c:v>2000</c:v>
                </c:pt>
                <c:pt idx="1">
                  <c:v>2020</c:v>
                </c:pt>
                <c:pt idx="2">
                  <c:v>2050</c:v>
                </c:pt>
              </c:numCache>
            </c:numRef>
          </c:cat>
          <c:val>
            <c:numRef>
              <c:f>Sheet1!$C$2:$C$4</c:f>
              <c:numCache>
                <c:formatCode>0.0%</c:formatCode>
                <c:ptCount val="3"/>
                <c:pt idx="0">
                  <c:v>0.519999991522895</c:v>
                </c:pt>
              </c:numCache>
            </c:numRef>
          </c:val>
          <c:smooth val="0"/>
          <c:extLst>
            <c:ext xmlns:c16="http://schemas.microsoft.com/office/drawing/2014/chart" uri="{C3380CC4-5D6E-409C-BE32-E72D297353CC}">
              <c16:uniqueId val="{00000003-5E2D-497E-BC48-2532239D80A8}"/>
            </c:ext>
          </c:extLst>
        </c:ser>
        <c:dLbls>
          <c:showLegendKey val="0"/>
          <c:showVal val="0"/>
          <c:showCatName val="0"/>
          <c:showSerName val="0"/>
          <c:showPercent val="0"/>
          <c:showBubbleSize val="0"/>
        </c:dLbls>
        <c:marker val="1"/>
        <c:smooth val="0"/>
        <c:axId val="791510248"/>
        <c:axId val="791504672"/>
      </c:lineChart>
      <c:catAx>
        <c:axId val="791510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min val="0"/>
        </c:scaling>
        <c:delete val="1"/>
        <c:axPos val="l"/>
        <c:numFmt formatCode="0.0%" sourceLinked="1"/>
        <c:majorTickMark val="out"/>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211835973780969E-5"/>
          <c:y val="1.5559114425454722E-2"/>
          <c:w val="0.99071391311044499"/>
          <c:h val="0.90552018693713154"/>
        </c:manualLayout>
      </c:layout>
      <c:barChart>
        <c:barDir val="col"/>
        <c:grouping val="percentStacked"/>
        <c:varyColors val="0"/>
        <c:ser>
          <c:idx val="0"/>
          <c:order val="0"/>
          <c:tx>
            <c:strRef>
              <c:f>Sheet1!$B$1</c:f>
              <c:strCache>
                <c:ptCount val="1"/>
                <c:pt idx="0">
                  <c:v>VoortgezetOnderwijs_103</c:v>
                </c:pt>
              </c:strCache>
            </c:strRef>
          </c:tx>
          <c:spPr>
            <a:solidFill>
              <a:srgbClr val="FFC000"/>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Heerlen</c:v>
                </c:pt>
                <c:pt idx="1">
                  <c:v>Nederland</c:v>
                </c:pt>
              </c:strCache>
            </c:strRef>
          </c:cat>
          <c:val>
            <c:numRef>
              <c:f>Sheet1!$B$2:$B$3</c:f>
              <c:numCache>
                <c:formatCode>0.0%</c:formatCode>
                <c:ptCount val="2"/>
                <c:pt idx="0">
                  <c:v>0.43620424120364887</c:v>
                </c:pt>
                <c:pt idx="1">
                  <c:v>0.42724822415757058</c:v>
                </c:pt>
              </c:numCache>
            </c:numRef>
          </c:val>
          <c:extLst>
            <c:ext xmlns:c16="http://schemas.microsoft.com/office/drawing/2014/chart" uri="{C3380CC4-5D6E-409C-BE32-E72D297353CC}">
              <c16:uniqueId val="{00000000-CE07-4CF5-B6AF-230F20CE3AEA}"/>
            </c:ext>
          </c:extLst>
        </c:ser>
        <c:ser>
          <c:idx val="1"/>
          <c:order val="1"/>
          <c:tx>
            <c:strRef>
              <c:f>Sheet1!$C$1</c:f>
              <c:strCache>
                <c:ptCount val="1"/>
                <c:pt idx="0">
                  <c:v>MBO</c:v>
                </c:pt>
              </c:strCache>
            </c:strRef>
          </c:tx>
          <c:spPr>
            <a:solidFill>
              <a:srgbClr val="FFC000">
                <a:alpha val="80000"/>
              </a:srgb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Heerlen</c:v>
                </c:pt>
                <c:pt idx="1">
                  <c:v>Nederland</c:v>
                </c:pt>
              </c:strCache>
            </c:strRef>
          </c:cat>
          <c:val>
            <c:numRef>
              <c:f>Sheet1!$C$2:$C$3</c:f>
              <c:numCache>
                <c:formatCode>0.0%</c:formatCode>
                <c:ptCount val="2"/>
                <c:pt idx="0">
                  <c:v>0.29723966354697312</c:v>
                </c:pt>
                <c:pt idx="1">
                  <c:v>0.22649419350546485</c:v>
                </c:pt>
              </c:numCache>
            </c:numRef>
          </c:val>
          <c:extLst>
            <c:ext xmlns:c16="http://schemas.microsoft.com/office/drawing/2014/chart" uri="{C3380CC4-5D6E-409C-BE32-E72D297353CC}">
              <c16:uniqueId val="{00000001-CE07-4CF5-B6AF-230F20CE3AEA}"/>
            </c:ext>
          </c:extLst>
        </c:ser>
        <c:ser>
          <c:idx val="2"/>
          <c:order val="2"/>
          <c:tx>
            <c:strRef>
              <c:f>Sheet1!$D$1</c:f>
              <c:strCache>
                <c:ptCount val="1"/>
                <c:pt idx="0">
                  <c:v>HogerBeroepsonderwijs_106</c:v>
                </c:pt>
              </c:strCache>
            </c:strRef>
          </c:tx>
          <c:spPr>
            <a:solidFill>
              <a:srgbClr val="FFC000">
                <a:alpha val="60000"/>
              </a:srgbClr>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Heerlen</c:v>
                </c:pt>
                <c:pt idx="1">
                  <c:v>Nederland</c:v>
                </c:pt>
              </c:strCache>
            </c:strRef>
          </c:cat>
          <c:val>
            <c:numRef>
              <c:f>Sheet1!$D$2:$D$3</c:f>
              <c:numCache>
                <c:formatCode>0.0%</c:formatCode>
                <c:ptCount val="2"/>
                <c:pt idx="0">
                  <c:v>0.21146783556450657</c:v>
                </c:pt>
                <c:pt idx="1">
                  <c:v>0.20830108002506542</c:v>
                </c:pt>
              </c:numCache>
            </c:numRef>
          </c:val>
          <c:extLst>
            <c:ext xmlns:c16="http://schemas.microsoft.com/office/drawing/2014/chart" uri="{C3380CC4-5D6E-409C-BE32-E72D297353CC}">
              <c16:uniqueId val="{00000002-CE07-4CF5-B6AF-230F20CE3AEA}"/>
            </c:ext>
          </c:extLst>
        </c:ser>
        <c:ser>
          <c:idx val="3"/>
          <c:order val="3"/>
          <c:tx>
            <c:strRef>
              <c:f>Sheet1!$E$1</c:f>
              <c:strCache>
                <c:ptCount val="1"/>
                <c:pt idx="0">
                  <c:v>WetenschappelijkOnderwijs_107</c:v>
                </c:pt>
              </c:strCache>
            </c:strRef>
          </c:tx>
          <c:spPr>
            <a:solidFill>
              <a:srgbClr val="FFC000">
                <a:alpha val="4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Heerlen</c:v>
                </c:pt>
                <c:pt idx="1">
                  <c:v>Nederland</c:v>
                </c:pt>
              </c:strCache>
            </c:strRef>
          </c:cat>
          <c:val>
            <c:numRef>
              <c:f>Sheet1!$E$2:$E$3</c:f>
              <c:numCache>
                <c:formatCode>0.0%</c:formatCode>
                <c:ptCount val="2"/>
                <c:pt idx="0">
                  <c:v>5.5088259684871459E-2</c:v>
                </c:pt>
                <c:pt idx="1">
                  <c:v>0.13795650231189915</c:v>
                </c:pt>
              </c:numCache>
            </c:numRef>
          </c:val>
          <c:extLst>
            <c:ext xmlns:c16="http://schemas.microsoft.com/office/drawing/2014/chart" uri="{C3380CC4-5D6E-409C-BE32-E72D297353CC}">
              <c16:uniqueId val="{00000003-CE07-4CF5-B6AF-230F20CE3AEA}"/>
            </c:ext>
          </c:extLst>
        </c:ser>
        <c:dLbls>
          <c:showLegendKey val="0"/>
          <c:showVal val="0"/>
          <c:showCatName val="0"/>
          <c:showSerName val="0"/>
          <c:showPercent val="0"/>
          <c:showBubbleSize val="0"/>
        </c:dLbls>
        <c:gapWidth val="65"/>
        <c:overlap val="100"/>
        <c:serLines>
          <c:spPr>
            <a:ln w="9525" cap="flat" cmpd="sng" algn="ctr">
              <a:solidFill>
                <a:schemeClr val="bg1">
                  <a:lumMod val="85000"/>
                </a:schemeClr>
              </a:solidFill>
              <a:prstDash val="sysDash"/>
              <a:round/>
            </a:ln>
            <a:effectLst/>
          </c:spPr>
        </c:serLines>
        <c:axId val="1048376608"/>
        <c:axId val="1048378904"/>
      </c:barChart>
      <c:catAx>
        <c:axId val="1048376608"/>
        <c:scaling>
          <c:orientation val="minMax"/>
        </c:scaling>
        <c:delete val="0"/>
        <c:axPos val="b"/>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rgbClr val="000000"/>
                </a:solidFill>
                <a:latin typeface="+mn-lt"/>
                <a:ea typeface="+mn-ea"/>
                <a:cs typeface="+mn-cs"/>
              </a:defRPr>
            </a:pPr>
            <a:endParaRPr lang="nl-NL"/>
          </a:p>
        </c:txPr>
        <c:crossAx val="1048378904"/>
        <c:crosses val="autoZero"/>
        <c:auto val="1"/>
        <c:lblAlgn val="ctr"/>
        <c:lblOffset val="100"/>
        <c:noMultiLvlLbl val="0"/>
      </c:catAx>
      <c:valAx>
        <c:axId val="1048378904"/>
        <c:scaling>
          <c:orientation val="minMax"/>
        </c:scaling>
        <c:delete val="1"/>
        <c:axPos val="l"/>
        <c:numFmt formatCode="0%" sourceLinked="1"/>
        <c:majorTickMark val="none"/>
        <c:minorTickMark val="none"/>
        <c:tickLblPos val="nextTo"/>
        <c:crossAx val="1048376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prstDash val="solid"/>
    </a:ln>
    <a:effectLst/>
  </c:spPr>
  <c:txPr>
    <a:bodyPr/>
    <a:lstStyle/>
    <a:p>
      <a:pPr>
        <a:defRPr sz="1200"/>
      </a:pPr>
      <a:endParaRPr lang="nl-NL"/>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099699464679626"/>
          <c:y val="1.2892167769766576E-2"/>
          <c:w val="0.49900300535320374"/>
          <c:h val="0.97421566446046681"/>
        </c:manualLayout>
      </c:layout>
      <c:barChart>
        <c:barDir val="bar"/>
        <c:grouping val="clustered"/>
        <c:varyColors val="0"/>
        <c:ser>
          <c:idx val="0"/>
          <c:order val="0"/>
          <c:tx>
            <c:strRef>
              <c:f>Sheet1!$B$1</c:f>
              <c:strCache>
                <c:ptCount val="1"/>
                <c:pt idx="0">
                  <c:v>2019</c:v>
                </c:pt>
              </c:strCache>
            </c:strRef>
          </c:tx>
          <c:spPr>
            <a:solidFill>
              <a:srgbClr val="002060"/>
            </a:solidFill>
            <a:ln>
              <a:noFill/>
            </a:ln>
            <a:effectLst/>
          </c:spPr>
          <c:invertIfNegative val="0"/>
          <c:dPt>
            <c:idx val="1"/>
            <c:invertIfNegative val="0"/>
            <c:bubble3D val="0"/>
            <c:spPr>
              <a:solidFill>
                <a:srgbClr val="002060"/>
              </a:solidFill>
              <a:ln>
                <a:noFill/>
              </a:ln>
              <a:effectLst/>
            </c:spPr>
            <c:extLst>
              <c:ext xmlns:c16="http://schemas.microsoft.com/office/drawing/2014/chart" uri="{C3380CC4-5D6E-409C-BE32-E72D297353CC}">
                <c16:uniqueId val="{00000001-B138-43B9-A15F-DD64CABCB49F}"/>
              </c:ext>
            </c:extLst>
          </c:dPt>
          <c:dPt>
            <c:idx val="3"/>
            <c:invertIfNegative val="0"/>
            <c:bubble3D val="0"/>
            <c:spPr>
              <a:solidFill>
                <a:srgbClr val="002060"/>
              </a:solidFill>
              <a:ln>
                <a:noFill/>
              </a:ln>
              <a:effectLst/>
            </c:spPr>
            <c:extLst>
              <c:ext xmlns:c16="http://schemas.microsoft.com/office/drawing/2014/chart" uri="{C3380CC4-5D6E-409C-BE32-E72D297353CC}">
                <c16:uniqueId val="{00000003-B138-43B9-A15F-DD64CABCB49F}"/>
              </c:ext>
            </c:extLst>
          </c:dPt>
          <c:dPt>
            <c:idx val="5"/>
            <c:invertIfNegative val="0"/>
            <c:bubble3D val="0"/>
            <c:spPr>
              <a:solidFill>
                <a:srgbClr val="002060"/>
              </a:solidFill>
              <a:ln>
                <a:noFill/>
              </a:ln>
              <a:effectLst/>
            </c:spPr>
            <c:extLst>
              <c:ext xmlns:c16="http://schemas.microsoft.com/office/drawing/2014/chart" uri="{C3380CC4-5D6E-409C-BE32-E72D297353CC}">
                <c16:uniqueId val="{00000005-B138-43B9-A15F-DD64CABCB49F}"/>
              </c:ext>
            </c:extLst>
          </c:dPt>
          <c:dLbls>
            <c:dLbl>
              <c:idx val="0"/>
              <c:tx>
                <c:rich>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fld id="{03ACD9BB-D195-46FB-A619-107DFD51F189}" type="CELLRANGE">
                      <a:rPr lang="en-US" dirty="0"/>
                      <a:pPr>
                        <a:defRPr sz="1000" b="1">
                          <a:solidFill>
                            <a:srgbClr val="000000"/>
                          </a:solidFill>
                        </a:defRPr>
                      </a:pPr>
                      <a:t>[CELLRANGE]</a:t>
                    </a:fld>
                    <a:endParaRPr lang="nl-NL"/>
                  </a:p>
                </c:rich>
              </c:tx>
              <c:numFmt formatCode="#,##0" sourceLinked="0"/>
              <c:spPr>
                <a:solidFill>
                  <a:schemeClr val="bg1">
                    <a:lumMod val="95000"/>
                  </a:schemeClr>
                </a:solid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B138-43B9-A15F-DD64CABCB49F}"/>
                </c:ext>
              </c:extLst>
            </c:dLbl>
            <c:dLbl>
              <c:idx val="1"/>
              <c:tx>
                <c:rich>
                  <a:bodyPr/>
                  <a:lstStyle/>
                  <a:p>
                    <a:fld id="{1943601F-6024-46C4-9085-709B3BD98872}"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B138-43B9-A15F-DD64CABCB49F}"/>
                </c:ext>
              </c:extLst>
            </c:dLbl>
            <c:dLbl>
              <c:idx val="2"/>
              <c:tx>
                <c:rich>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fld id="{60AC5773-62C2-4174-A819-D303CE93FE3C}" type="CELLRANGE">
                      <a:rPr lang="nl-NL"/>
                      <a:pPr>
                        <a:defRPr sz="1000" b="1">
                          <a:solidFill>
                            <a:srgbClr val="000000"/>
                          </a:solidFill>
                        </a:defRPr>
                      </a:pPr>
                      <a:t>[CELLRANGE]</a:t>
                    </a:fld>
                    <a:endParaRPr lang="nl-NL"/>
                  </a:p>
                </c:rich>
              </c:tx>
              <c:numFmt formatCode="#,##0" sourceLinked="0"/>
              <c:spPr>
                <a:solidFill>
                  <a:schemeClr val="bg1">
                    <a:lumMod val="95000"/>
                  </a:schemeClr>
                </a:solid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B138-43B9-A15F-DD64CABCB49F}"/>
                </c:ext>
              </c:extLst>
            </c:dLbl>
            <c:dLbl>
              <c:idx val="3"/>
              <c:tx>
                <c:rich>
                  <a:bodyPr/>
                  <a:lstStyle/>
                  <a:p>
                    <a:fld id="{2D8B2F67-AD64-4C41-BD13-EBFA31CBA54A}"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B138-43B9-A15F-DD64CABCB49F}"/>
                </c:ext>
              </c:extLst>
            </c:dLbl>
            <c:dLbl>
              <c:idx val="4"/>
              <c:tx>
                <c:rich>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fld id="{6410C080-C313-4FC6-99F7-0FFFE446F178}" type="CELLRANGE">
                      <a:rPr lang="nl-NL"/>
                      <a:pPr>
                        <a:defRPr sz="1000" b="1">
                          <a:solidFill>
                            <a:srgbClr val="000000"/>
                          </a:solidFill>
                        </a:defRPr>
                      </a:pPr>
                      <a:t>[CELLRANGE]</a:t>
                    </a:fld>
                    <a:endParaRPr lang="nl-NL"/>
                  </a:p>
                </c:rich>
              </c:tx>
              <c:numFmt formatCode="#,##0" sourceLinked="0"/>
              <c:spPr>
                <a:solidFill>
                  <a:schemeClr val="bg1">
                    <a:lumMod val="95000"/>
                  </a:schemeClr>
                </a:solid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B138-43B9-A15F-DD64CABCB49F}"/>
                </c:ext>
              </c:extLst>
            </c:dLbl>
            <c:dLbl>
              <c:idx val="5"/>
              <c:tx>
                <c:rich>
                  <a:bodyPr/>
                  <a:lstStyle/>
                  <a:p>
                    <a:fld id="{553F2C27-48BF-40E8-9F4B-FD8652C051AC}"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B138-43B9-A15F-DD64CABCB49F}"/>
                </c:ext>
              </c:extLst>
            </c:dLbl>
            <c:dLbl>
              <c:idx val="6"/>
              <c:tx>
                <c:rich>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fld id="{3B28CADA-8253-4428-A1EC-2C1BEFD5E4DD}" type="CELLRANGE">
                      <a:rPr lang="nl-NL"/>
                      <a:pPr>
                        <a:defRPr sz="1000" b="1">
                          <a:solidFill>
                            <a:srgbClr val="000000"/>
                          </a:solidFill>
                        </a:defRPr>
                      </a:pPr>
                      <a:t>[CELLRANGE]</a:t>
                    </a:fld>
                    <a:endParaRPr lang="nl-NL"/>
                  </a:p>
                </c:rich>
              </c:tx>
              <c:numFmt formatCode="#,##0" sourceLinked="0"/>
              <c:spPr>
                <a:solidFill>
                  <a:schemeClr val="bg1">
                    <a:lumMod val="95000"/>
                  </a:schemeClr>
                </a:solid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B138-43B9-A15F-DD64CABCB49F}"/>
                </c:ext>
              </c:extLst>
            </c:dLbl>
            <c:numFmt formatCode="#,##0"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Sheet1!$A$2:$A$8</c:f>
              <c:strCache>
                <c:ptCount val="7"/>
                <c:pt idx="0">
                  <c:v>Diefstal en inbraak</c:v>
                </c:pt>
                <c:pt idx="1">
                  <c:v>Verkeersmisdrijven</c:v>
                </c:pt>
                <c:pt idx="2">
                  <c:v>Vernieling</c:v>
                </c:pt>
                <c:pt idx="3">
                  <c:v>Gewelds- en 
seksuele misdrijven</c:v>
                </c:pt>
                <c:pt idx="4">
                  <c:v>Bedrog</c:v>
                </c:pt>
                <c:pt idx="5">
                  <c:v>Valsheidsmisdrijven</c:v>
                </c:pt>
                <c:pt idx="6">
                  <c:v>Overig</c:v>
                </c:pt>
              </c:strCache>
            </c:strRef>
          </c:cat>
          <c:val>
            <c:numRef>
              <c:f>Sheet1!$B$2:$B$8</c:f>
              <c:numCache>
                <c:formatCode>#,##0</c:formatCode>
                <c:ptCount val="7"/>
                <c:pt idx="0">
                  <c:v>2290</c:v>
                </c:pt>
                <c:pt idx="1">
                  <c:v>940</c:v>
                </c:pt>
                <c:pt idx="2">
                  <c:v>815</c:v>
                </c:pt>
                <c:pt idx="3">
                  <c:v>600</c:v>
                </c:pt>
                <c:pt idx="4">
                  <c:v>295</c:v>
                </c:pt>
                <c:pt idx="5">
                  <c:v>150</c:v>
                </c:pt>
                <c:pt idx="6">
                  <c:v>500</c:v>
                </c:pt>
              </c:numCache>
            </c:numRef>
          </c:val>
          <c:extLst>
            <c:ext xmlns:c15="http://schemas.microsoft.com/office/drawing/2012/chart" uri="{02D57815-91ED-43cb-92C2-25804820EDAC}">
              <c15:datalabelsRange>
                <c15:f>Sheet1!$B$2:$B$20</c15:f>
                <c15:dlblRangeCache>
                  <c:ptCount val="19"/>
                  <c:pt idx="0">
                    <c:v>2.290</c:v>
                  </c:pt>
                  <c:pt idx="1">
                    <c:v>940</c:v>
                  </c:pt>
                  <c:pt idx="2">
                    <c:v>815</c:v>
                  </c:pt>
                  <c:pt idx="3">
                    <c:v>600</c:v>
                  </c:pt>
                  <c:pt idx="4">
                    <c:v>295</c:v>
                  </c:pt>
                  <c:pt idx="5">
                    <c:v>150</c:v>
                  </c:pt>
                  <c:pt idx="6">
                    <c:v>500</c:v>
                  </c:pt>
                  <c:pt idx="7">
                    <c:v>#N/A</c:v>
                  </c:pt>
                  <c:pt idx="8">
                    <c:v>#N/A</c:v>
                  </c:pt>
                  <c:pt idx="9">
                    <c:v>#N/A</c:v>
                  </c:pt>
                  <c:pt idx="10">
                    <c:v>#N/A</c:v>
                  </c:pt>
                  <c:pt idx="11">
                    <c:v>#N/A</c:v>
                  </c:pt>
                  <c:pt idx="12">
                    <c:v>#N/A</c:v>
                  </c:pt>
                  <c:pt idx="13">
                    <c:v>#N/A</c:v>
                  </c:pt>
                  <c:pt idx="14">
                    <c:v>#N/A</c:v>
                  </c:pt>
                  <c:pt idx="15">
                    <c:v>#N/A</c:v>
                  </c:pt>
                  <c:pt idx="16">
                    <c:v>#N/A</c:v>
                  </c:pt>
                  <c:pt idx="17">
                    <c:v>#N/A</c:v>
                  </c:pt>
                  <c:pt idx="18">
                    <c:v>#N/A</c:v>
                  </c:pt>
                </c15:dlblRangeCache>
              </c15:datalabelsRange>
            </c:ext>
            <c:ext xmlns:c16="http://schemas.microsoft.com/office/drawing/2014/chart" uri="{C3380CC4-5D6E-409C-BE32-E72D297353CC}">
              <c16:uniqueId val="{00000013-B138-43B9-A15F-DD64CABCB49F}"/>
            </c:ext>
          </c:extLst>
        </c:ser>
        <c:dLbls>
          <c:showLegendKey val="0"/>
          <c:showVal val="0"/>
          <c:showCatName val="0"/>
          <c:showSerName val="0"/>
          <c:showPercent val="0"/>
          <c:showBubbleSize val="0"/>
        </c:dLbls>
        <c:gapWidth val="25"/>
        <c:axId val="791510248"/>
        <c:axId val="791504672"/>
      </c:barChart>
      <c:catAx>
        <c:axId val="7915102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rgbClr val="000000"/>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scaling>
        <c:delete val="1"/>
        <c:axPos val="t"/>
        <c:numFmt formatCode="#,##0"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userShapes r:id="rId4"/>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13054584432484E-2"/>
          <c:y val="1.2264296849222098E-2"/>
          <c:w val="0.98486953836652769"/>
          <c:h val="0.96983894704941087"/>
        </c:manualLayout>
      </c:layout>
      <c:barChart>
        <c:barDir val="bar"/>
        <c:grouping val="clustered"/>
        <c:varyColors val="0"/>
        <c:ser>
          <c:idx val="0"/>
          <c:order val="0"/>
          <c:tx>
            <c:strRef>
              <c:f>Sheet1!$B$1</c:f>
              <c:strCache>
                <c:ptCount val="1"/>
                <c:pt idx="0">
                  <c:v>First</c:v>
                </c:pt>
              </c:strCache>
            </c:strRef>
          </c:tx>
          <c:spPr>
            <a:solidFill>
              <a:srgbClr val="002060"/>
            </a:solidFill>
            <a:ln>
              <a:noFill/>
            </a:ln>
            <a:effectLst/>
          </c:spPr>
          <c:invertIfNegative val="0"/>
          <c:dPt>
            <c:idx val="1"/>
            <c:invertIfNegative val="0"/>
            <c:bubble3D val="0"/>
            <c:spPr>
              <a:solidFill>
                <a:srgbClr val="002060"/>
              </a:solidFill>
              <a:ln>
                <a:noFill/>
              </a:ln>
              <a:effectLst/>
            </c:spPr>
            <c:extLst>
              <c:ext xmlns:c16="http://schemas.microsoft.com/office/drawing/2014/chart" uri="{C3380CC4-5D6E-409C-BE32-E72D297353CC}">
                <c16:uniqueId val="{00000001-0164-46DE-BE92-9FAE9D6D5636}"/>
              </c:ext>
            </c:extLst>
          </c:dPt>
          <c:dPt>
            <c:idx val="3"/>
            <c:invertIfNegative val="0"/>
            <c:bubble3D val="0"/>
            <c:spPr>
              <a:solidFill>
                <a:srgbClr val="002060"/>
              </a:solidFill>
              <a:ln>
                <a:noFill/>
              </a:ln>
              <a:effectLst/>
            </c:spPr>
            <c:extLst>
              <c:ext xmlns:c16="http://schemas.microsoft.com/office/drawing/2014/chart" uri="{C3380CC4-5D6E-409C-BE32-E72D297353CC}">
                <c16:uniqueId val="{00000003-0164-46DE-BE92-9FAE9D6D5636}"/>
              </c:ext>
            </c:extLst>
          </c:dPt>
          <c:dPt>
            <c:idx val="5"/>
            <c:invertIfNegative val="0"/>
            <c:bubble3D val="0"/>
            <c:spPr>
              <a:solidFill>
                <a:srgbClr val="002060"/>
              </a:solidFill>
              <a:ln>
                <a:noFill/>
              </a:ln>
              <a:effectLst/>
            </c:spPr>
            <c:extLst>
              <c:ext xmlns:c16="http://schemas.microsoft.com/office/drawing/2014/chart" uri="{C3380CC4-5D6E-409C-BE32-E72D297353CC}">
                <c16:uniqueId val="{00000005-0164-46DE-BE92-9FAE9D6D5636}"/>
              </c:ext>
            </c:extLst>
          </c:dPt>
          <c:dLbls>
            <c:dLbl>
              <c:idx val="0"/>
              <c:tx>
                <c:rich>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fld id="{B4D07FB1-C48D-4BDA-9716-C7BD4F0CB51B}" type="CELLRANGE">
                      <a:rPr lang="en-US"/>
                      <a:pPr>
                        <a:defRPr sz="1000" b="1">
                          <a:solidFill>
                            <a:srgbClr val="000000"/>
                          </a:solidFill>
                        </a:defRPr>
                      </a:pPr>
                      <a:t>[CELLRANGE]</a:t>
                    </a:fld>
                    <a:endParaRPr lang="nl-NL"/>
                  </a:p>
                </c:rich>
              </c:tx>
              <c:numFmt formatCode="\+0%;\-0%;0%" sourceLinked="0"/>
              <c:spPr>
                <a:solidFill>
                  <a:schemeClr val="bg1">
                    <a:lumMod val="95000"/>
                  </a:schemeClr>
                </a:solidFill>
                <a:ln>
                  <a:noFill/>
                </a:ln>
                <a:effectLst/>
              </c:spPr>
              <c:txPr>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dlblFieldTable/>
                  <c15:showDataLabelsRange val="1"/>
                </c:ext>
                <c:ext xmlns:c16="http://schemas.microsoft.com/office/drawing/2014/chart" uri="{C3380CC4-5D6E-409C-BE32-E72D297353CC}">
                  <c16:uniqueId val="{00000006-0164-46DE-BE92-9FAE9D6D5636}"/>
                </c:ext>
              </c:extLst>
            </c:dLbl>
            <c:dLbl>
              <c:idx val="1"/>
              <c:tx>
                <c:rich>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fld id="{F5B74074-6B48-44A2-A63B-F68C1ADC1A4B}" type="CELLRANGE">
                      <a:rPr lang="nl-NL"/>
                      <a:pPr>
                        <a:defRPr sz="1000" b="1">
                          <a:solidFill>
                            <a:srgbClr val="000000"/>
                          </a:solidFill>
                        </a:defRPr>
                      </a:pPr>
                      <a:t>[CELLRANGE]</a:t>
                    </a:fld>
                    <a:endParaRPr lang="nl-NL"/>
                  </a:p>
                </c:rich>
              </c:tx>
              <c:numFmt formatCode="\+0%;\-0%;0%" sourceLinked="0"/>
              <c:spPr>
                <a:solidFill>
                  <a:schemeClr val="bg1"/>
                </a:solidFill>
                <a:ln>
                  <a:noFill/>
                </a:ln>
                <a:effectLst/>
              </c:spPr>
              <c:txPr>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dlblFieldTable/>
                  <c15:xForSave val="1"/>
                  <c15:showDataLabelsRange val="1"/>
                </c:ext>
                <c:ext xmlns:c16="http://schemas.microsoft.com/office/drawing/2014/chart" uri="{C3380CC4-5D6E-409C-BE32-E72D297353CC}">
                  <c16:uniqueId val="{00000001-0164-46DE-BE92-9FAE9D6D5636}"/>
                </c:ext>
              </c:extLst>
            </c:dLbl>
            <c:dLbl>
              <c:idx val="2"/>
              <c:tx>
                <c:rich>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fld id="{4EBD91F6-C3D5-4DB3-9BAA-31B421C90519}" type="CELLRANGE">
                      <a:rPr lang="nl-NL"/>
                      <a:pPr>
                        <a:defRPr sz="1000" b="1">
                          <a:solidFill>
                            <a:srgbClr val="000000"/>
                          </a:solidFill>
                        </a:defRPr>
                      </a:pPr>
                      <a:t>[CELLRANGE]</a:t>
                    </a:fld>
                    <a:endParaRPr lang="nl-NL"/>
                  </a:p>
                </c:rich>
              </c:tx>
              <c:numFmt formatCode="\+0%;\-0%;0%" sourceLinked="0"/>
              <c:spPr>
                <a:solidFill>
                  <a:schemeClr val="bg1">
                    <a:lumMod val="95000"/>
                  </a:schemeClr>
                </a:solidFill>
                <a:ln>
                  <a:noFill/>
                </a:ln>
                <a:effectLst/>
              </c:spPr>
              <c:txPr>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dlblFieldTable/>
                  <c15:xForSave val="1"/>
                  <c15:showDataLabelsRange val="1"/>
                </c:ext>
                <c:ext xmlns:c16="http://schemas.microsoft.com/office/drawing/2014/chart" uri="{C3380CC4-5D6E-409C-BE32-E72D297353CC}">
                  <c16:uniqueId val="{00000007-0164-46DE-BE92-9FAE9D6D5636}"/>
                </c:ext>
              </c:extLst>
            </c:dLbl>
            <c:dLbl>
              <c:idx val="3"/>
              <c:tx>
                <c:rich>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fld id="{5BD34DA3-B6E1-4D4B-B3AD-98C3B678305B}" type="CELLRANGE">
                      <a:rPr lang="nl-NL"/>
                      <a:pPr>
                        <a:defRPr sz="1000" b="1">
                          <a:solidFill>
                            <a:srgbClr val="000000"/>
                          </a:solidFill>
                        </a:defRPr>
                      </a:pPr>
                      <a:t>[CELLRANGE]</a:t>
                    </a:fld>
                    <a:endParaRPr lang="nl-NL"/>
                  </a:p>
                </c:rich>
              </c:tx>
              <c:numFmt formatCode="\+0%;\-0%;0%" sourceLinked="0"/>
              <c:spPr>
                <a:solidFill>
                  <a:schemeClr val="bg1"/>
                </a:solidFill>
                <a:ln>
                  <a:noFill/>
                </a:ln>
                <a:effectLst/>
              </c:spPr>
              <c:txPr>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dlblFieldTable/>
                  <c15:xForSave val="1"/>
                  <c15:showDataLabelsRange val="1"/>
                </c:ext>
                <c:ext xmlns:c16="http://schemas.microsoft.com/office/drawing/2014/chart" uri="{C3380CC4-5D6E-409C-BE32-E72D297353CC}">
                  <c16:uniqueId val="{00000003-0164-46DE-BE92-9FAE9D6D5636}"/>
                </c:ext>
              </c:extLst>
            </c:dLbl>
            <c:dLbl>
              <c:idx val="4"/>
              <c:tx>
                <c:rich>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fld id="{75619060-F01F-4CB6-BF2F-C227B4B5FC93}" type="CELLRANGE">
                      <a:rPr lang="nl-NL"/>
                      <a:pPr>
                        <a:defRPr sz="1000" b="1">
                          <a:solidFill>
                            <a:srgbClr val="000000"/>
                          </a:solidFill>
                        </a:defRPr>
                      </a:pPr>
                      <a:t>[CELLRANGE]</a:t>
                    </a:fld>
                    <a:endParaRPr lang="nl-NL"/>
                  </a:p>
                </c:rich>
              </c:tx>
              <c:numFmt formatCode="\+0%;\-0%;0%" sourceLinked="0"/>
              <c:spPr>
                <a:solidFill>
                  <a:schemeClr val="bg1">
                    <a:lumMod val="95000"/>
                  </a:schemeClr>
                </a:solidFill>
                <a:ln>
                  <a:noFill/>
                </a:ln>
                <a:effectLst/>
              </c:spPr>
              <c:txPr>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dlblFieldTable/>
                  <c15:xForSave val="1"/>
                  <c15:showDataLabelsRange val="1"/>
                </c:ext>
                <c:ext xmlns:c16="http://schemas.microsoft.com/office/drawing/2014/chart" uri="{C3380CC4-5D6E-409C-BE32-E72D297353CC}">
                  <c16:uniqueId val="{00000008-0164-46DE-BE92-9FAE9D6D5636}"/>
                </c:ext>
              </c:extLst>
            </c:dLbl>
            <c:dLbl>
              <c:idx val="5"/>
              <c:tx>
                <c:rich>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fld id="{35CEB6D4-032E-43D0-B445-470416240D8F}" type="CELLRANGE">
                      <a:rPr lang="nl-NL"/>
                      <a:pPr>
                        <a:defRPr sz="1000" b="1">
                          <a:solidFill>
                            <a:srgbClr val="000000"/>
                          </a:solidFill>
                        </a:defRPr>
                      </a:pPr>
                      <a:t>[CELLRANGE]</a:t>
                    </a:fld>
                    <a:endParaRPr lang="nl-NL"/>
                  </a:p>
                </c:rich>
              </c:tx>
              <c:numFmt formatCode="\+0%;\-0%;0%" sourceLinked="0"/>
              <c:spPr>
                <a:solidFill>
                  <a:schemeClr val="bg1"/>
                </a:solidFill>
                <a:ln>
                  <a:noFill/>
                </a:ln>
                <a:effectLst/>
              </c:spPr>
              <c:txPr>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dlblFieldTable/>
                  <c15:xForSave val="1"/>
                  <c15:showDataLabelsRange val="1"/>
                </c:ext>
                <c:ext xmlns:c16="http://schemas.microsoft.com/office/drawing/2014/chart" uri="{C3380CC4-5D6E-409C-BE32-E72D297353CC}">
                  <c16:uniqueId val="{00000005-0164-46DE-BE92-9FAE9D6D5636}"/>
                </c:ext>
              </c:extLst>
            </c:dLbl>
            <c:dLbl>
              <c:idx val="6"/>
              <c:tx>
                <c:rich>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fld id="{E9AC6305-490E-4E25-B1F5-06F0FE7B0B00}" type="CELLRANGE">
                      <a:rPr lang="nl-NL"/>
                      <a:pPr>
                        <a:defRPr sz="1000" b="1">
                          <a:solidFill>
                            <a:srgbClr val="000000"/>
                          </a:solidFill>
                        </a:defRPr>
                      </a:pPr>
                      <a:t>[CELLRANGE]</a:t>
                    </a:fld>
                    <a:endParaRPr lang="nl-NL"/>
                  </a:p>
                </c:rich>
              </c:tx>
              <c:numFmt formatCode="\+0%;\-0%;0%" sourceLinked="0"/>
              <c:spPr>
                <a:solidFill>
                  <a:schemeClr val="bg1">
                    <a:lumMod val="95000"/>
                  </a:schemeClr>
                </a:solidFill>
                <a:ln>
                  <a:noFill/>
                </a:ln>
                <a:effectLst/>
              </c:spPr>
              <c:txPr>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dlblFieldTable/>
                  <c15:xForSave val="1"/>
                  <c15:showDataLabelsRange val="1"/>
                </c:ext>
                <c:ext xmlns:c16="http://schemas.microsoft.com/office/drawing/2014/chart" uri="{C3380CC4-5D6E-409C-BE32-E72D297353CC}">
                  <c16:uniqueId val="{00000009-0164-46DE-BE92-9FAE9D6D5636}"/>
                </c:ext>
              </c:extLst>
            </c:dLbl>
            <c:numFmt formatCode="\+0%;\-0%;0%" sourceLinked="0"/>
            <c:spPr>
              <a:noFill/>
              <a:ln>
                <a:noFill/>
              </a:ln>
              <a:effectLst/>
            </c:spPr>
            <c:txPr>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DataLabelsRange val="1"/>
                <c15:showLeaderLines val="0"/>
              </c:ext>
            </c:extLst>
          </c:dLbls>
          <c:cat>
            <c:strRef>
              <c:f>Sheet1!$A$2:$A$8</c:f>
              <c:strCache>
                <c:ptCount val="7"/>
                <c:pt idx="0">
                  <c:v>-</c:v>
                </c:pt>
                <c:pt idx="1">
                  <c:v>-</c:v>
                </c:pt>
                <c:pt idx="2">
                  <c:v>-</c:v>
                </c:pt>
                <c:pt idx="3">
                  <c:v>-</c:v>
                </c:pt>
                <c:pt idx="4">
                  <c:v>-</c:v>
                </c:pt>
                <c:pt idx="5">
                  <c:v>-</c:v>
                </c:pt>
                <c:pt idx="6">
                  <c:v>-</c:v>
                </c:pt>
              </c:strCache>
            </c:strRef>
          </c:cat>
          <c:val>
            <c:numRef>
              <c:f>Sheet1!$B$2:$B$8</c:f>
              <c:numCache>
                <c:formatCode>\+0%;\-0%;0%</c:formatCode>
                <c:ptCount val="7"/>
                <c:pt idx="0">
                  <c:v>0.21813779486650794</c:v>
                </c:pt>
                <c:pt idx="1">
                  <c:v>0.51568106434964867</c:v>
                </c:pt>
                <c:pt idx="2">
                  <c:v>0.58950863807967602</c:v>
                </c:pt>
                <c:pt idx="3">
                  <c:v>0.43505294931738386</c:v>
                </c:pt>
                <c:pt idx="4">
                  <c:v>9.7864924499707143E-2</c:v>
                </c:pt>
                <c:pt idx="5">
                  <c:v>-0.17197385121726466</c:v>
                </c:pt>
                <c:pt idx="6">
                  <c:v>1.2116889131652795</c:v>
                </c:pt>
              </c:numCache>
            </c:numRef>
          </c:val>
          <c:extLst>
            <c:ext xmlns:c15="http://schemas.microsoft.com/office/drawing/2012/chart" uri="{02D57815-91ED-43cb-92C2-25804820EDAC}">
              <c15:datalabelsRange>
                <c15:f>Sheet1!$B$2:$B$35</c15:f>
                <c15:dlblRangeCache>
                  <c:ptCount val="34"/>
                  <c:pt idx="0">
                    <c:v>+22%</c:v>
                  </c:pt>
                  <c:pt idx="1">
                    <c:v>+52%</c:v>
                  </c:pt>
                  <c:pt idx="2">
                    <c:v>+59%</c:v>
                  </c:pt>
                  <c:pt idx="3">
                    <c:v>+44%</c:v>
                  </c:pt>
                  <c:pt idx="4">
                    <c:v>+10%</c:v>
                  </c:pt>
                  <c:pt idx="5">
                    <c:v>-17%</c:v>
                  </c:pt>
                  <c:pt idx="6">
                    <c:v>+121%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15:dlblRangeCache>
              </c15:datalabelsRange>
            </c:ext>
            <c:ext xmlns:c16="http://schemas.microsoft.com/office/drawing/2014/chart" uri="{C3380CC4-5D6E-409C-BE32-E72D297353CC}">
              <c16:uniqueId val="{0000000A-0164-46DE-BE92-9FAE9D6D5636}"/>
            </c:ext>
          </c:extLst>
        </c:ser>
        <c:dLbls>
          <c:showLegendKey val="0"/>
          <c:showVal val="0"/>
          <c:showCatName val="0"/>
          <c:showSerName val="0"/>
          <c:showPercent val="0"/>
          <c:showBubbleSize val="0"/>
        </c:dLbls>
        <c:gapWidth val="25"/>
        <c:axId val="791510248"/>
        <c:axId val="791504672"/>
      </c:barChart>
      <c:catAx>
        <c:axId val="791510248"/>
        <c:scaling>
          <c:orientation val="maxMin"/>
        </c:scaling>
        <c:delete val="0"/>
        <c:axPos val="l"/>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scaling>
        <c:delete val="1"/>
        <c:axPos val="t"/>
        <c:numFmt formatCode="\+0%;\-0%;0%"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ubbleChart>
        <c:varyColors val="0"/>
        <c:ser>
          <c:idx val="0"/>
          <c:order val="0"/>
          <c:tx>
            <c:strRef>
              <c:f>Sheet1!$B$1</c:f>
              <c:strCache>
                <c:ptCount val="1"/>
                <c:pt idx="0">
                  <c:v>Y-Values</c:v>
                </c:pt>
              </c:strCache>
            </c:strRef>
          </c:tx>
          <c:spPr>
            <a:solidFill>
              <a:schemeClr val="accent1">
                <a:alpha val="75000"/>
              </a:schemeClr>
            </a:solidFill>
            <a:ln>
              <a:noFill/>
            </a:ln>
            <a:effectLst/>
          </c:spPr>
          <c:invertIfNegative val="0"/>
          <c:dPt>
            <c:idx val="0"/>
            <c:invertIfNegative val="0"/>
            <c:bubble3D val="0"/>
            <c:spPr>
              <a:solidFill>
                <a:srgbClr val="EC6224">
                  <a:alpha val="60000"/>
                </a:srgbClr>
              </a:solidFill>
              <a:ln>
                <a:noFill/>
              </a:ln>
              <a:effectLst/>
            </c:spPr>
            <c:extLst>
              <c:ext xmlns:c16="http://schemas.microsoft.com/office/drawing/2014/chart" uri="{C3380CC4-5D6E-409C-BE32-E72D297353CC}">
                <c16:uniqueId val="{00000004-0CA6-489C-9F49-E54D8A91C52C}"/>
              </c:ext>
            </c:extLst>
          </c:dPt>
          <c:dPt>
            <c:idx val="1"/>
            <c:invertIfNegative val="0"/>
            <c:bubble3D val="0"/>
            <c:spPr>
              <a:solidFill>
                <a:srgbClr val="EC6224">
                  <a:alpha val="80000"/>
                </a:srgbClr>
              </a:solidFill>
              <a:ln>
                <a:noFill/>
              </a:ln>
              <a:effectLst/>
            </c:spPr>
            <c:extLst>
              <c:ext xmlns:c16="http://schemas.microsoft.com/office/drawing/2014/chart" uri="{C3380CC4-5D6E-409C-BE32-E72D297353CC}">
                <c16:uniqueId val="{00000003-0CA6-489C-9F49-E54D8A91C52C}"/>
              </c:ext>
            </c:extLst>
          </c:dPt>
          <c:dPt>
            <c:idx val="2"/>
            <c:invertIfNegative val="0"/>
            <c:bubble3D val="0"/>
            <c:spPr>
              <a:solidFill>
                <a:srgbClr val="EC6224"/>
              </a:solidFill>
              <a:ln>
                <a:noFill/>
              </a:ln>
              <a:effectLst/>
            </c:spPr>
            <c:extLst>
              <c:ext xmlns:c16="http://schemas.microsoft.com/office/drawing/2014/chart" uri="{C3380CC4-5D6E-409C-BE32-E72D297353CC}">
                <c16:uniqueId val="{00000002-0CA6-489C-9F49-E54D8A91C52C}"/>
              </c:ext>
            </c:extLst>
          </c:dPt>
          <c:dPt>
            <c:idx val="3"/>
            <c:invertIfNegative val="0"/>
            <c:bubble3D val="0"/>
            <c:spPr>
              <a:solidFill>
                <a:schemeClr val="accent4">
                  <a:lumMod val="20000"/>
                  <a:lumOff val="80000"/>
                </a:schemeClr>
              </a:solidFill>
              <a:ln>
                <a:noFill/>
              </a:ln>
              <a:effectLst/>
            </c:spPr>
            <c:extLst>
              <c:ext xmlns:c16="http://schemas.microsoft.com/office/drawing/2014/chart" uri="{C3380CC4-5D6E-409C-BE32-E72D297353CC}">
                <c16:uniqueId val="{0000000E-0CA6-489C-9F49-E54D8A91C52C}"/>
              </c:ext>
            </c:extLst>
          </c:dPt>
          <c:dPt>
            <c:idx val="4"/>
            <c:invertIfNegative val="0"/>
            <c:bubble3D val="0"/>
            <c:spPr>
              <a:solidFill>
                <a:schemeClr val="accent3"/>
              </a:solidFill>
              <a:ln>
                <a:noFill/>
              </a:ln>
              <a:effectLst/>
            </c:spPr>
            <c:extLst>
              <c:ext xmlns:c16="http://schemas.microsoft.com/office/drawing/2014/chart" uri="{C3380CC4-5D6E-409C-BE32-E72D297353CC}">
                <c16:uniqueId val="{0000000F-0CA6-489C-9F49-E54D8A91C52C}"/>
              </c:ext>
            </c:extLst>
          </c:dPt>
          <c:dPt>
            <c:idx val="5"/>
            <c:invertIfNegative val="0"/>
            <c:bubble3D val="0"/>
            <c:spPr>
              <a:solidFill>
                <a:schemeClr val="tx2"/>
              </a:solidFill>
              <a:ln>
                <a:noFill/>
              </a:ln>
              <a:effectLst/>
            </c:spPr>
            <c:extLst>
              <c:ext xmlns:c16="http://schemas.microsoft.com/office/drawing/2014/chart" uri="{C3380CC4-5D6E-409C-BE32-E72D297353CC}">
                <c16:uniqueId val="{00000010-0CA6-489C-9F49-E54D8A91C52C}"/>
              </c:ext>
            </c:extLst>
          </c:dPt>
          <c:dLbls>
            <c:dLbl>
              <c:idx val="0"/>
              <c:tx>
                <c:rich>
                  <a:bodyPr/>
                  <a:lstStyle/>
                  <a:p>
                    <a:fld id="{E0E70255-402C-4D57-A1E7-A22EB4E2587F}" type="CELLRANGE">
                      <a:rPr lang="en-US"/>
                      <a:pPr/>
                      <a:t>[CELLRANGE]</a:t>
                    </a:fld>
                    <a:endParaRPr lang="nl-NL"/>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0CA6-489C-9F49-E54D8A91C52C}"/>
                </c:ext>
              </c:extLst>
            </c:dLbl>
            <c:dLbl>
              <c:idx val="1"/>
              <c:tx>
                <c:rich>
                  <a:bodyPr/>
                  <a:lstStyle/>
                  <a:p>
                    <a:fld id="{F0993CEE-B6CF-42CD-A4AB-B95F4F06083C}" type="CELLRANGE">
                      <a:rPr lang="nl-NL"/>
                      <a:pPr/>
                      <a:t>[CELLRANGE]</a:t>
                    </a:fld>
                    <a:endParaRPr lang="nl-NL"/>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0CA6-489C-9F49-E54D8A91C52C}"/>
                </c:ext>
              </c:extLst>
            </c:dLbl>
            <c:dLbl>
              <c:idx val="2"/>
              <c:tx>
                <c:rich>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n-lt"/>
                        <a:ea typeface="+mn-ea"/>
                        <a:cs typeface="+mn-cs"/>
                      </a:defRPr>
                    </a:pPr>
                    <a:fld id="{1894FE96-EF45-410C-80A1-E00F292A3EE9}" type="CELLRANGE">
                      <a:rPr lang="nl-NL"/>
                      <a:pPr>
                        <a:defRPr sz="800" b="1">
                          <a:solidFill>
                            <a:schemeClr val="bg1"/>
                          </a:solidFill>
                        </a:defRPr>
                      </a:pPr>
                      <a:t>[CELLRANGE]</a:t>
                    </a:fld>
                    <a:endParaRPr lang="nl-NL"/>
                  </a:p>
                </c:rich>
              </c:tx>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n-lt"/>
                      <a:ea typeface="+mn-ea"/>
                      <a:cs typeface="+mn-cs"/>
                    </a:defRPr>
                  </a:pPr>
                  <a:endParaRPr lang="nl-NL"/>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0CA6-489C-9F49-E54D8A91C52C}"/>
                </c:ext>
              </c:extLst>
            </c:dLbl>
            <c:dLbl>
              <c:idx val="3"/>
              <c:tx>
                <c:rich>
                  <a:bodyPr/>
                  <a:lstStyle/>
                  <a:p>
                    <a:fld id="{DC0C3063-C307-47CC-94DA-173442ECB926}" type="CELLRANGE">
                      <a:rPr lang="nl-NL"/>
                      <a:pPr/>
                      <a:t>[CELLRANGE]</a:t>
                    </a:fld>
                    <a:endParaRPr lang="nl-NL"/>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0CA6-489C-9F49-E54D8A91C52C}"/>
                </c:ext>
              </c:extLst>
            </c:dLbl>
            <c:dLbl>
              <c:idx val="4"/>
              <c:tx>
                <c:rich>
                  <a:bodyPr/>
                  <a:lstStyle/>
                  <a:p>
                    <a:fld id="{17280357-F7DB-452D-8CAE-61F3C4916AC1}" type="CELLRANGE">
                      <a:rPr lang="nl-NL"/>
                      <a:pPr/>
                      <a:t>[CELLRANGE]</a:t>
                    </a:fld>
                    <a:endParaRPr lang="nl-NL"/>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0CA6-489C-9F49-E54D8A91C52C}"/>
                </c:ext>
              </c:extLst>
            </c:dLbl>
            <c:dLbl>
              <c:idx val="5"/>
              <c:tx>
                <c:rich>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n-lt"/>
                        <a:ea typeface="+mn-ea"/>
                        <a:cs typeface="+mn-cs"/>
                      </a:defRPr>
                    </a:pPr>
                    <a:fld id="{E93D2699-9379-4B20-AD61-E0C11DCE33E5}" type="CELLRANGE">
                      <a:rPr lang="nl-NL"/>
                      <a:pPr>
                        <a:defRPr sz="800" b="1">
                          <a:solidFill>
                            <a:schemeClr val="bg1"/>
                          </a:solidFill>
                        </a:defRPr>
                      </a:pPr>
                      <a:t>[CELLRANGE]</a:t>
                    </a:fld>
                    <a:endParaRPr lang="nl-NL"/>
                  </a:p>
                </c:rich>
              </c:tx>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n-lt"/>
                      <a:ea typeface="+mn-ea"/>
                      <a:cs typeface="+mn-cs"/>
                    </a:defRPr>
                  </a:pPr>
                  <a:endParaRPr lang="nl-NL"/>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0CA6-489C-9F49-E54D8A91C52C}"/>
                </c:ext>
              </c:extLst>
            </c:dLbl>
            <c:dLbl>
              <c:idx val="6"/>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C-68EB-4C02-BB04-52CFC60296C5}"/>
                </c:ext>
              </c:extLst>
            </c:dLbl>
            <c:dLbl>
              <c:idx val="7"/>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D-68EB-4C02-BB04-52CFC60296C5}"/>
                </c:ext>
              </c:extLst>
            </c:dLbl>
            <c:dLbl>
              <c:idx val="8"/>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E-68EB-4C02-BB04-52CFC60296C5}"/>
                </c:ext>
              </c:extLst>
            </c:dLbl>
            <c:dLbl>
              <c:idx val="9"/>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F-68EB-4C02-BB04-52CFC60296C5}"/>
                </c:ext>
              </c:extLst>
            </c:dLbl>
            <c:dLbl>
              <c:idx val="10"/>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0-68EB-4C02-BB04-52CFC60296C5}"/>
                </c:ext>
              </c:extLst>
            </c:dLbl>
            <c:dLbl>
              <c:idx val="11"/>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1-68EB-4C02-BB04-52CFC60296C5}"/>
                </c:ext>
              </c:extLst>
            </c:dLbl>
            <c:dLbl>
              <c:idx val="12"/>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2-68EB-4C02-BB04-52CFC60296C5}"/>
                </c:ext>
              </c:extLst>
            </c:dLbl>
            <c:dLbl>
              <c:idx val="13"/>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3-68EB-4C02-BB04-52CFC60296C5}"/>
                </c:ext>
              </c:extLst>
            </c:dLbl>
            <c:dLbl>
              <c:idx val="14"/>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4-68EB-4C02-BB04-52CFC60296C5}"/>
                </c:ext>
              </c:extLst>
            </c:dLbl>
            <c:dLbl>
              <c:idx val="15"/>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5-68EB-4C02-BB04-52CFC60296C5}"/>
                </c:ext>
              </c:extLst>
            </c:dLbl>
            <c:dLbl>
              <c:idx val="16"/>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6-68EB-4C02-BB04-52CFC60296C5}"/>
                </c:ext>
              </c:extLst>
            </c:dLbl>
            <c:dLbl>
              <c:idx val="17"/>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7-68EB-4C02-BB04-52CFC60296C5}"/>
                </c:ext>
              </c:extLst>
            </c:dLbl>
            <c:dLbl>
              <c:idx val="18"/>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8-68EB-4C02-BB04-52CFC60296C5}"/>
                </c:ext>
              </c:extLst>
            </c:dLbl>
            <c:dLbl>
              <c:idx val="19"/>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9-68EB-4C02-BB04-52CFC60296C5}"/>
                </c:ext>
              </c:extLst>
            </c:dLbl>
            <c:dLbl>
              <c:idx val="20"/>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A-68EB-4C02-BB04-52CFC60296C5}"/>
                </c:ext>
              </c:extLst>
            </c:dLbl>
            <c:dLbl>
              <c:idx val="21"/>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B-68EB-4C02-BB04-52CFC60296C5}"/>
                </c:ext>
              </c:extLst>
            </c:dLbl>
            <c:dLbl>
              <c:idx val="22"/>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C-68EB-4C02-BB04-52CFC60296C5}"/>
                </c:ext>
              </c:extLst>
            </c:dLbl>
            <c:dLbl>
              <c:idx val="23"/>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D-68EB-4C02-BB04-52CFC60296C5}"/>
                </c:ext>
              </c:extLst>
            </c:dLbl>
            <c:dLbl>
              <c:idx val="24"/>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E-68EB-4C02-BB04-52CFC60296C5}"/>
                </c:ext>
              </c:extLst>
            </c:dLbl>
            <c:dLbl>
              <c:idx val="25"/>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F-68EB-4C02-BB04-52CFC60296C5}"/>
                </c:ext>
              </c:extLst>
            </c:dLbl>
            <c:dLbl>
              <c:idx val="26"/>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0-68EB-4C02-BB04-52CFC60296C5}"/>
                </c:ext>
              </c:extLst>
            </c:dLbl>
            <c:dLbl>
              <c:idx val="27"/>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1-68EB-4C02-BB04-52CFC60296C5}"/>
                </c:ext>
              </c:extLst>
            </c:dLbl>
            <c:dLbl>
              <c:idx val="28"/>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2-68EB-4C02-BB04-52CFC60296C5}"/>
                </c:ext>
              </c:extLst>
            </c:dLbl>
            <c:dLbl>
              <c:idx val="29"/>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3-68EB-4C02-BB04-52CFC60296C5}"/>
                </c:ext>
              </c:extLst>
            </c:dLbl>
            <c:dLbl>
              <c:idx val="30"/>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4-68EB-4C02-BB04-52CFC60296C5}"/>
                </c:ext>
              </c:extLst>
            </c:dLbl>
            <c:dLbl>
              <c:idx val="31"/>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5-68EB-4C02-BB04-52CFC60296C5}"/>
                </c:ext>
              </c:extLst>
            </c:dLbl>
            <c:dLbl>
              <c:idx val="32"/>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6-68EB-4C02-BB04-52CFC60296C5}"/>
                </c:ext>
              </c:extLst>
            </c:dLbl>
            <c:dLbl>
              <c:idx val="33"/>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7-68EB-4C02-BB04-52CFC60296C5}"/>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nl-NL"/>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xVal>
            <c:numRef>
              <c:f>Sheet1!$A$2:$A$35</c:f>
              <c:numCache>
                <c:formatCode>General</c:formatCode>
                <c:ptCount val="34"/>
                <c:pt idx="0">
                  <c:v>-0.34848938612468916</c:v>
                </c:pt>
                <c:pt idx="1">
                  <c:v>-0.26829252039643203</c:v>
                </c:pt>
                <c:pt idx="2">
                  <c:v>-0.11179871376778244</c:v>
                </c:pt>
                <c:pt idx="3">
                  <c:v>-0.16378618245000001</c:v>
                </c:pt>
                <c:pt idx="4">
                  <c:v>-0.11530885168878667</c:v>
                </c:pt>
                <c:pt idx="5">
                  <c:v>-3.990649834972218E-2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numCache>
            </c:numRef>
          </c:xVal>
          <c:yVal>
            <c:numRef>
              <c:f>Sheet1!$B$2:$B$35</c:f>
              <c:numCache>
                <c:formatCode>General</c:formatCode>
                <c:ptCount val="34"/>
                <c:pt idx="0">
                  <c:v>7.2439210552268249E-2</c:v>
                </c:pt>
                <c:pt idx="1">
                  <c:v>-3.7194754212091152E-3</c:v>
                </c:pt>
                <c:pt idx="2">
                  <c:v>-4.5743633360493259E-2</c:v>
                </c:pt>
                <c:pt idx="3">
                  <c:v>8.8351006699999984E-2</c:v>
                </c:pt>
                <c:pt idx="4">
                  <c:v>4.3968222244473949E-2</c:v>
                </c:pt>
                <c:pt idx="5">
                  <c:v>6.5278295867710598E-2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numCache>
            </c:numRef>
          </c:yVal>
          <c:bubbleSize>
            <c:numRef>
              <c:f>Sheet1!$C$2:$C$35</c:f>
              <c:numCache>
                <c:formatCode>General</c:formatCode>
                <c:ptCount val="34"/>
                <c:pt idx="0">
                  <c:v>0.6</c:v>
                </c:pt>
                <c:pt idx="1">
                  <c:v>0.6</c:v>
                </c:pt>
                <c:pt idx="2">
                  <c:v>0.6</c:v>
                </c:pt>
                <c:pt idx="3">
                  <c:v>0.6</c:v>
                </c:pt>
                <c:pt idx="4">
                  <c:v>0.6</c:v>
                </c:pt>
                <c:pt idx="5">
                  <c:v>0.6</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numCache>
            </c:numRef>
          </c:bubbleSize>
          <c:bubble3D val="0"/>
          <c:extLst>
            <c:ext xmlns:c15="http://schemas.microsoft.com/office/drawing/2012/chart" uri="{02D57815-91ED-43cb-92C2-25804820EDAC}">
              <c15:datalabelsRange>
                <c15:f>Sheet1!$D$2:$D$35</c15:f>
                <c15:dlblRangeCache>
                  <c:ptCount val="34"/>
                  <c:pt idx="0">
                    <c:v>H'12</c:v>
                  </c:pt>
                  <c:pt idx="1">
                    <c:v>H'17</c:v>
                  </c:pt>
                  <c:pt idx="2">
                    <c:v>H'21</c:v>
                  </c:pt>
                  <c:pt idx="3">
                    <c:v>NL'12</c:v>
                  </c:pt>
                  <c:pt idx="4">
                    <c:v>NL'17</c:v>
                  </c:pt>
                  <c:pt idx="5">
                    <c:v>NL'21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15:dlblRangeCache>
              </c15:datalabelsRange>
            </c:ext>
            <c:ext xmlns:c16="http://schemas.microsoft.com/office/drawing/2014/chart" uri="{C3380CC4-5D6E-409C-BE32-E72D297353CC}">
              <c16:uniqueId val="{00000000-0CA6-489C-9F49-E54D8A91C52C}"/>
            </c:ext>
          </c:extLst>
        </c:ser>
        <c:dLbls>
          <c:showLegendKey val="0"/>
          <c:showVal val="0"/>
          <c:showCatName val="0"/>
          <c:showSerName val="0"/>
          <c:showPercent val="0"/>
          <c:showBubbleSize val="0"/>
        </c:dLbls>
        <c:bubbleScale val="35"/>
        <c:showNegBubbles val="0"/>
        <c:axId val="730397040"/>
        <c:axId val="730421040"/>
      </c:bubbleChart>
      <c:valAx>
        <c:axId val="730397040"/>
        <c:scaling>
          <c:orientation val="minMax"/>
          <c:max val="0.5"/>
          <c:min val="-0.5"/>
        </c:scaling>
        <c:delete val="1"/>
        <c:axPos val="b"/>
        <c:numFmt formatCode="General" sourceLinked="1"/>
        <c:majorTickMark val="out"/>
        <c:minorTickMark val="none"/>
        <c:tickLblPos val="nextTo"/>
        <c:crossAx val="730421040"/>
        <c:crosses val="autoZero"/>
        <c:crossBetween val="midCat"/>
      </c:valAx>
      <c:valAx>
        <c:axId val="730421040"/>
        <c:scaling>
          <c:orientation val="minMax"/>
          <c:max val="0.5"/>
          <c:min val="-0.5"/>
        </c:scaling>
        <c:delete val="1"/>
        <c:axPos val="l"/>
        <c:numFmt formatCode="General" sourceLinked="1"/>
        <c:majorTickMark val="out"/>
        <c:minorTickMark val="none"/>
        <c:tickLblPos val="nextTo"/>
        <c:crossAx val="73039704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ubbleChart>
        <c:varyColors val="0"/>
        <c:ser>
          <c:idx val="0"/>
          <c:order val="0"/>
          <c:tx>
            <c:strRef>
              <c:f>Sheet1!$B$1</c:f>
              <c:strCache>
                <c:ptCount val="1"/>
                <c:pt idx="0">
                  <c:v>Y-Values</c:v>
                </c:pt>
              </c:strCache>
            </c:strRef>
          </c:tx>
          <c:spPr>
            <a:solidFill>
              <a:schemeClr val="accent1">
                <a:alpha val="75000"/>
              </a:schemeClr>
            </a:solidFill>
            <a:ln>
              <a:noFill/>
            </a:ln>
            <a:effectLst/>
          </c:spPr>
          <c:invertIfNegative val="0"/>
          <c:dPt>
            <c:idx val="0"/>
            <c:invertIfNegative val="0"/>
            <c:bubble3D val="0"/>
            <c:spPr>
              <a:solidFill>
                <a:srgbClr val="EC6224">
                  <a:alpha val="60000"/>
                </a:srgbClr>
              </a:solidFill>
              <a:ln>
                <a:noFill/>
              </a:ln>
              <a:effectLst/>
            </c:spPr>
            <c:extLst>
              <c:ext xmlns:c16="http://schemas.microsoft.com/office/drawing/2014/chart" uri="{C3380CC4-5D6E-409C-BE32-E72D297353CC}">
                <c16:uniqueId val="{00000001-8FEB-4551-B12D-1018ADC7371B}"/>
              </c:ext>
            </c:extLst>
          </c:dPt>
          <c:dPt>
            <c:idx val="1"/>
            <c:invertIfNegative val="0"/>
            <c:bubble3D val="0"/>
            <c:spPr>
              <a:solidFill>
                <a:srgbClr val="EC6224">
                  <a:alpha val="80000"/>
                </a:srgbClr>
              </a:solidFill>
              <a:ln>
                <a:noFill/>
              </a:ln>
              <a:effectLst/>
            </c:spPr>
            <c:extLst>
              <c:ext xmlns:c16="http://schemas.microsoft.com/office/drawing/2014/chart" uri="{C3380CC4-5D6E-409C-BE32-E72D297353CC}">
                <c16:uniqueId val="{00000003-8FEB-4551-B12D-1018ADC7371B}"/>
              </c:ext>
            </c:extLst>
          </c:dPt>
          <c:dPt>
            <c:idx val="2"/>
            <c:invertIfNegative val="0"/>
            <c:bubble3D val="0"/>
            <c:spPr>
              <a:solidFill>
                <a:srgbClr val="EC6224"/>
              </a:solidFill>
              <a:ln>
                <a:noFill/>
              </a:ln>
              <a:effectLst/>
            </c:spPr>
            <c:extLst>
              <c:ext xmlns:c16="http://schemas.microsoft.com/office/drawing/2014/chart" uri="{C3380CC4-5D6E-409C-BE32-E72D297353CC}">
                <c16:uniqueId val="{00000005-8FEB-4551-B12D-1018ADC7371B}"/>
              </c:ext>
            </c:extLst>
          </c:dPt>
          <c:dPt>
            <c:idx val="3"/>
            <c:invertIfNegative val="0"/>
            <c:bubble3D val="0"/>
            <c:spPr>
              <a:solidFill>
                <a:schemeClr val="accent4">
                  <a:lumMod val="20000"/>
                  <a:lumOff val="80000"/>
                </a:schemeClr>
              </a:solidFill>
              <a:ln>
                <a:noFill/>
              </a:ln>
              <a:effectLst/>
            </c:spPr>
            <c:extLst>
              <c:ext xmlns:c16="http://schemas.microsoft.com/office/drawing/2014/chart" uri="{C3380CC4-5D6E-409C-BE32-E72D297353CC}">
                <c16:uniqueId val="{00000007-8FEB-4551-B12D-1018ADC7371B}"/>
              </c:ext>
            </c:extLst>
          </c:dPt>
          <c:dPt>
            <c:idx val="4"/>
            <c:invertIfNegative val="0"/>
            <c:bubble3D val="0"/>
            <c:spPr>
              <a:solidFill>
                <a:schemeClr val="accent3"/>
              </a:solidFill>
              <a:ln>
                <a:noFill/>
              </a:ln>
              <a:effectLst/>
            </c:spPr>
            <c:extLst>
              <c:ext xmlns:c16="http://schemas.microsoft.com/office/drawing/2014/chart" uri="{C3380CC4-5D6E-409C-BE32-E72D297353CC}">
                <c16:uniqueId val="{00000009-8FEB-4551-B12D-1018ADC7371B}"/>
              </c:ext>
            </c:extLst>
          </c:dPt>
          <c:dPt>
            <c:idx val="5"/>
            <c:invertIfNegative val="0"/>
            <c:bubble3D val="0"/>
            <c:spPr>
              <a:solidFill>
                <a:schemeClr val="tx2"/>
              </a:solidFill>
              <a:ln>
                <a:noFill/>
              </a:ln>
              <a:effectLst/>
            </c:spPr>
            <c:extLst>
              <c:ext xmlns:c16="http://schemas.microsoft.com/office/drawing/2014/chart" uri="{C3380CC4-5D6E-409C-BE32-E72D297353CC}">
                <c16:uniqueId val="{0000000B-8FEB-4551-B12D-1018ADC7371B}"/>
              </c:ext>
            </c:extLst>
          </c:dPt>
          <c:dLbls>
            <c:dLbl>
              <c:idx val="0"/>
              <c:tx>
                <c:rich>
                  <a:bodyPr/>
                  <a:lstStyle/>
                  <a:p>
                    <a:fld id="{31F54373-04AF-4321-8DC9-92BB41274A4C}" type="CELLRANGE">
                      <a:rPr lang="en-US"/>
                      <a:pPr/>
                      <a:t>[CELLRANGE]</a:t>
                    </a:fld>
                    <a:endParaRPr lang="nl-NL"/>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8FEB-4551-B12D-1018ADC7371B}"/>
                </c:ext>
              </c:extLst>
            </c:dLbl>
            <c:dLbl>
              <c:idx val="1"/>
              <c:tx>
                <c:rich>
                  <a:bodyPr/>
                  <a:lstStyle/>
                  <a:p>
                    <a:fld id="{5B1AF727-A778-4058-A7F5-E1D5043D9382}" type="CELLRANGE">
                      <a:rPr lang="nl-NL"/>
                      <a:pPr/>
                      <a:t>[CELLRANGE]</a:t>
                    </a:fld>
                    <a:endParaRPr lang="nl-NL"/>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8FEB-4551-B12D-1018ADC7371B}"/>
                </c:ext>
              </c:extLst>
            </c:dLbl>
            <c:dLbl>
              <c:idx val="2"/>
              <c:tx>
                <c:rich>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n-lt"/>
                        <a:ea typeface="+mn-ea"/>
                        <a:cs typeface="+mn-cs"/>
                      </a:defRPr>
                    </a:pPr>
                    <a:fld id="{EF4AAEF8-F239-4627-9B7C-B55494FB79E6}" type="CELLRANGE">
                      <a:rPr lang="nl-NL"/>
                      <a:pPr>
                        <a:defRPr sz="800" b="1">
                          <a:solidFill>
                            <a:schemeClr val="bg1"/>
                          </a:solidFill>
                        </a:defRPr>
                      </a:pPr>
                      <a:t>[CELLRANGE]</a:t>
                    </a:fld>
                    <a:endParaRPr lang="nl-NL"/>
                  </a:p>
                </c:rich>
              </c:tx>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n-lt"/>
                      <a:ea typeface="+mn-ea"/>
                      <a:cs typeface="+mn-cs"/>
                    </a:defRPr>
                  </a:pPr>
                  <a:endParaRPr lang="nl-NL"/>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FEB-4551-B12D-1018ADC7371B}"/>
                </c:ext>
              </c:extLst>
            </c:dLbl>
            <c:dLbl>
              <c:idx val="3"/>
              <c:tx>
                <c:rich>
                  <a:bodyPr/>
                  <a:lstStyle/>
                  <a:p>
                    <a:fld id="{DF3350D0-7D4D-49B6-8D5E-B595E693CDD3}" type="CELLRANGE">
                      <a:rPr lang="nl-NL"/>
                      <a:pPr/>
                      <a:t>[CELLRANGE]</a:t>
                    </a:fld>
                    <a:endParaRPr lang="nl-NL"/>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8FEB-4551-B12D-1018ADC7371B}"/>
                </c:ext>
              </c:extLst>
            </c:dLbl>
            <c:dLbl>
              <c:idx val="4"/>
              <c:tx>
                <c:rich>
                  <a:bodyPr/>
                  <a:lstStyle/>
                  <a:p>
                    <a:fld id="{32B2A09F-400F-45B6-8CB1-94E1CA09C174}" type="CELLRANGE">
                      <a:rPr lang="nl-NL"/>
                      <a:pPr/>
                      <a:t>[CELLRANGE]</a:t>
                    </a:fld>
                    <a:endParaRPr lang="nl-NL"/>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8FEB-4551-B12D-1018ADC7371B}"/>
                </c:ext>
              </c:extLst>
            </c:dLbl>
            <c:dLbl>
              <c:idx val="5"/>
              <c:tx>
                <c:rich>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n-lt"/>
                        <a:ea typeface="+mn-ea"/>
                        <a:cs typeface="+mn-cs"/>
                      </a:defRPr>
                    </a:pPr>
                    <a:fld id="{40BDEC6C-7422-416D-BE54-1B39853DA194}" type="CELLRANGE">
                      <a:rPr lang="nl-NL"/>
                      <a:pPr>
                        <a:defRPr sz="800" b="1">
                          <a:solidFill>
                            <a:schemeClr val="bg1"/>
                          </a:solidFill>
                        </a:defRPr>
                      </a:pPr>
                      <a:t>[CELLRANGE]</a:t>
                    </a:fld>
                    <a:endParaRPr lang="nl-NL"/>
                  </a:p>
                </c:rich>
              </c:tx>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n-lt"/>
                      <a:ea typeface="+mn-ea"/>
                      <a:cs typeface="+mn-cs"/>
                    </a:defRPr>
                  </a:pPr>
                  <a:endParaRPr lang="nl-NL"/>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8FEB-4551-B12D-1018ADC7371B}"/>
                </c:ext>
              </c:extLst>
            </c:dLbl>
            <c:dLbl>
              <c:idx val="6"/>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C-D929-4A91-A443-26CC7C62197A}"/>
                </c:ext>
              </c:extLst>
            </c:dLbl>
            <c:dLbl>
              <c:idx val="7"/>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D-D929-4A91-A443-26CC7C62197A}"/>
                </c:ext>
              </c:extLst>
            </c:dLbl>
            <c:dLbl>
              <c:idx val="8"/>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E-D929-4A91-A443-26CC7C62197A}"/>
                </c:ext>
              </c:extLst>
            </c:dLbl>
            <c:dLbl>
              <c:idx val="9"/>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F-D929-4A91-A443-26CC7C62197A}"/>
                </c:ext>
              </c:extLst>
            </c:dLbl>
            <c:dLbl>
              <c:idx val="10"/>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0-D929-4A91-A443-26CC7C62197A}"/>
                </c:ext>
              </c:extLst>
            </c:dLbl>
            <c:dLbl>
              <c:idx val="11"/>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1-D929-4A91-A443-26CC7C62197A}"/>
                </c:ext>
              </c:extLst>
            </c:dLbl>
            <c:dLbl>
              <c:idx val="12"/>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2-D929-4A91-A443-26CC7C62197A}"/>
                </c:ext>
              </c:extLst>
            </c:dLbl>
            <c:dLbl>
              <c:idx val="13"/>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3-D929-4A91-A443-26CC7C62197A}"/>
                </c:ext>
              </c:extLst>
            </c:dLbl>
            <c:dLbl>
              <c:idx val="14"/>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4-D929-4A91-A443-26CC7C62197A}"/>
                </c:ext>
              </c:extLst>
            </c:dLbl>
            <c:dLbl>
              <c:idx val="15"/>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5-D929-4A91-A443-26CC7C62197A}"/>
                </c:ext>
              </c:extLst>
            </c:dLbl>
            <c:dLbl>
              <c:idx val="16"/>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6-D929-4A91-A443-26CC7C62197A}"/>
                </c:ext>
              </c:extLst>
            </c:dLbl>
            <c:dLbl>
              <c:idx val="17"/>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7-D929-4A91-A443-26CC7C62197A}"/>
                </c:ext>
              </c:extLst>
            </c:dLbl>
            <c:dLbl>
              <c:idx val="18"/>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8-D929-4A91-A443-26CC7C62197A}"/>
                </c:ext>
              </c:extLst>
            </c:dLbl>
            <c:dLbl>
              <c:idx val="19"/>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9-D929-4A91-A443-26CC7C62197A}"/>
                </c:ext>
              </c:extLst>
            </c:dLbl>
            <c:dLbl>
              <c:idx val="20"/>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A-D929-4A91-A443-26CC7C62197A}"/>
                </c:ext>
              </c:extLst>
            </c:dLbl>
            <c:dLbl>
              <c:idx val="21"/>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B-D929-4A91-A443-26CC7C62197A}"/>
                </c:ext>
              </c:extLst>
            </c:dLbl>
            <c:dLbl>
              <c:idx val="22"/>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C-D929-4A91-A443-26CC7C62197A}"/>
                </c:ext>
              </c:extLst>
            </c:dLbl>
            <c:dLbl>
              <c:idx val="23"/>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D-D929-4A91-A443-26CC7C62197A}"/>
                </c:ext>
              </c:extLst>
            </c:dLbl>
            <c:dLbl>
              <c:idx val="24"/>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E-D929-4A91-A443-26CC7C62197A}"/>
                </c:ext>
              </c:extLst>
            </c:dLbl>
            <c:dLbl>
              <c:idx val="25"/>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F-D929-4A91-A443-26CC7C62197A}"/>
                </c:ext>
              </c:extLst>
            </c:dLbl>
            <c:dLbl>
              <c:idx val="26"/>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0-D929-4A91-A443-26CC7C62197A}"/>
                </c:ext>
              </c:extLst>
            </c:dLbl>
            <c:dLbl>
              <c:idx val="27"/>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1-D929-4A91-A443-26CC7C62197A}"/>
                </c:ext>
              </c:extLst>
            </c:dLbl>
            <c:dLbl>
              <c:idx val="28"/>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2-D929-4A91-A443-26CC7C62197A}"/>
                </c:ext>
              </c:extLst>
            </c:dLbl>
            <c:dLbl>
              <c:idx val="29"/>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3-D929-4A91-A443-26CC7C62197A}"/>
                </c:ext>
              </c:extLst>
            </c:dLbl>
            <c:dLbl>
              <c:idx val="30"/>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4-D929-4A91-A443-26CC7C62197A}"/>
                </c:ext>
              </c:extLst>
            </c:dLbl>
            <c:dLbl>
              <c:idx val="31"/>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5-D929-4A91-A443-26CC7C62197A}"/>
                </c:ext>
              </c:extLst>
            </c:dLbl>
            <c:dLbl>
              <c:idx val="32"/>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6-D929-4A91-A443-26CC7C62197A}"/>
                </c:ext>
              </c:extLst>
            </c:dLbl>
            <c:dLbl>
              <c:idx val="33"/>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7-D929-4A91-A443-26CC7C62197A}"/>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nl-NL"/>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xVal>
            <c:numRef>
              <c:f>Sheet1!$A$2:$A$35</c:f>
              <c:numCache>
                <c:formatCode>General</c:formatCode>
                <c:ptCount val="34"/>
                <c:pt idx="0">
                  <c:v>-4.9518289549566934E-2</c:v>
                </c:pt>
                <c:pt idx="1">
                  <c:v>-9.2408396840436058E-2</c:v>
                </c:pt>
                <c:pt idx="2">
                  <c:v>-0.11179871376778244</c:v>
                </c:pt>
                <c:pt idx="3">
                  <c:v>0.14350832245999998</c:v>
                </c:pt>
                <c:pt idx="4">
                  <c:v>5.6649166408499152E-2</c:v>
                </c:pt>
                <c:pt idx="5">
                  <c:v>-3.990649834972218E-2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numCache>
            </c:numRef>
          </c:xVal>
          <c:yVal>
            <c:numRef>
              <c:f>Sheet1!$B$2:$B$35</c:f>
              <c:numCache>
                <c:formatCode>General</c:formatCode>
                <c:ptCount val="34"/>
                <c:pt idx="0">
                  <c:v>0.16027928348769402</c:v>
                </c:pt>
                <c:pt idx="1">
                  <c:v>-8.9988597185331975E-2</c:v>
                </c:pt>
                <c:pt idx="2">
                  <c:v>-4.5743633360493259E-2</c:v>
                </c:pt>
                <c:pt idx="3">
                  <c:v>0.12822449350000001</c:v>
                </c:pt>
                <c:pt idx="4">
                  <c:v>-0.10514634432121366</c:v>
                </c:pt>
                <c:pt idx="5">
                  <c:v>6.5278295867710598E-2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numCache>
            </c:numRef>
          </c:yVal>
          <c:bubbleSize>
            <c:numRef>
              <c:f>Sheet1!$C$2:$C$35</c:f>
              <c:numCache>
                <c:formatCode>General</c:formatCode>
                <c:ptCount val="34"/>
                <c:pt idx="0">
                  <c:v>0.6</c:v>
                </c:pt>
                <c:pt idx="1">
                  <c:v>0.6</c:v>
                </c:pt>
                <c:pt idx="2">
                  <c:v>0.6</c:v>
                </c:pt>
                <c:pt idx="3">
                  <c:v>0.6</c:v>
                </c:pt>
                <c:pt idx="4">
                  <c:v>0.6</c:v>
                </c:pt>
                <c:pt idx="5">
                  <c:v>0.6</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numCache>
            </c:numRef>
          </c:bubbleSize>
          <c:bubble3D val="0"/>
          <c:extLst>
            <c:ext xmlns:c15="http://schemas.microsoft.com/office/drawing/2012/chart" uri="{02D57815-91ED-43cb-92C2-25804820EDAC}">
              <c15:datalabelsRange>
                <c15:f>Sheet1!$D$2:$D$35</c15:f>
                <c15:dlblRangeCache>
                  <c:ptCount val="34"/>
                  <c:pt idx="0">
                    <c:v>H'12</c:v>
                  </c:pt>
                  <c:pt idx="1">
                    <c:v>H'17</c:v>
                  </c:pt>
                  <c:pt idx="2">
                    <c:v>H'21</c:v>
                  </c:pt>
                  <c:pt idx="3">
                    <c:v>NL'12</c:v>
                  </c:pt>
                  <c:pt idx="4">
                    <c:v>NL'17</c:v>
                  </c:pt>
                  <c:pt idx="5">
                    <c:v>NL'21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15:dlblRangeCache>
              </c15:datalabelsRange>
            </c:ext>
            <c:ext xmlns:c16="http://schemas.microsoft.com/office/drawing/2014/chart" uri="{C3380CC4-5D6E-409C-BE32-E72D297353CC}">
              <c16:uniqueId val="{0000000C-8FEB-4551-B12D-1018ADC7371B}"/>
            </c:ext>
          </c:extLst>
        </c:ser>
        <c:dLbls>
          <c:showLegendKey val="0"/>
          <c:showVal val="0"/>
          <c:showCatName val="0"/>
          <c:showSerName val="0"/>
          <c:showPercent val="0"/>
          <c:showBubbleSize val="0"/>
        </c:dLbls>
        <c:bubbleScale val="35"/>
        <c:showNegBubbles val="0"/>
        <c:axId val="730397040"/>
        <c:axId val="730421040"/>
      </c:bubbleChart>
      <c:valAx>
        <c:axId val="730397040"/>
        <c:scaling>
          <c:orientation val="minMax"/>
          <c:max val="0.5"/>
          <c:min val="-0.5"/>
        </c:scaling>
        <c:delete val="1"/>
        <c:axPos val="b"/>
        <c:numFmt formatCode="General" sourceLinked="1"/>
        <c:majorTickMark val="out"/>
        <c:minorTickMark val="none"/>
        <c:tickLblPos val="nextTo"/>
        <c:crossAx val="730421040"/>
        <c:crosses val="autoZero"/>
        <c:crossBetween val="midCat"/>
      </c:valAx>
      <c:valAx>
        <c:axId val="730421040"/>
        <c:scaling>
          <c:orientation val="minMax"/>
          <c:max val="0.5"/>
          <c:min val="-0.5"/>
        </c:scaling>
        <c:delete val="1"/>
        <c:axPos val="l"/>
        <c:numFmt formatCode="General" sourceLinked="1"/>
        <c:majorTickMark val="out"/>
        <c:minorTickMark val="none"/>
        <c:tickLblPos val="nextTo"/>
        <c:crossAx val="73039704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963795938067185E-3"/>
          <c:y val="7.1939556353854045E-2"/>
          <c:w val="0.98348859243180009"/>
          <c:h val="0.78348304863052209"/>
        </c:manualLayout>
      </c:layout>
      <c:barChart>
        <c:barDir val="col"/>
        <c:grouping val="clustered"/>
        <c:varyColors val="0"/>
        <c:ser>
          <c:idx val="0"/>
          <c:order val="0"/>
          <c:tx>
            <c:strRef>
              <c:f>Sheet1!$B$1</c:f>
              <c:strCache>
                <c:ptCount val="1"/>
                <c:pt idx="0">
                  <c:v>2012</c:v>
                </c:pt>
              </c:strCache>
            </c:strRef>
          </c:tx>
          <c:spPr>
            <a:solidFill>
              <a:schemeClr val="accent1"/>
            </a:solidFill>
            <a:ln>
              <a:noFill/>
            </a:ln>
            <a:effectLst/>
          </c:spPr>
          <c:invertIfNegative val="0"/>
          <c:dPt>
            <c:idx val="0"/>
            <c:invertIfNegative val="0"/>
            <c:bubble3D val="0"/>
            <c:spPr>
              <a:solidFill>
                <a:srgbClr val="FF7709"/>
              </a:solidFill>
              <a:ln>
                <a:noFill/>
              </a:ln>
              <a:effectLst/>
            </c:spPr>
            <c:extLst>
              <c:ext xmlns:c16="http://schemas.microsoft.com/office/drawing/2014/chart" uri="{C3380CC4-5D6E-409C-BE32-E72D297353CC}">
                <c16:uniqueId val="{00000001-0511-4CFC-AB96-66CD6C6B5CCE}"/>
              </c:ext>
            </c:extLst>
          </c:dPt>
          <c:dPt>
            <c:idx val="1"/>
            <c:invertIfNegative val="0"/>
            <c:bubble3D val="0"/>
            <c:spPr>
              <a:solidFill>
                <a:srgbClr val="00AE41"/>
              </a:solidFill>
              <a:ln>
                <a:noFill/>
              </a:ln>
              <a:effectLst/>
            </c:spPr>
            <c:extLst>
              <c:ext xmlns:c16="http://schemas.microsoft.com/office/drawing/2014/chart" uri="{C3380CC4-5D6E-409C-BE32-E72D297353CC}">
                <c16:uniqueId val="{00000004-0511-4CFC-AB96-66CD6C6B5CCE}"/>
              </c:ext>
            </c:extLst>
          </c:dPt>
          <c:dPt>
            <c:idx val="2"/>
            <c:invertIfNegative val="0"/>
            <c:bubble3D val="0"/>
            <c:spPr>
              <a:solidFill>
                <a:srgbClr val="014375"/>
              </a:solidFill>
              <a:ln>
                <a:noFill/>
              </a:ln>
              <a:effectLst/>
            </c:spPr>
            <c:extLst>
              <c:ext xmlns:c16="http://schemas.microsoft.com/office/drawing/2014/chart" uri="{C3380CC4-5D6E-409C-BE32-E72D297353CC}">
                <c16:uniqueId val="{00000007-0511-4CFC-AB96-66CD6C6B5CCE}"/>
              </c:ext>
            </c:extLst>
          </c:dPt>
          <c:dPt>
            <c:idx val="3"/>
            <c:invertIfNegative val="0"/>
            <c:bubble3D val="0"/>
            <c:spPr>
              <a:solidFill>
                <a:srgbClr val="007B5F"/>
              </a:solidFill>
              <a:ln>
                <a:solidFill>
                  <a:srgbClr val="007B5F"/>
                </a:solidFill>
              </a:ln>
              <a:effectLst/>
            </c:spPr>
            <c:extLst>
              <c:ext xmlns:c16="http://schemas.microsoft.com/office/drawing/2014/chart" uri="{C3380CC4-5D6E-409C-BE32-E72D297353CC}">
                <c16:uniqueId val="{0000000A-0511-4CFC-AB96-66CD6C6B5CCE}"/>
              </c:ext>
            </c:extLst>
          </c:dPt>
          <c:dPt>
            <c:idx val="4"/>
            <c:invertIfNegative val="0"/>
            <c:bubble3D val="0"/>
            <c:spPr>
              <a:solidFill>
                <a:srgbClr val="ED1C24"/>
              </a:solidFill>
              <a:ln>
                <a:noFill/>
              </a:ln>
              <a:effectLst/>
            </c:spPr>
            <c:extLst>
              <c:ext xmlns:c16="http://schemas.microsoft.com/office/drawing/2014/chart" uri="{C3380CC4-5D6E-409C-BE32-E72D297353CC}">
                <c16:uniqueId val="{0000000D-0511-4CFC-AB96-66CD6C6B5CCE}"/>
              </c:ext>
            </c:extLst>
          </c:dPt>
          <c:dPt>
            <c:idx val="5"/>
            <c:invertIfNegative val="0"/>
            <c:bubble3D val="0"/>
            <c:spPr>
              <a:solidFill>
                <a:srgbClr val="E30613"/>
              </a:solidFill>
              <a:ln>
                <a:noFill/>
              </a:ln>
              <a:effectLst/>
            </c:spPr>
            <c:extLst>
              <c:ext xmlns:c16="http://schemas.microsoft.com/office/drawing/2014/chart" uri="{C3380CC4-5D6E-409C-BE32-E72D297353CC}">
                <c16:uniqueId val="{00000010-0511-4CFC-AB96-66CD6C6B5CCE}"/>
              </c:ext>
            </c:extLst>
          </c:dPt>
          <c:dPt>
            <c:idx val="6"/>
            <c:invertIfNegative val="0"/>
            <c:bubble3D val="0"/>
            <c:spPr>
              <a:solidFill>
                <a:srgbClr val="3BAF37"/>
              </a:solidFill>
              <a:ln>
                <a:noFill/>
              </a:ln>
              <a:effectLst/>
            </c:spPr>
            <c:extLst>
              <c:ext xmlns:c16="http://schemas.microsoft.com/office/drawing/2014/chart" uri="{C3380CC4-5D6E-409C-BE32-E72D297353CC}">
                <c16:uniqueId val="{00000013-0511-4CFC-AB96-66CD6C6B5CCE}"/>
              </c:ext>
            </c:extLst>
          </c:dPt>
          <c:dPt>
            <c:idx val="7"/>
            <c:invertIfNegative val="0"/>
            <c:bubble3D val="0"/>
            <c:spPr>
              <a:solidFill>
                <a:srgbClr val="871919"/>
              </a:solidFill>
              <a:ln>
                <a:noFill/>
              </a:ln>
              <a:effectLst/>
            </c:spPr>
            <c:extLst>
              <c:ext xmlns:c16="http://schemas.microsoft.com/office/drawing/2014/chart" uri="{C3380CC4-5D6E-409C-BE32-E72D297353CC}">
                <c16:uniqueId val="{00000016-0511-4CFC-AB96-66CD6C6B5CCE}"/>
              </c:ext>
            </c:extLst>
          </c:dPt>
          <c:dPt>
            <c:idx val="8"/>
            <c:invertIfNegative val="0"/>
            <c:bubble3D val="0"/>
            <c:spPr>
              <a:solidFill>
                <a:srgbClr val="006B2C"/>
              </a:solidFill>
              <a:ln>
                <a:noFill/>
              </a:ln>
              <a:effectLst/>
            </c:spPr>
            <c:extLst>
              <c:ext xmlns:c16="http://schemas.microsoft.com/office/drawing/2014/chart" uri="{C3380CC4-5D6E-409C-BE32-E72D297353CC}">
                <c16:uniqueId val="{00000019-0511-4CFC-AB96-66CD6C6B5CCE}"/>
              </c:ext>
            </c:extLst>
          </c:dPt>
          <c:dPt>
            <c:idx val="9"/>
            <c:invertIfNegative val="0"/>
            <c:bubble3D val="0"/>
            <c:spPr>
              <a:solidFill>
                <a:srgbClr val="00A6E9"/>
              </a:solidFill>
              <a:ln>
                <a:noFill/>
              </a:ln>
              <a:effectLst/>
            </c:spPr>
            <c:extLst>
              <c:ext xmlns:c16="http://schemas.microsoft.com/office/drawing/2014/chart" uri="{C3380CC4-5D6E-409C-BE32-E72D297353CC}">
                <c16:uniqueId val="{0000001C-0511-4CFC-AB96-66CD6C6B5CCE}"/>
              </c:ext>
            </c:extLst>
          </c:dPt>
          <c:dPt>
            <c:idx val="10"/>
            <c:invertIfNegative val="0"/>
            <c:bubble3D val="0"/>
            <c:spPr>
              <a:solidFill>
                <a:srgbClr val="532286"/>
              </a:solidFill>
              <a:ln>
                <a:noFill/>
              </a:ln>
              <a:effectLst/>
            </c:spPr>
            <c:extLst>
              <c:ext xmlns:c16="http://schemas.microsoft.com/office/drawing/2014/chart" uri="{C3380CC4-5D6E-409C-BE32-E72D297353CC}">
                <c16:uniqueId val="{0000001F-0511-4CFC-AB96-66CD6C6B5CCE}"/>
              </c:ext>
            </c:extLst>
          </c:dPt>
          <c:dPt>
            <c:idx val="11"/>
            <c:invertIfNegative val="0"/>
            <c:bubble3D val="0"/>
            <c:spPr>
              <a:solidFill>
                <a:srgbClr val="242A57"/>
              </a:solidFill>
              <a:ln>
                <a:noFill/>
              </a:ln>
              <a:effectLst/>
            </c:spPr>
            <c:extLst>
              <c:ext xmlns:c16="http://schemas.microsoft.com/office/drawing/2014/chart" uri="{C3380CC4-5D6E-409C-BE32-E72D297353CC}">
                <c16:uniqueId val="{00000053-376D-4534-80A5-6E9131787F82}"/>
              </c:ext>
            </c:extLst>
          </c:dPt>
          <c:dPt>
            <c:idx val="12"/>
            <c:invertIfNegative val="0"/>
            <c:bubble3D val="0"/>
            <c:spPr>
              <a:solidFill>
                <a:srgbClr val="E95D0F"/>
              </a:solidFill>
              <a:ln>
                <a:noFill/>
              </a:ln>
              <a:effectLst/>
            </c:spPr>
            <c:extLst>
              <c:ext xmlns:c16="http://schemas.microsoft.com/office/drawing/2014/chart" uri="{C3380CC4-5D6E-409C-BE32-E72D297353CC}">
                <c16:uniqueId val="{00000054-376D-4534-80A5-6E9131787F82}"/>
              </c:ext>
            </c:extLst>
          </c:dPt>
          <c:dPt>
            <c:idx val="13"/>
            <c:invertIfNegative val="0"/>
            <c:bubble3D val="0"/>
            <c:spPr>
              <a:solidFill>
                <a:srgbClr val="00B6B1"/>
              </a:solidFill>
              <a:ln>
                <a:noFill/>
              </a:ln>
              <a:effectLst/>
            </c:spPr>
            <c:extLst>
              <c:ext xmlns:c16="http://schemas.microsoft.com/office/drawing/2014/chart" uri="{C3380CC4-5D6E-409C-BE32-E72D297353CC}">
                <c16:uniqueId val="{00000056-376D-4534-80A5-6E9131787F82}"/>
              </c:ext>
            </c:extLst>
          </c:dPt>
          <c:dPt>
            <c:idx val="14"/>
            <c:invertIfNegative val="0"/>
            <c:bubble3D val="0"/>
            <c:spPr>
              <a:solidFill>
                <a:srgbClr val="93117E"/>
              </a:solidFill>
              <a:ln>
                <a:noFill/>
              </a:ln>
              <a:effectLst/>
            </c:spPr>
            <c:extLst>
              <c:ext xmlns:c16="http://schemas.microsoft.com/office/drawing/2014/chart" uri="{C3380CC4-5D6E-409C-BE32-E72D297353CC}">
                <c16:uniqueId val="{00000057-376D-4534-80A5-6E9131787F82}"/>
              </c:ext>
            </c:extLst>
          </c:dPt>
          <c:dPt>
            <c:idx val="15"/>
            <c:invertIfNegative val="0"/>
            <c:bubble3D val="0"/>
            <c:spPr>
              <a:solidFill>
                <a:srgbClr val="95C11F"/>
              </a:solidFill>
              <a:ln>
                <a:noFill/>
              </a:ln>
              <a:effectLst/>
            </c:spPr>
            <c:extLst>
              <c:ext xmlns:c16="http://schemas.microsoft.com/office/drawing/2014/chart" uri="{C3380CC4-5D6E-409C-BE32-E72D297353CC}">
                <c16:uniqueId val="{00000059-376D-4534-80A5-6E9131787F82}"/>
              </c:ext>
            </c:extLst>
          </c:dPt>
          <c:dPt>
            <c:idx val="16"/>
            <c:invertIfNegative val="0"/>
            <c:bubble3D val="0"/>
            <c:spPr>
              <a:solidFill>
                <a:srgbClr val="FFFF00"/>
              </a:solidFill>
              <a:ln>
                <a:noFill/>
              </a:ln>
              <a:effectLst/>
            </c:spPr>
            <c:extLst>
              <c:ext xmlns:c16="http://schemas.microsoft.com/office/drawing/2014/chart" uri="{C3380CC4-5D6E-409C-BE32-E72D297353CC}">
                <c16:uniqueId val="{0000005B-376D-4534-80A5-6E9131787F82}"/>
              </c:ext>
            </c:extLst>
          </c:dPt>
          <c:dLbls>
            <c:numFmt formatCode="0%" sourceLinked="0"/>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VVD</c:v>
                </c:pt>
                <c:pt idx="1">
                  <c:v>D66</c:v>
                </c:pt>
                <c:pt idx="2">
                  <c:v>PVV</c:v>
                </c:pt>
                <c:pt idx="3">
                  <c:v>CDA</c:v>
                </c:pt>
                <c:pt idx="4">
                  <c:v>SP</c:v>
                </c:pt>
                <c:pt idx="5">
                  <c:v>PvdA</c:v>
                </c:pt>
                <c:pt idx="6">
                  <c:v>Groenlinks</c:v>
                </c:pt>
                <c:pt idx="7">
                  <c:v>Forum voor Democratie</c:v>
                </c:pt>
                <c:pt idx="8">
                  <c:v>PvdD</c:v>
                </c:pt>
                <c:pt idx="9">
                  <c:v>CU</c:v>
                </c:pt>
                <c:pt idx="10">
                  <c:v>Volt</c:v>
                </c:pt>
                <c:pt idx="11">
                  <c:v>JA21</c:v>
                </c:pt>
                <c:pt idx="12">
                  <c:v>SGP</c:v>
                </c:pt>
                <c:pt idx="13">
                  <c:v>DENK</c:v>
                </c:pt>
                <c:pt idx="14">
                  <c:v>50PLUS</c:v>
                </c:pt>
                <c:pt idx="15">
                  <c:v>BBB</c:v>
                </c:pt>
                <c:pt idx="16">
                  <c:v>BIJ1</c:v>
                </c:pt>
              </c:strCache>
            </c:strRef>
          </c:cat>
          <c:val>
            <c:numRef>
              <c:f>Sheet1!$B$2:$B$18</c:f>
              <c:numCache>
                <c:formatCode>0%</c:formatCode>
                <c:ptCount val="17"/>
                <c:pt idx="0">
                  <c:v>0.15401766572335135</c:v>
                </c:pt>
                <c:pt idx="1">
                  <c:v>4.965268844867507E-2</c:v>
                </c:pt>
                <c:pt idx="2">
                  <c:v>0.19305805677043136</c:v>
                </c:pt>
                <c:pt idx="3">
                  <c:v>6.2344567361289772E-2</c:v>
                </c:pt>
                <c:pt idx="4">
                  <c:v>0.21029500042877969</c:v>
                </c:pt>
                <c:pt idx="5">
                  <c:v>0.24412571820598578</c:v>
                </c:pt>
                <c:pt idx="6">
                  <c:v>1.5736214732870252E-2</c:v>
                </c:pt>
                <c:pt idx="7">
                  <c:v>0</c:v>
                </c:pt>
                <c:pt idx="8">
                  <c:v>2.201783723522854E-2</c:v>
                </c:pt>
                <c:pt idx="9">
                  <c:v>7.6537175199382556E-3</c:v>
                </c:pt>
                <c:pt idx="10">
                  <c:v>0</c:v>
                </c:pt>
                <c:pt idx="11">
                  <c:v>0</c:v>
                </c:pt>
                <c:pt idx="12">
                  <c:v>1.1791441557327845E-3</c:v>
                </c:pt>
                <c:pt idx="13">
                  <c:v>0</c:v>
                </c:pt>
                <c:pt idx="14">
                  <c:v>0</c:v>
                </c:pt>
                <c:pt idx="15">
                  <c:v>0</c:v>
                </c:pt>
                <c:pt idx="16">
                  <c:v>0</c:v>
                </c:pt>
              </c:numCache>
            </c:numRef>
          </c:val>
          <c:extLst>
            <c:ext xmlns:c16="http://schemas.microsoft.com/office/drawing/2014/chart" uri="{C3380CC4-5D6E-409C-BE32-E72D297353CC}">
              <c16:uniqueId val="{00000000-20BD-41E8-AB42-A9EA146EDBE4}"/>
            </c:ext>
          </c:extLst>
        </c:ser>
        <c:ser>
          <c:idx val="1"/>
          <c:order val="1"/>
          <c:tx>
            <c:strRef>
              <c:f>Sheet1!$C$1</c:f>
              <c:strCache>
                <c:ptCount val="1"/>
                <c:pt idx="0">
                  <c:v>2017</c:v>
                </c:pt>
              </c:strCache>
            </c:strRef>
          </c:tx>
          <c:spPr>
            <a:solidFill>
              <a:schemeClr val="accent2"/>
            </a:solidFill>
            <a:ln>
              <a:noFill/>
            </a:ln>
            <a:effectLst/>
          </c:spPr>
          <c:invertIfNegative val="0"/>
          <c:dPt>
            <c:idx val="0"/>
            <c:invertIfNegative val="0"/>
            <c:bubble3D val="0"/>
            <c:spPr>
              <a:solidFill>
                <a:srgbClr val="FF7709"/>
              </a:solidFill>
              <a:ln>
                <a:noFill/>
              </a:ln>
              <a:effectLst/>
            </c:spPr>
            <c:extLst>
              <c:ext xmlns:c16="http://schemas.microsoft.com/office/drawing/2014/chart" uri="{C3380CC4-5D6E-409C-BE32-E72D297353CC}">
                <c16:uniqueId val="{00000002-0511-4CFC-AB96-66CD6C6B5CCE}"/>
              </c:ext>
            </c:extLst>
          </c:dPt>
          <c:dPt>
            <c:idx val="1"/>
            <c:invertIfNegative val="0"/>
            <c:bubble3D val="0"/>
            <c:spPr>
              <a:solidFill>
                <a:srgbClr val="00AE41"/>
              </a:solidFill>
              <a:ln>
                <a:noFill/>
              </a:ln>
              <a:effectLst/>
            </c:spPr>
            <c:extLst>
              <c:ext xmlns:c16="http://schemas.microsoft.com/office/drawing/2014/chart" uri="{C3380CC4-5D6E-409C-BE32-E72D297353CC}">
                <c16:uniqueId val="{00000005-0511-4CFC-AB96-66CD6C6B5CCE}"/>
              </c:ext>
            </c:extLst>
          </c:dPt>
          <c:dPt>
            <c:idx val="2"/>
            <c:invertIfNegative val="0"/>
            <c:bubble3D val="0"/>
            <c:spPr>
              <a:solidFill>
                <a:srgbClr val="014375"/>
              </a:solidFill>
              <a:ln>
                <a:noFill/>
              </a:ln>
              <a:effectLst/>
            </c:spPr>
            <c:extLst>
              <c:ext xmlns:c16="http://schemas.microsoft.com/office/drawing/2014/chart" uri="{C3380CC4-5D6E-409C-BE32-E72D297353CC}">
                <c16:uniqueId val="{00000008-0511-4CFC-AB96-66CD6C6B5CCE}"/>
              </c:ext>
            </c:extLst>
          </c:dPt>
          <c:dPt>
            <c:idx val="3"/>
            <c:invertIfNegative val="0"/>
            <c:bubble3D val="0"/>
            <c:spPr>
              <a:solidFill>
                <a:srgbClr val="007B5F"/>
              </a:solidFill>
              <a:ln>
                <a:noFill/>
              </a:ln>
              <a:effectLst/>
            </c:spPr>
            <c:extLst>
              <c:ext xmlns:c16="http://schemas.microsoft.com/office/drawing/2014/chart" uri="{C3380CC4-5D6E-409C-BE32-E72D297353CC}">
                <c16:uniqueId val="{0000000B-0511-4CFC-AB96-66CD6C6B5CCE}"/>
              </c:ext>
            </c:extLst>
          </c:dPt>
          <c:dPt>
            <c:idx val="4"/>
            <c:invertIfNegative val="0"/>
            <c:bubble3D val="0"/>
            <c:spPr>
              <a:solidFill>
                <a:srgbClr val="ED1C24"/>
              </a:solidFill>
              <a:ln>
                <a:noFill/>
              </a:ln>
              <a:effectLst/>
            </c:spPr>
            <c:extLst>
              <c:ext xmlns:c16="http://schemas.microsoft.com/office/drawing/2014/chart" uri="{C3380CC4-5D6E-409C-BE32-E72D297353CC}">
                <c16:uniqueId val="{0000000E-0511-4CFC-AB96-66CD6C6B5CCE}"/>
              </c:ext>
            </c:extLst>
          </c:dPt>
          <c:dPt>
            <c:idx val="5"/>
            <c:invertIfNegative val="0"/>
            <c:bubble3D val="0"/>
            <c:spPr>
              <a:solidFill>
                <a:srgbClr val="E30613"/>
              </a:solidFill>
              <a:ln>
                <a:noFill/>
              </a:ln>
              <a:effectLst/>
            </c:spPr>
            <c:extLst>
              <c:ext xmlns:c16="http://schemas.microsoft.com/office/drawing/2014/chart" uri="{C3380CC4-5D6E-409C-BE32-E72D297353CC}">
                <c16:uniqueId val="{00000011-0511-4CFC-AB96-66CD6C6B5CCE}"/>
              </c:ext>
            </c:extLst>
          </c:dPt>
          <c:dPt>
            <c:idx val="6"/>
            <c:invertIfNegative val="0"/>
            <c:bubble3D val="0"/>
            <c:spPr>
              <a:solidFill>
                <a:srgbClr val="3BAF37"/>
              </a:solidFill>
              <a:ln>
                <a:noFill/>
              </a:ln>
              <a:effectLst/>
            </c:spPr>
            <c:extLst>
              <c:ext xmlns:c16="http://schemas.microsoft.com/office/drawing/2014/chart" uri="{C3380CC4-5D6E-409C-BE32-E72D297353CC}">
                <c16:uniqueId val="{00000014-0511-4CFC-AB96-66CD6C6B5CCE}"/>
              </c:ext>
            </c:extLst>
          </c:dPt>
          <c:dPt>
            <c:idx val="7"/>
            <c:invertIfNegative val="0"/>
            <c:bubble3D val="0"/>
            <c:spPr>
              <a:solidFill>
                <a:srgbClr val="871919"/>
              </a:solidFill>
              <a:ln>
                <a:noFill/>
              </a:ln>
              <a:effectLst/>
            </c:spPr>
            <c:extLst>
              <c:ext xmlns:c16="http://schemas.microsoft.com/office/drawing/2014/chart" uri="{C3380CC4-5D6E-409C-BE32-E72D297353CC}">
                <c16:uniqueId val="{00000017-0511-4CFC-AB96-66CD6C6B5CCE}"/>
              </c:ext>
            </c:extLst>
          </c:dPt>
          <c:dPt>
            <c:idx val="8"/>
            <c:invertIfNegative val="0"/>
            <c:bubble3D val="0"/>
            <c:spPr>
              <a:solidFill>
                <a:srgbClr val="17722B"/>
              </a:solidFill>
              <a:ln>
                <a:noFill/>
              </a:ln>
              <a:effectLst/>
            </c:spPr>
            <c:extLst>
              <c:ext xmlns:c16="http://schemas.microsoft.com/office/drawing/2014/chart" uri="{C3380CC4-5D6E-409C-BE32-E72D297353CC}">
                <c16:uniqueId val="{0000001B-0511-4CFC-AB96-66CD6C6B5CCE}"/>
              </c:ext>
            </c:extLst>
          </c:dPt>
          <c:dPt>
            <c:idx val="9"/>
            <c:invertIfNegative val="0"/>
            <c:bubble3D val="0"/>
            <c:spPr>
              <a:solidFill>
                <a:srgbClr val="00A6E9"/>
              </a:solidFill>
              <a:ln>
                <a:noFill/>
              </a:ln>
              <a:effectLst/>
            </c:spPr>
            <c:extLst>
              <c:ext xmlns:c16="http://schemas.microsoft.com/office/drawing/2014/chart" uri="{C3380CC4-5D6E-409C-BE32-E72D297353CC}">
                <c16:uniqueId val="{0000001D-0511-4CFC-AB96-66CD6C6B5CCE}"/>
              </c:ext>
            </c:extLst>
          </c:dPt>
          <c:dPt>
            <c:idx val="10"/>
            <c:invertIfNegative val="0"/>
            <c:bubble3D val="0"/>
            <c:spPr>
              <a:solidFill>
                <a:srgbClr val="532286"/>
              </a:solidFill>
              <a:ln>
                <a:noFill/>
              </a:ln>
              <a:effectLst/>
            </c:spPr>
            <c:extLst>
              <c:ext xmlns:c16="http://schemas.microsoft.com/office/drawing/2014/chart" uri="{C3380CC4-5D6E-409C-BE32-E72D297353CC}">
                <c16:uniqueId val="{00000020-0511-4CFC-AB96-66CD6C6B5CCE}"/>
              </c:ext>
            </c:extLst>
          </c:dPt>
          <c:dPt>
            <c:idx val="11"/>
            <c:invertIfNegative val="0"/>
            <c:bubble3D val="0"/>
            <c:spPr>
              <a:solidFill>
                <a:srgbClr val="242A57"/>
              </a:solidFill>
              <a:ln>
                <a:noFill/>
              </a:ln>
              <a:effectLst/>
            </c:spPr>
            <c:extLst>
              <c:ext xmlns:c16="http://schemas.microsoft.com/office/drawing/2014/chart" uri="{C3380CC4-5D6E-409C-BE32-E72D297353CC}">
                <c16:uniqueId val="{00000022-0511-4CFC-AB96-66CD6C6B5CCE}"/>
              </c:ext>
            </c:extLst>
          </c:dPt>
          <c:dPt>
            <c:idx val="12"/>
            <c:invertIfNegative val="0"/>
            <c:bubble3D val="0"/>
            <c:spPr>
              <a:solidFill>
                <a:srgbClr val="E95D0F"/>
              </a:solidFill>
              <a:ln>
                <a:noFill/>
              </a:ln>
              <a:effectLst/>
            </c:spPr>
            <c:extLst>
              <c:ext xmlns:c16="http://schemas.microsoft.com/office/drawing/2014/chart" uri="{C3380CC4-5D6E-409C-BE32-E72D297353CC}">
                <c16:uniqueId val="{00000024-0511-4CFC-AB96-66CD6C6B5CCE}"/>
              </c:ext>
            </c:extLst>
          </c:dPt>
          <c:dPt>
            <c:idx val="13"/>
            <c:invertIfNegative val="0"/>
            <c:bubble3D val="0"/>
            <c:spPr>
              <a:solidFill>
                <a:srgbClr val="00B6B1"/>
              </a:solidFill>
              <a:ln>
                <a:noFill/>
              </a:ln>
              <a:effectLst/>
            </c:spPr>
            <c:extLst>
              <c:ext xmlns:c16="http://schemas.microsoft.com/office/drawing/2014/chart" uri="{C3380CC4-5D6E-409C-BE32-E72D297353CC}">
                <c16:uniqueId val="{00000055-376D-4534-80A5-6E9131787F82}"/>
              </c:ext>
            </c:extLst>
          </c:dPt>
          <c:dPt>
            <c:idx val="14"/>
            <c:invertIfNegative val="0"/>
            <c:bubble3D val="0"/>
            <c:spPr>
              <a:solidFill>
                <a:srgbClr val="93117E"/>
              </a:solidFill>
              <a:ln>
                <a:noFill/>
              </a:ln>
              <a:effectLst/>
            </c:spPr>
            <c:extLst>
              <c:ext xmlns:c16="http://schemas.microsoft.com/office/drawing/2014/chart" uri="{C3380CC4-5D6E-409C-BE32-E72D297353CC}">
                <c16:uniqueId val="{00000058-376D-4534-80A5-6E9131787F82}"/>
              </c:ext>
            </c:extLst>
          </c:dPt>
          <c:dPt>
            <c:idx val="15"/>
            <c:invertIfNegative val="0"/>
            <c:bubble3D val="0"/>
            <c:spPr>
              <a:solidFill>
                <a:srgbClr val="95C11F"/>
              </a:solidFill>
              <a:ln>
                <a:noFill/>
              </a:ln>
              <a:effectLst/>
            </c:spPr>
            <c:extLst>
              <c:ext xmlns:c16="http://schemas.microsoft.com/office/drawing/2014/chart" uri="{C3380CC4-5D6E-409C-BE32-E72D297353CC}">
                <c16:uniqueId val="{0000005A-376D-4534-80A5-6E9131787F82}"/>
              </c:ext>
            </c:extLst>
          </c:dPt>
          <c:dPt>
            <c:idx val="16"/>
            <c:invertIfNegative val="0"/>
            <c:bubble3D val="0"/>
            <c:spPr>
              <a:solidFill>
                <a:srgbClr val="FFFF00"/>
              </a:solidFill>
              <a:ln>
                <a:noFill/>
              </a:ln>
              <a:effectLst/>
            </c:spPr>
            <c:extLst>
              <c:ext xmlns:c16="http://schemas.microsoft.com/office/drawing/2014/chart" uri="{C3380CC4-5D6E-409C-BE32-E72D297353CC}">
                <c16:uniqueId val="{0000005C-376D-4534-80A5-6E9131787F82}"/>
              </c:ext>
            </c:extLst>
          </c:dPt>
          <c:dLbls>
            <c:numFmt formatCode="0%" sourceLinked="0"/>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VVD</c:v>
                </c:pt>
                <c:pt idx="1">
                  <c:v>D66</c:v>
                </c:pt>
                <c:pt idx="2">
                  <c:v>PVV</c:v>
                </c:pt>
                <c:pt idx="3">
                  <c:v>CDA</c:v>
                </c:pt>
                <c:pt idx="4">
                  <c:v>SP</c:v>
                </c:pt>
                <c:pt idx="5">
                  <c:v>PvdA</c:v>
                </c:pt>
                <c:pt idx="6">
                  <c:v>Groenlinks</c:v>
                </c:pt>
                <c:pt idx="7">
                  <c:v>Forum voor Democratie</c:v>
                </c:pt>
                <c:pt idx="8">
                  <c:v>PvdD</c:v>
                </c:pt>
                <c:pt idx="9">
                  <c:v>CU</c:v>
                </c:pt>
                <c:pt idx="10">
                  <c:v>Volt</c:v>
                </c:pt>
                <c:pt idx="11">
                  <c:v>JA21</c:v>
                </c:pt>
                <c:pt idx="12">
                  <c:v>SGP</c:v>
                </c:pt>
                <c:pt idx="13">
                  <c:v>DENK</c:v>
                </c:pt>
                <c:pt idx="14">
                  <c:v>50PLUS</c:v>
                </c:pt>
                <c:pt idx="15">
                  <c:v>BBB</c:v>
                </c:pt>
                <c:pt idx="16">
                  <c:v>BIJ1</c:v>
                </c:pt>
              </c:strCache>
            </c:strRef>
          </c:cat>
          <c:val>
            <c:numRef>
              <c:f>Sheet1!$C$2:$C$18</c:f>
              <c:numCache>
                <c:formatCode>0.0%</c:formatCode>
                <c:ptCount val="17"/>
                <c:pt idx="0">
                  <c:v>0.12965312190287415</c:v>
                </c:pt>
                <c:pt idx="1">
                  <c:v>8.4658077304261642E-2</c:v>
                </c:pt>
                <c:pt idx="2">
                  <c:v>0.2333597621407334</c:v>
                </c:pt>
                <c:pt idx="3">
                  <c:v>9.5579781962338947E-2</c:v>
                </c:pt>
                <c:pt idx="4">
                  <c:v>0.20243805748265609</c:v>
                </c:pt>
                <c:pt idx="5">
                  <c:v>4.0515361744301287E-2</c:v>
                </c:pt>
                <c:pt idx="6">
                  <c:v>7.1238850346878102E-2</c:v>
                </c:pt>
                <c:pt idx="7">
                  <c:v>1.8473736372646186E-2</c:v>
                </c:pt>
                <c:pt idx="8">
                  <c:v>3.7284440039643214E-2</c:v>
                </c:pt>
                <c:pt idx="9">
                  <c:v>7.7304261645193264E-3</c:v>
                </c:pt>
                <c:pt idx="10">
                  <c:v>0</c:v>
                </c:pt>
                <c:pt idx="11">
                  <c:v>0</c:v>
                </c:pt>
                <c:pt idx="12">
                  <c:v>1.645193260654113E-3</c:v>
                </c:pt>
                <c:pt idx="13" formatCode="0%">
                  <c:v>0</c:v>
                </c:pt>
                <c:pt idx="14" formatCode="0%">
                  <c:v>0</c:v>
                </c:pt>
                <c:pt idx="15" formatCode="0%">
                  <c:v>0</c:v>
                </c:pt>
                <c:pt idx="16" formatCode="0%">
                  <c:v>0</c:v>
                </c:pt>
              </c:numCache>
            </c:numRef>
          </c:val>
          <c:extLst>
            <c:ext xmlns:c16="http://schemas.microsoft.com/office/drawing/2014/chart" uri="{C3380CC4-5D6E-409C-BE32-E72D297353CC}">
              <c16:uniqueId val="{00000001-20BD-41E8-AB42-A9EA146EDBE4}"/>
            </c:ext>
          </c:extLst>
        </c:ser>
        <c:ser>
          <c:idx val="2"/>
          <c:order val="2"/>
          <c:tx>
            <c:strRef>
              <c:f>Sheet1!$D$1</c:f>
              <c:strCache>
                <c:ptCount val="1"/>
                <c:pt idx="0">
                  <c:v>2021</c:v>
                </c:pt>
              </c:strCache>
            </c:strRef>
          </c:tx>
          <c:spPr>
            <a:solidFill>
              <a:schemeClr val="accent3"/>
            </a:solidFill>
            <a:ln>
              <a:noFill/>
            </a:ln>
            <a:effectLst/>
          </c:spPr>
          <c:invertIfNegative val="0"/>
          <c:dPt>
            <c:idx val="0"/>
            <c:invertIfNegative val="0"/>
            <c:bubble3D val="0"/>
            <c:spPr>
              <a:solidFill>
                <a:srgbClr val="FF7709"/>
              </a:solidFill>
              <a:ln>
                <a:noFill/>
              </a:ln>
              <a:effectLst/>
            </c:spPr>
            <c:extLst>
              <c:ext xmlns:c16="http://schemas.microsoft.com/office/drawing/2014/chart" uri="{C3380CC4-5D6E-409C-BE32-E72D297353CC}">
                <c16:uniqueId val="{00000003-0511-4CFC-AB96-66CD6C6B5CCE}"/>
              </c:ext>
            </c:extLst>
          </c:dPt>
          <c:dPt>
            <c:idx val="1"/>
            <c:invertIfNegative val="0"/>
            <c:bubble3D val="0"/>
            <c:spPr>
              <a:solidFill>
                <a:srgbClr val="00AE41"/>
              </a:solidFill>
              <a:ln>
                <a:noFill/>
              </a:ln>
              <a:effectLst/>
            </c:spPr>
            <c:extLst>
              <c:ext xmlns:c16="http://schemas.microsoft.com/office/drawing/2014/chart" uri="{C3380CC4-5D6E-409C-BE32-E72D297353CC}">
                <c16:uniqueId val="{00000006-0511-4CFC-AB96-66CD6C6B5CCE}"/>
              </c:ext>
            </c:extLst>
          </c:dPt>
          <c:dPt>
            <c:idx val="2"/>
            <c:invertIfNegative val="0"/>
            <c:bubble3D val="0"/>
            <c:spPr>
              <a:solidFill>
                <a:srgbClr val="014375"/>
              </a:solidFill>
              <a:ln>
                <a:noFill/>
              </a:ln>
              <a:effectLst/>
            </c:spPr>
            <c:extLst>
              <c:ext xmlns:c16="http://schemas.microsoft.com/office/drawing/2014/chart" uri="{C3380CC4-5D6E-409C-BE32-E72D297353CC}">
                <c16:uniqueId val="{00000009-0511-4CFC-AB96-66CD6C6B5CCE}"/>
              </c:ext>
            </c:extLst>
          </c:dPt>
          <c:dPt>
            <c:idx val="3"/>
            <c:invertIfNegative val="0"/>
            <c:bubble3D val="0"/>
            <c:spPr>
              <a:solidFill>
                <a:srgbClr val="007B5F"/>
              </a:solidFill>
              <a:ln>
                <a:noFill/>
              </a:ln>
              <a:effectLst/>
            </c:spPr>
            <c:extLst>
              <c:ext xmlns:c16="http://schemas.microsoft.com/office/drawing/2014/chart" uri="{C3380CC4-5D6E-409C-BE32-E72D297353CC}">
                <c16:uniqueId val="{0000000C-0511-4CFC-AB96-66CD6C6B5CCE}"/>
              </c:ext>
            </c:extLst>
          </c:dPt>
          <c:dPt>
            <c:idx val="4"/>
            <c:invertIfNegative val="0"/>
            <c:bubble3D val="0"/>
            <c:spPr>
              <a:solidFill>
                <a:srgbClr val="ED1C24"/>
              </a:solidFill>
              <a:ln>
                <a:noFill/>
              </a:ln>
              <a:effectLst/>
            </c:spPr>
            <c:extLst>
              <c:ext xmlns:c16="http://schemas.microsoft.com/office/drawing/2014/chart" uri="{C3380CC4-5D6E-409C-BE32-E72D297353CC}">
                <c16:uniqueId val="{0000000F-0511-4CFC-AB96-66CD6C6B5CCE}"/>
              </c:ext>
            </c:extLst>
          </c:dPt>
          <c:dPt>
            <c:idx val="5"/>
            <c:invertIfNegative val="0"/>
            <c:bubble3D val="0"/>
            <c:spPr>
              <a:solidFill>
                <a:srgbClr val="E30613"/>
              </a:solidFill>
              <a:ln>
                <a:noFill/>
              </a:ln>
              <a:effectLst/>
            </c:spPr>
            <c:extLst>
              <c:ext xmlns:c16="http://schemas.microsoft.com/office/drawing/2014/chart" uri="{C3380CC4-5D6E-409C-BE32-E72D297353CC}">
                <c16:uniqueId val="{00000012-0511-4CFC-AB96-66CD6C6B5CCE}"/>
              </c:ext>
            </c:extLst>
          </c:dPt>
          <c:dPt>
            <c:idx val="6"/>
            <c:invertIfNegative val="0"/>
            <c:bubble3D val="0"/>
            <c:spPr>
              <a:solidFill>
                <a:srgbClr val="3BAF37"/>
              </a:solidFill>
              <a:ln>
                <a:noFill/>
              </a:ln>
              <a:effectLst/>
            </c:spPr>
            <c:extLst>
              <c:ext xmlns:c16="http://schemas.microsoft.com/office/drawing/2014/chart" uri="{C3380CC4-5D6E-409C-BE32-E72D297353CC}">
                <c16:uniqueId val="{00000015-0511-4CFC-AB96-66CD6C6B5CCE}"/>
              </c:ext>
            </c:extLst>
          </c:dPt>
          <c:dPt>
            <c:idx val="7"/>
            <c:invertIfNegative val="0"/>
            <c:bubble3D val="0"/>
            <c:spPr>
              <a:solidFill>
                <a:srgbClr val="871919"/>
              </a:solidFill>
              <a:ln>
                <a:noFill/>
              </a:ln>
              <a:effectLst/>
            </c:spPr>
            <c:extLst>
              <c:ext xmlns:c16="http://schemas.microsoft.com/office/drawing/2014/chart" uri="{C3380CC4-5D6E-409C-BE32-E72D297353CC}">
                <c16:uniqueId val="{00000018-0511-4CFC-AB96-66CD6C6B5CCE}"/>
              </c:ext>
            </c:extLst>
          </c:dPt>
          <c:dPt>
            <c:idx val="8"/>
            <c:invertIfNegative val="0"/>
            <c:bubble3D val="0"/>
            <c:spPr>
              <a:solidFill>
                <a:srgbClr val="17722B"/>
              </a:solidFill>
              <a:ln>
                <a:noFill/>
              </a:ln>
              <a:effectLst/>
            </c:spPr>
            <c:extLst>
              <c:ext xmlns:c16="http://schemas.microsoft.com/office/drawing/2014/chart" uri="{C3380CC4-5D6E-409C-BE32-E72D297353CC}">
                <c16:uniqueId val="{0000001A-0511-4CFC-AB96-66CD6C6B5CCE}"/>
              </c:ext>
            </c:extLst>
          </c:dPt>
          <c:dPt>
            <c:idx val="9"/>
            <c:invertIfNegative val="0"/>
            <c:bubble3D val="0"/>
            <c:spPr>
              <a:solidFill>
                <a:srgbClr val="00A6E9"/>
              </a:solidFill>
              <a:ln>
                <a:noFill/>
              </a:ln>
              <a:effectLst/>
            </c:spPr>
            <c:extLst>
              <c:ext xmlns:c16="http://schemas.microsoft.com/office/drawing/2014/chart" uri="{C3380CC4-5D6E-409C-BE32-E72D297353CC}">
                <c16:uniqueId val="{0000001E-0511-4CFC-AB96-66CD6C6B5CCE}"/>
              </c:ext>
            </c:extLst>
          </c:dPt>
          <c:dPt>
            <c:idx val="10"/>
            <c:invertIfNegative val="0"/>
            <c:bubble3D val="0"/>
            <c:spPr>
              <a:solidFill>
                <a:srgbClr val="532286"/>
              </a:solidFill>
              <a:ln>
                <a:noFill/>
              </a:ln>
              <a:effectLst/>
            </c:spPr>
            <c:extLst>
              <c:ext xmlns:c16="http://schemas.microsoft.com/office/drawing/2014/chart" uri="{C3380CC4-5D6E-409C-BE32-E72D297353CC}">
                <c16:uniqueId val="{00000021-0511-4CFC-AB96-66CD6C6B5CCE}"/>
              </c:ext>
            </c:extLst>
          </c:dPt>
          <c:dPt>
            <c:idx val="11"/>
            <c:invertIfNegative val="0"/>
            <c:bubble3D val="0"/>
            <c:spPr>
              <a:solidFill>
                <a:srgbClr val="242A57"/>
              </a:solidFill>
              <a:ln>
                <a:noFill/>
              </a:ln>
              <a:effectLst/>
            </c:spPr>
            <c:extLst>
              <c:ext xmlns:c16="http://schemas.microsoft.com/office/drawing/2014/chart" uri="{C3380CC4-5D6E-409C-BE32-E72D297353CC}">
                <c16:uniqueId val="{00000023-0511-4CFC-AB96-66CD6C6B5CCE}"/>
              </c:ext>
            </c:extLst>
          </c:dPt>
          <c:dPt>
            <c:idx val="12"/>
            <c:invertIfNegative val="0"/>
            <c:bubble3D val="0"/>
            <c:spPr>
              <a:solidFill>
                <a:srgbClr val="E95D0F"/>
              </a:solidFill>
              <a:ln>
                <a:noFill/>
              </a:ln>
              <a:effectLst/>
            </c:spPr>
            <c:extLst>
              <c:ext xmlns:c16="http://schemas.microsoft.com/office/drawing/2014/chart" uri="{C3380CC4-5D6E-409C-BE32-E72D297353CC}">
                <c16:uniqueId val="{00000025-0511-4CFC-AB96-66CD6C6B5CCE}"/>
              </c:ext>
            </c:extLst>
          </c:dPt>
          <c:dPt>
            <c:idx val="13"/>
            <c:invertIfNegative val="0"/>
            <c:bubble3D val="0"/>
            <c:spPr>
              <a:solidFill>
                <a:srgbClr val="00B6B1"/>
              </a:solidFill>
              <a:ln>
                <a:noFill/>
              </a:ln>
              <a:effectLst/>
            </c:spPr>
            <c:extLst>
              <c:ext xmlns:c16="http://schemas.microsoft.com/office/drawing/2014/chart" uri="{C3380CC4-5D6E-409C-BE32-E72D297353CC}">
                <c16:uniqueId val="{0000004B-B4DF-4064-8595-501271189C87}"/>
              </c:ext>
            </c:extLst>
          </c:dPt>
          <c:dPt>
            <c:idx val="14"/>
            <c:invertIfNegative val="0"/>
            <c:bubble3D val="0"/>
            <c:spPr>
              <a:solidFill>
                <a:srgbClr val="93117E"/>
              </a:solidFill>
              <a:ln>
                <a:noFill/>
              </a:ln>
              <a:effectLst/>
            </c:spPr>
            <c:extLst>
              <c:ext xmlns:c16="http://schemas.microsoft.com/office/drawing/2014/chart" uri="{C3380CC4-5D6E-409C-BE32-E72D297353CC}">
                <c16:uniqueId val="{0000004C-B4DF-4064-8595-501271189C87}"/>
              </c:ext>
            </c:extLst>
          </c:dPt>
          <c:dPt>
            <c:idx val="15"/>
            <c:invertIfNegative val="0"/>
            <c:bubble3D val="0"/>
            <c:spPr>
              <a:solidFill>
                <a:srgbClr val="95C11F"/>
              </a:solidFill>
              <a:ln>
                <a:noFill/>
              </a:ln>
              <a:effectLst/>
            </c:spPr>
            <c:extLst>
              <c:ext xmlns:c16="http://schemas.microsoft.com/office/drawing/2014/chart" uri="{C3380CC4-5D6E-409C-BE32-E72D297353CC}">
                <c16:uniqueId val="{0000004D-B4DF-4064-8595-501271189C87}"/>
              </c:ext>
            </c:extLst>
          </c:dPt>
          <c:dPt>
            <c:idx val="16"/>
            <c:invertIfNegative val="0"/>
            <c:bubble3D val="0"/>
            <c:spPr>
              <a:solidFill>
                <a:srgbClr val="FFFF00"/>
              </a:solidFill>
              <a:ln>
                <a:noFill/>
              </a:ln>
              <a:effectLst/>
            </c:spPr>
            <c:extLst>
              <c:ext xmlns:c16="http://schemas.microsoft.com/office/drawing/2014/chart" uri="{C3380CC4-5D6E-409C-BE32-E72D297353CC}">
                <c16:uniqueId val="{0000004E-B4DF-4064-8595-501271189C87}"/>
              </c:ext>
            </c:extLst>
          </c:dPt>
          <c:dLbls>
            <c:numFmt formatCode="0%" sourceLinked="0"/>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VVD</c:v>
                </c:pt>
                <c:pt idx="1">
                  <c:v>D66</c:v>
                </c:pt>
                <c:pt idx="2">
                  <c:v>PVV</c:v>
                </c:pt>
                <c:pt idx="3">
                  <c:v>CDA</c:v>
                </c:pt>
                <c:pt idx="4">
                  <c:v>SP</c:v>
                </c:pt>
                <c:pt idx="5">
                  <c:v>PvdA</c:v>
                </c:pt>
                <c:pt idx="6">
                  <c:v>Groenlinks</c:v>
                </c:pt>
                <c:pt idx="7">
                  <c:v>Forum voor Democratie</c:v>
                </c:pt>
                <c:pt idx="8">
                  <c:v>PvdD</c:v>
                </c:pt>
                <c:pt idx="9">
                  <c:v>CU</c:v>
                </c:pt>
                <c:pt idx="10">
                  <c:v>Volt</c:v>
                </c:pt>
                <c:pt idx="11">
                  <c:v>JA21</c:v>
                </c:pt>
                <c:pt idx="12">
                  <c:v>SGP</c:v>
                </c:pt>
                <c:pt idx="13">
                  <c:v>DENK</c:v>
                </c:pt>
                <c:pt idx="14">
                  <c:v>50PLUS</c:v>
                </c:pt>
                <c:pt idx="15">
                  <c:v>BBB</c:v>
                </c:pt>
                <c:pt idx="16">
                  <c:v>BIJ1</c:v>
                </c:pt>
              </c:strCache>
            </c:strRef>
          </c:cat>
          <c:val>
            <c:numRef>
              <c:f>Sheet1!$D$2:$D$18</c:f>
              <c:numCache>
                <c:formatCode>0.00%</c:formatCode>
                <c:ptCount val="17"/>
                <c:pt idx="0">
                  <c:v>0.15267782426778242</c:v>
                </c:pt>
                <c:pt idx="1">
                  <c:v>9.9100418410041843E-2</c:v>
                </c:pt>
                <c:pt idx="2">
                  <c:v>0.19820083682008369</c:v>
                </c:pt>
                <c:pt idx="3">
                  <c:v>7.0983263598326365E-2</c:v>
                </c:pt>
                <c:pt idx="4">
                  <c:v>0.11951882845188284</c:v>
                </c:pt>
                <c:pt idx="5">
                  <c:v>6.8974895397489536E-2</c:v>
                </c:pt>
                <c:pt idx="6">
                  <c:v>4.1108786610878661E-2</c:v>
                </c:pt>
                <c:pt idx="7">
                  <c:v>9.6380753138075315E-2</c:v>
                </c:pt>
                <c:pt idx="8">
                  <c:v>4.3807531380753141E-2</c:v>
                </c:pt>
                <c:pt idx="9">
                  <c:v>7.866108786610879E-3</c:v>
                </c:pt>
                <c:pt idx="10">
                  <c:v>1.2740585774058578E-2</c:v>
                </c:pt>
                <c:pt idx="11">
                  <c:v>1.4267782426778243E-2</c:v>
                </c:pt>
                <c:pt idx="12">
                  <c:v>1.5690376569037657E-3</c:v>
                </c:pt>
                <c:pt idx="13">
                  <c:v>1.4246861924686192E-2</c:v>
                </c:pt>
                <c:pt idx="14">
                  <c:v>1.6129707112970713E-2</c:v>
                </c:pt>
                <c:pt idx="15">
                  <c:v>2.4686192468619246E-3</c:v>
                </c:pt>
                <c:pt idx="16">
                  <c:v>3.9121338912133895E-3</c:v>
                </c:pt>
              </c:numCache>
            </c:numRef>
          </c:val>
          <c:extLst>
            <c:ext xmlns:c16="http://schemas.microsoft.com/office/drawing/2014/chart" uri="{C3380CC4-5D6E-409C-BE32-E72D297353CC}">
              <c16:uniqueId val="{00000002-20BD-41E8-AB42-A9EA146EDBE4}"/>
            </c:ext>
          </c:extLst>
        </c:ser>
        <c:dLbls>
          <c:showLegendKey val="0"/>
          <c:showVal val="0"/>
          <c:showCatName val="0"/>
          <c:showSerName val="0"/>
          <c:showPercent val="0"/>
          <c:showBubbleSize val="0"/>
        </c:dLbls>
        <c:gapWidth val="219"/>
        <c:overlap val="-27"/>
        <c:axId val="791510248"/>
        <c:axId val="791504672"/>
      </c:barChart>
      <c:catAx>
        <c:axId val="791510248"/>
        <c:scaling>
          <c:orientation val="minMax"/>
        </c:scaling>
        <c:delete val="1"/>
        <c:axPos val="b"/>
        <c:numFmt formatCode="General" sourceLinked="1"/>
        <c:majorTickMark val="none"/>
        <c:minorTickMark val="none"/>
        <c:tickLblPos val="nextTo"/>
        <c:crossAx val="791504672"/>
        <c:crosses val="autoZero"/>
        <c:auto val="1"/>
        <c:lblAlgn val="ctr"/>
        <c:lblOffset val="100"/>
        <c:noMultiLvlLbl val="0"/>
      </c:catAx>
      <c:valAx>
        <c:axId val="791504672"/>
        <c:scaling>
          <c:orientation val="minMax"/>
        </c:scaling>
        <c:delete val="1"/>
        <c:axPos val="l"/>
        <c:numFmt formatCode="0%"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963795938067185E-3"/>
          <c:y val="7.1939556353854045E-2"/>
          <c:w val="0.98348859243180009"/>
          <c:h val="0.78348304863052209"/>
        </c:manualLayout>
      </c:layout>
      <c:barChart>
        <c:barDir val="col"/>
        <c:grouping val="clustered"/>
        <c:varyColors val="0"/>
        <c:ser>
          <c:idx val="0"/>
          <c:order val="0"/>
          <c:tx>
            <c:strRef>
              <c:f>Sheet1!$B$1</c:f>
              <c:strCache>
                <c:ptCount val="1"/>
                <c:pt idx="0">
                  <c:v>First</c:v>
                </c:pt>
              </c:strCache>
            </c:strRef>
          </c:tx>
          <c:spPr>
            <a:solidFill>
              <a:schemeClr val="accent1"/>
            </a:solidFill>
            <a:ln>
              <a:noFill/>
            </a:ln>
            <a:effectLst/>
          </c:spPr>
          <c:invertIfNegative val="0"/>
          <c:dPt>
            <c:idx val="0"/>
            <c:invertIfNegative val="0"/>
            <c:bubble3D val="0"/>
            <c:spPr>
              <a:solidFill>
                <a:srgbClr val="FF7709"/>
              </a:solidFill>
              <a:ln>
                <a:noFill/>
              </a:ln>
              <a:effectLst/>
            </c:spPr>
            <c:extLst>
              <c:ext xmlns:c16="http://schemas.microsoft.com/office/drawing/2014/chart" uri="{C3380CC4-5D6E-409C-BE32-E72D297353CC}">
                <c16:uniqueId val="{00000001-0511-4CFC-AB96-66CD6C6B5CCE}"/>
              </c:ext>
            </c:extLst>
          </c:dPt>
          <c:dPt>
            <c:idx val="1"/>
            <c:invertIfNegative val="0"/>
            <c:bubble3D val="0"/>
            <c:spPr>
              <a:solidFill>
                <a:srgbClr val="00AE41"/>
              </a:solidFill>
              <a:ln>
                <a:noFill/>
              </a:ln>
              <a:effectLst/>
            </c:spPr>
            <c:extLst>
              <c:ext xmlns:c16="http://schemas.microsoft.com/office/drawing/2014/chart" uri="{C3380CC4-5D6E-409C-BE32-E72D297353CC}">
                <c16:uniqueId val="{00000004-0511-4CFC-AB96-66CD6C6B5CCE}"/>
              </c:ext>
            </c:extLst>
          </c:dPt>
          <c:dPt>
            <c:idx val="2"/>
            <c:invertIfNegative val="0"/>
            <c:bubble3D val="0"/>
            <c:spPr>
              <a:solidFill>
                <a:srgbClr val="014375"/>
              </a:solidFill>
              <a:ln>
                <a:noFill/>
              </a:ln>
              <a:effectLst/>
            </c:spPr>
            <c:extLst>
              <c:ext xmlns:c16="http://schemas.microsoft.com/office/drawing/2014/chart" uri="{C3380CC4-5D6E-409C-BE32-E72D297353CC}">
                <c16:uniqueId val="{00000007-0511-4CFC-AB96-66CD6C6B5CCE}"/>
              </c:ext>
            </c:extLst>
          </c:dPt>
          <c:dPt>
            <c:idx val="3"/>
            <c:invertIfNegative val="0"/>
            <c:bubble3D val="0"/>
            <c:spPr>
              <a:solidFill>
                <a:srgbClr val="007B5F"/>
              </a:solidFill>
              <a:ln>
                <a:solidFill>
                  <a:srgbClr val="007B5F"/>
                </a:solidFill>
              </a:ln>
              <a:effectLst/>
            </c:spPr>
            <c:extLst>
              <c:ext xmlns:c16="http://schemas.microsoft.com/office/drawing/2014/chart" uri="{C3380CC4-5D6E-409C-BE32-E72D297353CC}">
                <c16:uniqueId val="{0000000A-0511-4CFC-AB96-66CD6C6B5CCE}"/>
              </c:ext>
            </c:extLst>
          </c:dPt>
          <c:dPt>
            <c:idx val="4"/>
            <c:invertIfNegative val="0"/>
            <c:bubble3D val="0"/>
            <c:spPr>
              <a:solidFill>
                <a:srgbClr val="ED1C24"/>
              </a:solidFill>
              <a:ln>
                <a:noFill/>
              </a:ln>
              <a:effectLst/>
            </c:spPr>
            <c:extLst>
              <c:ext xmlns:c16="http://schemas.microsoft.com/office/drawing/2014/chart" uri="{C3380CC4-5D6E-409C-BE32-E72D297353CC}">
                <c16:uniqueId val="{0000000D-0511-4CFC-AB96-66CD6C6B5CCE}"/>
              </c:ext>
            </c:extLst>
          </c:dPt>
          <c:dPt>
            <c:idx val="5"/>
            <c:invertIfNegative val="0"/>
            <c:bubble3D val="0"/>
            <c:spPr>
              <a:solidFill>
                <a:srgbClr val="E30613"/>
              </a:solidFill>
              <a:ln>
                <a:noFill/>
              </a:ln>
              <a:effectLst/>
            </c:spPr>
            <c:extLst>
              <c:ext xmlns:c16="http://schemas.microsoft.com/office/drawing/2014/chart" uri="{C3380CC4-5D6E-409C-BE32-E72D297353CC}">
                <c16:uniqueId val="{00000010-0511-4CFC-AB96-66CD6C6B5CCE}"/>
              </c:ext>
            </c:extLst>
          </c:dPt>
          <c:dPt>
            <c:idx val="6"/>
            <c:invertIfNegative val="0"/>
            <c:bubble3D val="0"/>
            <c:spPr>
              <a:solidFill>
                <a:srgbClr val="3BAF37"/>
              </a:solidFill>
              <a:ln>
                <a:noFill/>
              </a:ln>
              <a:effectLst/>
            </c:spPr>
            <c:extLst>
              <c:ext xmlns:c16="http://schemas.microsoft.com/office/drawing/2014/chart" uri="{C3380CC4-5D6E-409C-BE32-E72D297353CC}">
                <c16:uniqueId val="{00000013-0511-4CFC-AB96-66CD6C6B5CCE}"/>
              </c:ext>
            </c:extLst>
          </c:dPt>
          <c:dPt>
            <c:idx val="7"/>
            <c:invertIfNegative val="0"/>
            <c:bubble3D val="0"/>
            <c:spPr>
              <a:solidFill>
                <a:srgbClr val="871919"/>
              </a:solidFill>
              <a:ln>
                <a:noFill/>
              </a:ln>
              <a:effectLst/>
            </c:spPr>
            <c:extLst>
              <c:ext xmlns:c16="http://schemas.microsoft.com/office/drawing/2014/chart" uri="{C3380CC4-5D6E-409C-BE32-E72D297353CC}">
                <c16:uniqueId val="{00000016-0511-4CFC-AB96-66CD6C6B5CCE}"/>
              </c:ext>
            </c:extLst>
          </c:dPt>
          <c:dPt>
            <c:idx val="8"/>
            <c:invertIfNegative val="0"/>
            <c:bubble3D val="0"/>
            <c:spPr>
              <a:solidFill>
                <a:srgbClr val="006B2C"/>
              </a:solidFill>
              <a:ln>
                <a:noFill/>
              </a:ln>
              <a:effectLst/>
            </c:spPr>
            <c:extLst>
              <c:ext xmlns:c16="http://schemas.microsoft.com/office/drawing/2014/chart" uri="{C3380CC4-5D6E-409C-BE32-E72D297353CC}">
                <c16:uniqueId val="{00000019-0511-4CFC-AB96-66CD6C6B5CCE}"/>
              </c:ext>
            </c:extLst>
          </c:dPt>
          <c:dPt>
            <c:idx val="9"/>
            <c:invertIfNegative val="0"/>
            <c:bubble3D val="0"/>
            <c:spPr>
              <a:solidFill>
                <a:srgbClr val="00A6E9"/>
              </a:solidFill>
              <a:ln>
                <a:noFill/>
              </a:ln>
              <a:effectLst/>
            </c:spPr>
            <c:extLst>
              <c:ext xmlns:c16="http://schemas.microsoft.com/office/drawing/2014/chart" uri="{C3380CC4-5D6E-409C-BE32-E72D297353CC}">
                <c16:uniqueId val="{0000001C-0511-4CFC-AB96-66CD6C6B5CCE}"/>
              </c:ext>
            </c:extLst>
          </c:dPt>
          <c:dPt>
            <c:idx val="10"/>
            <c:invertIfNegative val="0"/>
            <c:bubble3D val="0"/>
            <c:spPr>
              <a:solidFill>
                <a:srgbClr val="532286"/>
              </a:solidFill>
              <a:ln>
                <a:noFill/>
              </a:ln>
              <a:effectLst/>
            </c:spPr>
            <c:extLst>
              <c:ext xmlns:c16="http://schemas.microsoft.com/office/drawing/2014/chart" uri="{C3380CC4-5D6E-409C-BE32-E72D297353CC}">
                <c16:uniqueId val="{0000001F-0511-4CFC-AB96-66CD6C6B5CCE}"/>
              </c:ext>
            </c:extLst>
          </c:dPt>
          <c:dPt>
            <c:idx val="11"/>
            <c:invertIfNegative val="0"/>
            <c:bubble3D val="0"/>
            <c:spPr>
              <a:solidFill>
                <a:srgbClr val="242A57"/>
              </a:solidFill>
              <a:ln>
                <a:noFill/>
              </a:ln>
              <a:effectLst/>
            </c:spPr>
            <c:extLst>
              <c:ext xmlns:c16="http://schemas.microsoft.com/office/drawing/2014/chart" uri="{C3380CC4-5D6E-409C-BE32-E72D297353CC}">
                <c16:uniqueId val="{00000053-376D-4534-80A5-6E9131787F82}"/>
              </c:ext>
            </c:extLst>
          </c:dPt>
          <c:dPt>
            <c:idx val="12"/>
            <c:invertIfNegative val="0"/>
            <c:bubble3D val="0"/>
            <c:spPr>
              <a:solidFill>
                <a:srgbClr val="E95D0F"/>
              </a:solidFill>
              <a:ln>
                <a:noFill/>
              </a:ln>
              <a:effectLst/>
            </c:spPr>
            <c:extLst>
              <c:ext xmlns:c16="http://schemas.microsoft.com/office/drawing/2014/chart" uri="{C3380CC4-5D6E-409C-BE32-E72D297353CC}">
                <c16:uniqueId val="{00000054-376D-4534-80A5-6E9131787F82}"/>
              </c:ext>
            </c:extLst>
          </c:dPt>
          <c:dPt>
            <c:idx val="13"/>
            <c:invertIfNegative val="0"/>
            <c:bubble3D val="0"/>
            <c:spPr>
              <a:solidFill>
                <a:srgbClr val="00B6B1"/>
              </a:solidFill>
              <a:ln>
                <a:noFill/>
              </a:ln>
              <a:effectLst/>
            </c:spPr>
            <c:extLst>
              <c:ext xmlns:c16="http://schemas.microsoft.com/office/drawing/2014/chart" uri="{C3380CC4-5D6E-409C-BE32-E72D297353CC}">
                <c16:uniqueId val="{00000056-376D-4534-80A5-6E9131787F82}"/>
              </c:ext>
            </c:extLst>
          </c:dPt>
          <c:dPt>
            <c:idx val="14"/>
            <c:invertIfNegative val="0"/>
            <c:bubble3D val="0"/>
            <c:spPr>
              <a:solidFill>
                <a:srgbClr val="93117E"/>
              </a:solidFill>
              <a:ln>
                <a:noFill/>
              </a:ln>
              <a:effectLst/>
            </c:spPr>
            <c:extLst>
              <c:ext xmlns:c16="http://schemas.microsoft.com/office/drawing/2014/chart" uri="{C3380CC4-5D6E-409C-BE32-E72D297353CC}">
                <c16:uniqueId val="{00000057-376D-4534-80A5-6E9131787F82}"/>
              </c:ext>
            </c:extLst>
          </c:dPt>
          <c:dPt>
            <c:idx val="15"/>
            <c:invertIfNegative val="0"/>
            <c:bubble3D val="0"/>
            <c:spPr>
              <a:solidFill>
                <a:srgbClr val="95C11F"/>
              </a:solidFill>
              <a:ln>
                <a:noFill/>
              </a:ln>
              <a:effectLst/>
            </c:spPr>
            <c:extLst>
              <c:ext xmlns:c16="http://schemas.microsoft.com/office/drawing/2014/chart" uri="{C3380CC4-5D6E-409C-BE32-E72D297353CC}">
                <c16:uniqueId val="{00000059-376D-4534-80A5-6E9131787F82}"/>
              </c:ext>
            </c:extLst>
          </c:dPt>
          <c:dPt>
            <c:idx val="16"/>
            <c:invertIfNegative val="0"/>
            <c:bubble3D val="0"/>
            <c:spPr>
              <a:solidFill>
                <a:srgbClr val="FFFF00"/>
              </a:solidFill>
              <a:ln>
                <a:noFill/>
              </a:ln>
              <a:effectLst/>
            </c:spPr>
            <c:extLst>
              <c:ext xmlns:c16="http://schemas.microsoft.com/office/drawing/2014/chart" uri="{C3380CC4-5D6E-409C-BE32-E72D297353CC}">
                <c16:uniqueId val="{0000005B-376D-4534-80A5-6E9131787F82}"/>
              </c:ext>
            </c:extLst>
          </c:dPt>
          <c:dLbls>
            <c:numFmt formatCode="0%" sourceLinked="0"/>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VVD</c:v>
                </c:pt>
                <c:pt idx="1">
                  <c:v>PVV</c:v>
                </c:pt>
                <c:pt idx="2">
                  <c:v>CDA</c:v>
                </c:pt>
                <c:pt idx="3">
                  <c:v>D66</c:v>
                </c:pt>
                <c:pt idx="4">
                  <c:v>Groenlinks</c:v>
                </c:pt>
                <c:pt idx="5">
                  <c:v>SP</c:v>
                </c:pt>
                <c:pt idx="6">
                  <c:v>PvdA</c:v>
                </c:pt>
                <c:pt idx="7">
                  <c:v>CU</c:v>
                </c:pt>
                <c:pt idx="8">
                  <c:v>PvdD</c:v>
                </c:pt>
                <c:pt idx="9">
                  <c:v>50PLUS</c:v>
                </c:pt>
                <c:pt idx="10">
                  <c:v>SGP</c:v>
                </c:pt>
                <c:pt idx="11">
                  <c:v>DENK</c:v>
                </c:pt>
                <c:pt idx="12">
                  <c:v>Forum voor Democratie</c:v>
                </c:pt>
                <c:pt idx="13">
                  <c:v>Volt</c:v>
                </c:pt>
                <c:pt idx="14">
                  <c:v>JA21</c:v>
                </c:pt>
                <c:pt idx="15">
                  <c:v>Bij1</c:v>
                </c:pt>
                <c:pt idx="16">
                  <c:v>BBB</c:v>
                </c:pt>
              </c:strCache>
            </c:strRef>
          </c:cat>
          <c:val>
            <c:numRef>
              <c:f>Sheet1!$B$2:$B$18</c:f>
              <c:numCache>
                <c:formatCode>0%</c:formatCode>
                <c:ptCount val="17"/>
                <c:pt idx="0">
                  <c:v>0.26579999999999998</c:v>
                </c:pt>
                <c:pt idx="1">
                  <c:v>8.0299999999999996E-2</c:v>
                </c:pt>
                <c:pt idx="2">
                  <c:v>0.1008</c:v>
                </c:pt>
                <c:pt idx="3">
                  <c:v>8.5099999999999995E-2</c:v>
                </c:pt>
                <c:pt idx="4">
                  <c:v>9.6500000000000002E-2</c:v>
                </c:pt>
                <c:pt idx="5">
                  <c:v>0.24840000000000001</c:v>
                </c:pt>
                <c:pt idx="6">
                  <c:v>2.3300000000000001E-2</c:v>
                </c:pt>
                <c:pt idx="7">
                  <c:v>0</c:v>
                </c:pt>
                <c:pt idx="8">
                  <c:v>1.9300000000000001E-2</c:v>
                </c:pt>
                <c:pt idx="9">
                  <c:v>3.1300000000000001E-2</c:v>
                </c:pt>
                <c:pt idx="10">
                  <c:v>0</c:v>
                </c:pt>
                <c:pt idx="11">
                  <c:v>0</c:v>
                </c:pt>
                <c:pt idx="12">
                  <c:v>2.0899999999999998E-2</c:v>
                </c:pt>
                <c:pt idx="13">
                  <c:v>0</c:v>
                </c:pt>
                <c:pt idx="14">
                  <c:v>1.8800000000000001E-2</c:v>
                </c:pt>
                <c:pt idx="15">
                  <c:v>0</c:v>
                </c:pt>
                <c:pt idx="16">
                  <c:v>0</c:v>
                </c:pt>
              </c:numCache>
            </c:numRef>
          </c:val>
          <c:extLst>
            <c:ext xmlns:c16="http://schemas.microsoft.com/office/drawing/2014/chart" uri="{C3380CC4-5D6E-409C-BE32-E72D297353CC}">
              <c16:uniqueId val="{00000000-20BD-41E8-AB42-A9EA146EDBE4}"/>
            </c:ext>
          </c:extLst>
        </c:ser>
        <c:ser>
          <c:idx val="1"/>
          <c:order val="1"/>
          <c:tx>
            <c:strRef>
              <c:f>Sheet1!$C$1</c:f>
              <c:strCache>
                <c:ptCount val="1"/>
                <c:pt idx="0">
                  <c:v>Second</c:v>
                </c:pt>
              </c:strCache>
            </c:strRef>
          </c:tx>
          <c:spPr>
            <a:solidFill>
              <a:schemeClr val="accent2"/>
            </a:solidFill>
            <a:ln>
              <a:noFill/>
            </a:ln>
            <a:effectLst/>
          </c:spPr>
          <c:invertIfNegative val="0"/>
          <c:dPt>
            <c:idx val="0"/>
            <c:invertIfNegative val="0"/>
            <c:bubble3D val="0"/>
            <c:spPr>
              <a:solidFill>
                <a:srgbClr val="FF7709"/>
              </a:solidFill>
              <a:ln>
                <a:noFill/>
              </a:ln>
              <a:effectLst/>
            </c:spPr>
            <c:extLst>
              <c:ext xmlns:c16="http://schemas.microsoft.com/office/drawing/2014/chart" uri="{C3380CC4-5D6E-409C-BE32-E72D297353CC}">
                <c16:uniqueId val="{00000002-0511-4CFC-AB96-66CD6C6B5CCE}"/>
              </c:ext>
            </c:extLst>
          </c:dPt>
          <c:dPt>
            <c:idx val="1"/>
            <c:invertIfNegative val="0"/>
            <c:bubble3D val="0"/>
            <c:spPr>
              <a:solidFill>
                <a:srgbClr val="00AE41"/>
              </a:solidFill>
              <a:ln>
                <a:noFill/>
              </a:ln>
              <a:effectLst/>
            </c:spPr>
            <c:extLst>
              <c:ext xmlns:c16="http://schemas.microsoft.com/office/drawing/2014/chart" uri="{C3380CC4-5D6E-409C-BE32-E72D297353CC}">
                <c16:uniqueId val="{00000005-0511-4CFC-AB96-66CD6C6B5CCE}"/>
              </c:ext>
            </c:extLst>
          </c:dPt>
          <c:dPt>
            <c:idx val="2"/>
            <c:invertIfNegative val="0"/>
            <c:bubble3D val="0"/>
            <c:spPr>
              <a:solidFill>
                <a:srgbClr val="014375"/>
              </a:solidFill>
              <a:ln>
                <a:noFill/>
              </a:ln>
              <a:effectLst/>
            </c:spPr>
            <c:extLst>
              <c:ext xmlns:c16="http://schemas.microsoft.com/office/drawing/2014/chart" uri="{C3380CC4-5D6E-409C-BE32-E72D297353CC}">
                <c16:uniqueId val="{00000008-0511-4CFC-AB96-66CD6C6B5CCE}"/>
              </c:ext>
            </c:extLst>
          </c:dPt>
          <c:dPt>
            <c:idx val="3"/>
            <c:invertIfNegative val="0"/>
            <c:bubble3D val="0"/>
            <c:spPr>
              <a:solidFill>
                <a:srgbClr val="007B5F"/>
              </a:solidFill>
              <a:ln>
                <a:noFill/>
              </a:ln>
              <a:effectLst/>
            </c:spPr>
            <c:extLst>
              <c:ext xmlns:c16="http://schemas.microsoft.com/office/drawing/2014/chart" uri="{C3380CC4-5D6E-409C-BE32-E72D297353CC}">
                <c16:uniqueId val="{0000000B-0511-4CFC-AB96-66CD6C6B5CCE}"/>
              </c:ext>
            </c:extLst>
          </c:dPt>
          <c:dPt>
            <c:idx val="4"/>
            <c:invertIfNegative val="0"/>
            <c:bubble3D val="0"/>
            <c:spPr>
              <a:solidFill>
                <a:srgbClr val="ED1C24"/>
              </a:solidFill>
              <a:ln>
                <a:noFill/>
              </a:ln>
              <a:effectLst/>
            </c:spPr>
            <c:extLst>
              <c:ext xmlns:c16="http://schemas.microsoft.com/office/drawing/2014/chart" uri="{C3380CC4-5D6E-409C-BE32-E72D297353CC}">
                <c16:uniqueId val="{0000000E-0511-4CFC-AB96-66CD6C6B5CCE}"/>
              </c:ext>
            </c:extLst>
          </c:dPt>
          <c:dPt>
            <c:idx val="5"/>
            <c:invertIfNegative val="0"/>
            <c:bubble3D val="0"/>
            <c:spPr>
              <a:solidFill>
                <a:srgbClr val="E30613"/>
              </a:solidFill>
              <a:ln>
                <a:noFill/>
              </a:ln>
              <a:effectLst/>
            </c:spPr>
            <c:extLst>
              <c:ext xmlns:c16="http://schemas.microsoft.com/office/drawing/2014/chart" uri="{C3380CC4-5D6E-409C-BE32-E72D297353CC}">
                <c16:uniqueId val="{00000011-0511-4CFC-AB96-66CD6C6B5CCE}"/>
              </c:ext>
            </c:extLst>
          </c:dPt>
          <c:dPt>
            <c:idx val="6"/>
            <c:invertIfNegative val="0"/>
            <c:bubble3D val="0"/>
            <c:spPr>
              <a:solidFill>
                <a:srgbClr val="3BAF37"/>
              </a:solidFill>
              <a:ln>
                <a:noFill/>
              </a:ln>
              <a:effectLst/>
            </c:spPr>
            <c:extLst>
              <c:ext xmlns:c16="http://schemas.microsoft.com/office/drawing/2014/chart" uri="{C3380CC4-5D6E-409C-BE32-E72D297353CC}">
                <c16:uniqueId val="{00000014-0511-4CFC-AB96-66CD6C6B5CCE}"/>
              </c:ext>
            </c:extLst>
          </c:dPt>
          <c:dPt>
            <c:idx val="7"/>
            <c:invertIfNegative val="0"/>
            <c:bubble3D val="0"/>
            <c:spPr>
              <a:solidFill>
                <a:srgbClr val="871919"/>
              </a:solidFill>
              <a:ln>
                <a:noFill/>
              </a:ln>
              <a:effectLst/>
            </c:spPr>
            <c:extLst>
              <c:ext xmlns:c16="http://schemas.microsoft.com/office/drawing/2014/chart" uri="{C3380CC4-5D6E-409C-BE32-E72D297353CC}">
                <c16:uniqueId val="{00000017-0511-4CFC-AB96-66CD6C6B5CCE}"/>
              </c:ext>
            </c:extLst>
          </c:dPt>
          <c:dPt>
            <c:idx val="8"/>
            <c:invertIfNegative val="0"/>
            <c:bubble3D val="0"/>
            <c:spPr>
              <a:solidFill>
                <a:srgbClr val="17722B"/>
              </a:solidFill>
              <a:ln>
                <a:noFill/>
              </a:ln>
              <a:effectLst/>
            </c:spPr>
            <c:extLst>
              <c:ext xmlns:c16="http://schemas.microsoft.com/office/drawing/2014/chart" uri="{C3380CC4-5D6E-409C-BE32-E72D297353CC}">
                <c16:uniqueId val="{0000001B-0511-4CFC-AB96-66CD6C6B5CCE}"/>
              </c:ext>
            </c:extLst>
          </c:dPt>
          <c:dPt>
            <c:idx val="9"/>
            <c:invertIfNegative val="0"/>
            <c:bubble3D val="0"/>
            <c:spPr>
              <a:solidFill>
                <a:srgbClr val="00A6E9"/>
              </a:solidFill>
              <a:ln>
                <a:noFill/>
              </a:ln>
              <a:effectLst/>
            </c:spPr>
            <c:extLst>
              <c:ext xmlns:c16="http://schemas.microsoft.com/office/drawing/2014/chart" uri="{C3380CC4-5D6E-409C-BE32-E72D297353CC}">
                <c16:uniqueId val="{0000001D-0511-4CFC-AB96-66CD6C6B5CCE}"/>
              </c:ext>
            </c:extLst>
          </c:dPt>
          <c:dPt>
            <c:idx val="10"/>
            <c:invertIfNegative val="0"/>
            <c:bubble3D val="0"/>
            <c:spPr>
              <a:solidFill>
                <a:srgbClr val="532286"/>
              </a:solidFill>
              <a:ln>
                <a:noFill/>
              </a:ln>
              <a:effectLst/>
            </c:spPr>
            <c:extLst>
              <c:ext xmlns:c16="http://schemas.microsoft.com/office/drawing/2014/chart" uri="{C3380CC4-5D6E-409C-BE32-E72D297353CC}">
                <c16:uniqueId val="{00000020-0511-4CFC-AB96-66CD6C6B5CCE}"/>
              </c:ext>
            </c:extLst>
          </c:dPt>
          <c:dPt>
            <c:idx val="11"/>
            <c:invertIfNegative val="0"/>
            <c:bubble3D val="0"/>
            <c:spPr>
              <a:solidFill>
                <a:srgbClr val="242A57"/>
              </a:solidFill>
              <a:ln>
                <a:noFill/>
              </a:ln>
              <a:effectLst/>
            </c:spPr>
            <c:extLst>
              <c:ext xmlns:c16="http://schemas.microsoft.com/office/drawing/2014/chart" uri="{C3380CC4-5D6E-409C-BE32-E72D297353CC}">
                <c16:uniqueId val="{00000022-0511-4CFC-AB96-66CD6C6B5CCE}"/>
              </c:ext>
            </c:extLst>
          </c:dPt>
          <c:dPt>
            <c:idx val="12"/>
            <c:invertIfNegative val="0"/>
            <c:bubble3D val="0"/>
            <c:spPr>
              <a:solidFill>
                <a:srgbClr val="E95D0F"/>
              </a:solidFill>
              <a:ln>
                <a:noFill/>
              </a:ln>
              <a:effectLst/>
            </c:spPr>
            <c:extLst>
              <c:ext xmlns:c16="http://schemas.microsoft.com/office/drawing/2014/chart" uri="{C3380CC4-5D6E-409C-BE32-E72D297353CC}">
                <c16:uniqueId val="{00000024-0511-4CFC-AB96-66CD6C6B5CCE}"/>
              </c:ext>
            </c:extLst>
          </c:dPt>
          <c:dPt>
            <c:idx val="13"/>
            <c:invertIfNegative val="0"/>
            <c:bubble3D val="0"/>
            <c:spPr>
              <a:solidFill>
                <a:srgbClr val="00B6B1"/>
              </a:solidFill>
              <a:ln>
                <a:noFill/>
              </a:ln>
              <a:effectLst/>
            </c:spPr>
            <c:extLst>
              <c:ext xmlns:c16="http://schemas.microsoft.com/office/drawing/2014/chart" uri="{C3380CC4-5D6E-409C-BE32-E72D297353CC}">
                <c16:uniqueId val="{00000055-376D-4534-80A5-6E9131787F82}"/>
              </c:ext>
            </c:extLst>
          </c:dPt>
          <c:dPt>
            <c:idx val="14"/>
            <c:invertIfNegative val="0"/>
            <c:bubble3D val="0"/>
            <c:spPr>
              <a:solidFill>
                <a:srgbClr val="93117E"/>
              </a:solidFill>
              <a:ln>
                <a:noFill/>
              </a:ln>
              <a:effectLst/>
            </c:spPr>
            <c:extLst>
              <c:ext xmlns:c16="http://schemas.microsoft.com/office/drawing/2014/chart" uri="{C3380CC4-5D6E-409C-BE32-E72D297353CC}">
                <c16:uniqueId val="{00000058-376D-4534-80A5-6E9131787F82}"/>
              </c:ext>
            </c:extLst>
          </c:dPt>
          <c:dPt>
            <c:idx val="15"/>
            <c:invertIfNegative val="0"/>
            <c:bubble3D val="0"/>
            <c:spPr>
              <a:solidFill>
                <a:srgbClr val="95C11F"/>
              </a:solidFill>
              <a:ln>
                <a:noFill/>
              </a:ln>
              <a:effectLst/>
            </c:spPr>
            <c:extLst>
              <c:ext xmlns:c16="http://schemas.microsoft.com/office/drawing/2014/chart" uri="{C3380CC4-5D6E-409C-BE32-E72D297353CC}">
                <c16:uniqueId val="{0000005A-376D-4534-80A5-6E9131787F82}"/>
              </c:ext>
            </c:extLst>
          </c:dPt>
          <c:dPt>
            <c:idx val="16"/>
            <c:invertIfNegative val="0"/>
            <c:bubble3D val="0"/>
            <c:spPr>
              <a:solidFill>
                <a:srgbClr val="FFFF00"/>
              </a:solidFill>
              <a:ln>
                <a:noFill/>
              </a:ln>
              <a:effectLst/>
            </c:spPr>
            <c:extLst>
              <c:ext xmlns:c16="http://schemas.microsoft.com/office/drawing/2014/chart" uri="{C3380CC4-5D6E-409C-BE32-E72D297353CC}">
                <c16:uniqueId val="{0000005C-376D-4534-80A5-6E9131787F82}"/>
              </c:ext>
            </c:extLst>
          </c:dPt>
          <c:dLbls>
            <c:numFmt formatCode="0%" sourceLinked="0"/>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VVD</c:v>
                </c:pt>
                <c:pt idx="1">
                  <c:v>PVV</c:v>
                </c:pt>
                <c:pt idx="2">
                  <c:v>CDA</c:v>
                </c:pt>
                <c:pt idx="3">
                  <c:v>D66</c:v>
                </c:pt>
                <c:pt idx="4">
                  <c:v>Groenlinks</c:v>
                </c:pt>
                <c:pt idx="5">
                  <c:v>SP</c:v>
                </c:pt>
                <c:pt idx="6">
                  <c:v>PvdA</c:v>
                </c:pt>
                <c:pt idx="7">
                  <c:v>CU</c:v>
                </c:pt>
                <c:pt idx="8">
                  <c:v>PvdD</c:v>
                </c:pt>
                <c:pt idx="9">
                  <c:v>50PLUS</c:v>
                </c:pt>
                <c:pt idx="10">
                  <c:v>SGP</c:v>
                </c:pt>
                <c:pt idx="11">
                  <c:v>DENK</c:v>
                </c:pt>
                <c:pt idx="12">
                  <c:v>Forum voor Democratie</c:v>
                </c:pt>
                <c:pt idx="13">
                  <c:v>Volt</c:v>
                </c:pt>
                <c:pt idx="14">
                  <c:v>JA21</c:v>
                </c:pt>
                <c:pt idx="15">
                  <c:v>Bij1</c:v>
                </c:pt>
                <c:pt idx="16">
                  <c:v>BBB</c:v>
                </c:pt>
              </c:strCache>
            </c:strRef>
          </c:cat>
          <c:val>
            <c:numRef>
              <c:f>Sheet1!$C$2:$C$18</c:f>
              <c:numCache>
                <c:formatCode>0.0%</c:formatCode>
                <c:ptCount val="17"/>
                <c:pt idx="0">
                  <c:v>0.21285111003275853</c:v>
                </c:pt>
                <c:pt idx="1">
                  <c:v>0.12227215546230753</c:v>
                </c:pt>
                <c:pt idx="2">
                  <c:v>0.1305568321766718</c:v>
                </c:pt>
                <c:pt idx="3">
                  <c:v>0.12379145345667633</c:v>
                </c:pt>
                <c:pt idx="4">
                  <c:v>9.0873837407062216E-2</c:v>
                </c:pt>
                <c:pt idx="5">
                  <c:v>5.7027069407584091E-2</c:v>
                </c:pt>
                <c:pt idx="6">
                  <c:v>9.1251070626293673E-2</c:v>
                </c:pt>
                <c:pt idx="7">
                  <c:v>1.7797762484950373E-2</c:v>
                </c:pt>
                <c:pt idx="8">
                  <c:v>3.1876444757109636E-2</c:v>
                </c:pt>
                <c:pt idx="9">
                  <c:v>3.3878814280012791E-2</c:v>
                </c:pt>
                <c:pt idx="10">
                  <c:v>0</c:v>
                </c:pt>
                <c:pt idx="11">
                  <c:v>0</c:v>
                </c:pt>
                <c:pt idx="12">
                  <c:v>2.0820573065472074E-2</c:v>
                </c:pt>
                <c:pt idx="13" formatCode="0%">
                  <c:v>2.0554027889392975E-2</c:v>
                </c:pt>
                <c:pt idx="14" formatCode="0%">
                  <c:v>3.1107809488380656E-2</c:v>
                </c:pt>
                <c:pt idx="15" formatCode="0%">
                  <c:v>0</c:v>
                </c:pt>
                <c:pt idx="16" formatCode="0%">
                  <c:v>0</c:v>
                </c:pt>
              </c:numCache>
            </c:numRef>
          </c:val>
          <c:extLst>
            <c:ext xmlns:c16="http://schemas.microsoft.com/office/drawing/2014/chart" uri="{C3380CC4-5D6E-409C-BE32-E72D297353CC}">
              <c16:uniqueId val="{00000001-20BD-41E8-AB42-A9EA146EDBE4}"/>
            </c:ext>
          </c:extLst>
        </c:ser>
        <c:ser>
          <c:idx val="2"/>
          <c:order val="2"/>
          <c:tx>
            <c:strRef>
              <c:f>Sheet1!$D$1</c:f>
              <c:strCache>
                <c:ptCount val="1"/>
                <c:pt idx="0">
                  <c:v>Third</c:v>
                </c:pt>
              </c:strCache>
            </c:strRef>
          </c:tx>
          <c:spPr>
            <a:solidFill>
              <a:schemeClr val="accent3"/>
            </a:solidFill>
            <a:ln>
              <a:noFill/>
            </a:ln>
            <a:effectLst/>
          </c:spPr>
          <c:invertIfNegative val="0"/>
          <c:dPt>
            <c:idx val="0"/>
            <c:invertIfNegative val="0"/>
            <c:bubble3D val="0"/>
            <c:spPr>
              <a:solidFill>
                <a:srgbClr val="FF7709"/>
              </a:solidFill>
              <a:ln>
                <a:noFill/>
              </a:ln>
              <a:effectLst/>
            </c:spPr>
            <c:extLst>
              <c:ext xmlns:c16="http://schemas.microsoft.com/office/drawing/2014/chart" uri="{C3380CC4-5D6E-409C-BE32-E72D297353CC}">
                <c16:uniqueId val="{00000003-0511-4CFC-AB96-66CD6C6B5CCE}"/>
              </c:ext>
            </c:extLst>
          </c:dPt>
          <c:dPt>
            <c:idx val="1"/>
            <c:invertIfNegative val="0"/>
            <c:bubble3D val="0"/>
            <c:spPr>
              <a:solidFill>
                <a:srgbClr val="00AE41"/>
              </a:solidFill>
              <a:ln>
                <a:noFill/>
              </a:ln>
              <a:effectLst/>
            </c:spPr>
            <c:extLst>
              <c:ext xmlns:c16="http://schemas.microsoft.com/office/drawing/2014/chart" uri="{C3380CC4-5D6E-409C-BE32-E72D297353CC}">
                <c16:uniqueId val="{00000006-0511-4CFC-AB96-66CD6C6B5CCE}"/>
              </c:ext>
            </c:extLst>
          </c:dPt>
          <c:dPt>
            <c:idx val="2"/>
            <c:invertIfNegative val="0"/>
            <c:bubble3D val="0"/>
            <c:spPr>
              <a:solidFill>
                <a:srgbClr val="014375"/>
              </a:solidFill>
              <a:ln>
                <a:noFill/>
              </a:ln>
              <a:effectLst/>
            </c:spPr>
            <c:extLst>
              <c:ext xmlns:c16="http://schemas.microsoft.com/office/drawing/2014/chart" uri="{C3380CC4-5D6E-409C-BE32-E72D297353CC}">
                <c16:uniqueId val="{00000009-0511-4CFC-AB96-66CD6C6B5CCE}"/>
              </c:ext>
            </c:extLst>
          </c:dPt>
          <c:dPt>
            <c:idx val="3"/>
            <c:invertIfNegative val="0"/>
            <c:bubble3D val="0"/>
            <c:spPr>
              <a:solidFill>
                <a:srgbClr val="007B5F"/>
              </a:solidFill>
              <a:ln>
                <a:noFill/>
              </a:ln>
              <a:effectLst/>
            </c:spPr>
            <c:extLst>
              <c:ext xmlns:c16="http://schemas.microsoft.com/office/drawing/2014/chart" uri="{C3380CC4-5D6E-409C-BE32-E72D297353CC}">
                <c16:uniqueId val="{0000000C-0511-4CFC-AB96-66CD6C6B5CCE}"/>
              </c:ext>
            </c:extLst>
          </c:dPt>
          <c:dPt>
            <c:idx val="4"/>
            <c:invertIfNegative val="0"/>
            <c:bubble3D val="0"/>
            <c:spPr>
              <a:solidFill>
                <a:srgbClr val="ED1C24"/>
              </a:solidFill>
              <a:ln>
                <a:noFill/>
              </a:ln>
              <a:effectLst/>
            </c:spPr>
            <c:extLst>
              <c:ext xmlns:c16="http://schemas.microsoft.com/office/drawing/2014/chart" uri="{C3380CC4-5D6E-409C-BE32-E72D297353CC}">
                <c16:uniqueId val="{0000000F-0511-4CFC-AB96-66CD6C6B5CCE}"/>
              </c:ext>
            </c:extLst>
          </c:dPt>
          <c:dPt>
            <c:idx val="5"/>
            <c:invertIfNegative val="0"/>
            <c:bubble3D val="0"/>
            <c:spPr>
              <a:solidFill>
                <a:srgbClr val="E30613"/>
              </a:solidFill>
              <a:ln>
                <a:noFill/>
              </a:ln>
              <a:effectLst/>
            </c:spPr>
            <c:extLst>
              <c:ext xmlns:c16="http://schemas.microsoft.com/office/drawing/2014/chart" uri="{C3380CC4-5D6E-409C-BE32-E72D297353CC}">
                <c16:uniqueId val="{00000012-0511-4CFC-AB96-66CD6C6B5CCE}"/>
              </c:ext>
            </c:extLst>
          </c:dPt>
          <c:dPt>
            <c:idx val="6"/>
            <c:invertIfNegative val="0"/>
            <c:bubble3D val="0"/>
            <c:spPr>
              <a:solidFill>
                <a:srgbClr val="3BAF37"/>
              </a:solidFill>
              <a:ln>
                <a:noFill/>
              </a:ln>
              <a:effectLst/>
            </c:spPr>
            <c:extLst>
              <c:ext xmlns:c16="http://schemas.microsoft.com/office/drawing/2014/chart" uri="{C3380CC4-5D6E-409C-BE32-E72D297353CC}">
                <c16:uniqueId val="{00000015-0511-4CFC-AB96-66CD6C6B5CCE}"/>
              </c:ext>
            </c:extLst>
          </c:dPt>
          <c:dPt>
            <c:idx val="7"/>
            <c:invertIfNegative val="0"/>
            <c:bubble3D val="0"/>
            <c:spPr>
              <a:solidFill>
                <a:srgbClr val="871919"/>
              </a:solidFill>
              <a:ln>
                <a:noFill/>
              </a:ln>
              <a:effectLst/>
            </c:spPr>
            <c:extLst>
              <c:ext xmlns:c16="http://schemas.microsoft.com/office/drawing/2014/chart" uri="{C3380CC4-5D6E-409C-BE32-E72D297353CC}">
                <c16:uniqueId val="{00000018-0511-4CFC-AB96-66CD6C6B5CCE}"/>
              </c:ext>
            </c:extLst>
          </c:dPt>
          <c:dPt>
            <c:idx val="8"/>
            <c:invertIfNegative val="0"/>
            <c:bubble3D val="0"/>
            <c:spPr>
              <a:solidFill>
                <a:srgbClr val="17722B"/>
              </a:solidFill>
              <a:ln>
                <a:noFill/>
              </a:ln>
              <a:effectLst/>
            </c:spPr>
            <c:extLst>
              <c:ext xmlns:c16="http://schemas.microsoft.com/office/drawing/2014/chart" uri="{C3380CC4-5D6E-409C-BE32-E72D297353CC}">
                <c16:uniqueId val="{0000001A-0511-4CFC-AB96-66CD6C6B5CCE}"/>
              </c:ext>
            </c:extLst>
          </c:dPt>
          <c:dPt>
            <c:idx val="9"/>
            <c:invertIfNegative val="0"/>
            <c:bubble3D val="0"/>
            <c:spPr>
              <a:solidFill>
                <a:srgbClr val="00A6E9"/>
              </a:solidFill>
              <a:ln>
                <a:noFill/>
              </a:ln>
              <a:effectLst/>
            </c:spPr>
            <c:extLst>
              <c:ext xmlns:c16="http://schemas.microsoft.com/office/drawing/2014/chart" uri="{C3380CC4-5D6E-409C-BE32-E72D297353CC}">
                <c16:uniqueId val="{0000001E-0511-4CFC-AB96-66CD6C6B5CCE}"/>
              </c:ext>
            </c:extLst>
          </c:dPt>
          <c:dPt>
            <c:idx val="10"/>
            <c:invertIfNegative val="0"/>
            <c:bubble3D val="0"/>
            <c:spPr>
              <a:solidFill>
                <a:srgbClr val="532286"/>
              </a:solidFill>
              <a:ln>
                <a:noFill/>
              </a:ln>
              <a:effectLst/>
            </c:spPr>
            <c:extLst>
              <c:ext xmlns:c16="http://schemas.microsoft.com/office/drawing/2014/chart" uri="{C3380CC4-5D6E-409C-BE32-E72D297353CC}">
                <c16:uniqueId val="{00000021-0511-4CFC-AB96-66CD6C6B5CCE}"/>
              </c:ext>
            </c:extLst>
          </c:dPt>
          <c:dPt>
            <c:idx val="11"/>
            <c:invertIfNegative val="0"/>
            <c:bubble3D val="0"/>
            <c:spPr>
              <a:solidFill>
                <a:srgbClr val="242A57"/>
              </a:solidFill>
              <a:ln>
                <a:noFill/>
              </a:ln>
              <a:effectLst/>
            </c:spPr>
            <c:extLst>
              <c:ext xmlns:c16="http://schemas.microsoft.com/office/drawing/2014/chart" uri="{C3380CC4-5D6E-409C-BE32-E72D297353CC}">
                <c16:uniqueId val="{00000023-0511-4CFC-AB96-66CD6C6B5CCE}"/>
              </c:ext>
            </c:extLst>
          </c:dPt>
          <c:dPt>
            <c:idx val="12"/>
            <c:invertIfNegative val="0"/>
            <c:bubble3D val="0"/>
            <c:spPr>
              <a:solidFill>
                <a:srgbClr val="E95D0F"/>
              </a:solidFill>
              <a:ln>
                <a:noFill/>
              </a:ln>
              <a:effectLst/>
            </c:spPr>
            <c:extLst>
              <c:ext xmlns:c16="http://schemas.microsoft.com/office/drawing/2014/chart" uri="{C3380CC4-5D6E-409C-BE32-E72D297353CC}">
                <c16:uniqueId val="{00000025-0511-4CFC-AB96-66CD6C6B5CCE}"/>
              </c:ext>
            </c:extLst>
          </c:dPt>
          <c:dPt>
            <c:idx val="13"/>
            <c:invertIfNegative val="0"/>
            <c:bubble3D val="0"/>
            <c:spPr>
              <a:solidFill>
                <a:srgbClr val="00B6B1"/>
              </a:solidFill>
              <a:ln>
                <a:noFill/>
              </a:ln>
              <a:effectLst/>
            </c:spPr>
            <c:extLst>
              <c:ext xmlns:c16="http://schemas.microsoft.com/office/drawing/2014/chart" uri="{C3380CC4-5D6E-409C-BE32-E72D297353CC}">
                <c16:uniqueId val="{0000004B-B4DF-4064-8595-501271189C87}"/>
              </c:ext>
            </c:extLst>
          </c:dPt>
          <c:dPt>
            <c:idx val="14"/>
            <c:invertIfNegative val="0"/>
            <c:bubble3D val="0"/>
            <c:spPr>
              <a:solidFill>
                <a:srgbClr val="93117E"/>
              </a:solidFill>
              <a:ln>
                <a:noFill/>
              </a:ln>
              <a:effectLst/>
            </c:spPr>
            <c:extLst>
              <c:ext xmlns:c16="http://schemas.microsoft.com/office/drawing/2014/chart" uri="{C3380CC4-5D6E-409C-BE32-E72D297353CC}">
                <c16:uniqueId val="{0000004C-B4DF-4064-8595-501271189C87}"/>
              </c:ext>
            </c:extLst>
          </c:dPt>
          <c:dPt>
            <c:idx val="15"/>
            <c:invertIfNegative val="0"/>
            <c:bubble3D val="0"/>
            <c:spPr>
              <a:solidFill>
                <a:srgbClr val="95C11F"/>
              </a:solidFill>
              <a:ln>
                <a:noFill/>
              </a:ln>
              <a:effectLst/>
            </c:spPr>
            <c:extLst>
              <c:ext xmlns:c16="http://schemas.microsoft.com/office/drawing/2014/chart" uri="{C3380CC4-5D6E-409C-BE32-E72D297353CC}">
                <c16:uniqueId val="{0000004D-B4DF-4064-8595-501271189C87}"/>
              </c:ext>
            </c:extLst>
          </c:dPt>
          <c:dPt>
            <c:idx val="16"/>
            <c:invertIfNegative val="0"/>
            <c:bubble3D val="0"/>
            <c:spPr>
              <a:solidFill>
                <a:srgbClr val="FFFF00"/>
              </a:solidFill>
              <a:ln>
                <a:noFill/>
              </a:ln>
              <a:effectLst/>
            </c:spPr>
            <c:extLst>
              <c:ext xmlns:c16="http://schemas.microsoft.com/office/drawing/2014/chart" uri="{C3380CC4-5D6E-409C-BE32-E72D297353CC}">
                <c16:uniqueId val="{0000004E-B4DF-4064-8595-501271189C87}"/>
              </c:ext>
            </c:extLst>
          </c:dPt>
          <c:dLbls>
            <c:numFmt formatCode="0%" sourceLinked="0"/>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VVD</c:v>
                </c:pt>
                <c:pt idx="1">
                  <c:v>PVV</c:v>
                </c:pt>
                <c:pt idx="2">
                  <c:v>CDA</c:v>
                </c:pt>
                <c:pt idx="3">
                  <c:v>D66</c:v>
                </c:pt>
                <c:pt idx="4">
                  <c:v>Groenlinks</c:v>
                </c:pt>
                <c:pt idx="5">
                  <c:v>SP</c:v>
                </c:pt>
                <c:pt idx="6">
                  <c:v>PvdA</c:v>
                </c:pt>
                <c:pt idx="7">
                  <c:v>CU</c:v>
                </c:pt>
                <c:pt idx="8">
                  <c:v>PvdD</c:v>
                </c:pt>
                <c:pt idx="9">
                  <c:v>50PLUS</c:v>
                </c:pt>
                <c:pt idx="10">
                  <c:v>SGP</c:v>
                </c:pt>
                <c:pt idx="11">
                  <c:v>DENK</c:v>
                </c:pt>
                <c:pt idx="12">
                  <c:v>Forum voor Democratie</c:v>
                </c:pt>
                <c:pt idx="13">
                  <c:v>Volt</c:v>
                </c:pt>
                <c:pt idx="14">
                  <c:v>JA21</c:v>
                </c:pt>
                <c:pt idx="15">
                  <c:v>Bij1</c:v>
                </c:pt>
                <c:pt idx="16">
                  <c:v>BBB</c:v>
                </c:pt>
              </c:strCache>
            </c:strRef>
          </c:cat>
          <c:val>
            <c:numRef>
              <c:f>Sheet1!$D$2:$D$18</c:f>
              <c:numCache>
                <c:formatCode>0.00%</c:formatCode>
                <c:ptCount val="17"/>
                <c:pt idx="0">
                  <c:v>0.21866627470737132</c:v>
                </c:pt>
                <c:pt idx="1">
                  <c:v>0.15023355893699333</c:v>
                </c:pt>
                <c:pt idx="2">
                  <c:v>0.10788622038250378</c:v>
                </c:pt>
                <c:pt idx="3">
                  <c:v>9.5041270377941703E-2</c:v>
                </c:pt>
                <c:pt idx="4">
                  <c:v>5.9808108165414625E-2</c:v>
                </c:pt>
                <c:pt idx="5">
                  <c:v>5.7296415347393916E-2</c:v>
                </c:pt>
                <c:pt idx="6">
                  <c:v>5.1550962399827073E-2</c:v>
                </c:pt>
                <c:pt idx="7">
                  <c:v>5.0186172670030491E-2</c:v>
                </c:pt>
                <c:pt idx="8">
                  <c:v>3.8353325783895408E-2</c:v>
                </c:pt>
                <c:pt idx="9">
                  <c:v>3.370239102525787E-2</c:v>
                </c:pt>
                <c:pt idx="10">
                  <c:v>2.4223698487103002E-2</c:v>
                </c:pt>
                <c:pt idx="11">
                  <c:v>2.3661472278554113E-2</c:v>
                </c:pt>
                <c:pt idx="12">
                  <c:v>2.0651643202037523E-2</c:v>
                </c:pt>
                <c:pt idx="13">
                  <c:v>2.026681567260244E-2</c:v>
                </c:pt>
                <c:pt idx="14">
                  <c:v>1.0237314147539861E-2</c:v>
                </c:pt>
                <c:pt idx="15">
                  <c:v>1.0008681885599247E-2</c:v>
                </c:pt>
                <c:pt idx="16">
                  <c:v>8.3698788364143361E-3</c:v>
                </c:pt>
              </c:numCache>
            </c:numRef>
          </c:val>
          <c:extLst>
            <c:ext xmlns:c16="http://schemas.microsoft.com/office/drawing/2014/chart" uri="{C3380CC4-5D6E-409C-BE32-E72D297353CC}">
              <c16:uniqueId val="{00000002-20BD-41E8-AB42-A9EA146EDBE4}"/>
            </c:ext>
          </c:extLst>
        </c:ser>
        <c:dLbls>
          <c:showLegendKey val="0"/>
          <c:showVal val="0"/>
          <c:showCatName val="0"/>
          <c:showSerName val="0"/>
          <c:showPercent val="0"/>
          <c:showBubbleSize val="0"/>
        </c:dLbls>
        <c:gapWidth val="219"/>
        <c:overlap val="-27"/>
        <c:axId val="791510248"/>
        <c:axId val="791504672"/>
      </c:barChart>
      <c:catAx>
        <c:axId val="791510248"/>
        <c:scaling>
          <c:orientation val="minMax"/>
        </c:scaling>
        <c:delete val="1"/>
        <c:axPos val="b"/>
        <c:numFmt formatCode="General" sourceLinked="1"/>
        <c:majorTickMark val="none"/>
        <c:minorTickMark val="none"/>
        <c:tickLblPos val="nextTo"/>
        <c:crossAx val="791504672"/>
        <c:crosses val="autoZero"/>
        <c:auto val="1"/>
        <c:lblAlgn val="ctr"/>
        <c:lblOffset val="100"/>
        <c:noMultiLvlLbl val="0"/>
      </c:catAx>
      <c:valAx>
        <c:axId val="791504672"/>
        <c:scaling>
          <c:orientation val="minMax"/>
        </c:scaling>
        <c:delete val="1"/>
        <c:axPos val="l"/>
        <c:numFmt formatCode="0%"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963795938067185E-3"/>
          <c:y val="7.1939556353854045E-2"/>
          <c:w val="0.98348859243180009"/>
          <c:h val="0.78348304863052209"/>
        </c:manualLayout>
      </c:layout>
      <c:barChart>
        <c:barDir val="col"/>
        <c:grouping val="clustered"/>
        <c:varyColors val="0"/>
        <c:ser>
          <c:idx val="0"/>
          <c:order val="0"/>
          <c:tx>
            <c:strRef>
              <c:f>Sheet1!$B$1</c:f>
              <c:strCache>
                <c:ptCount val="1"/>
                <c:pt idx="0">
                  <c:v>2010</c:v>
                </c:pt>
              </c:strCache>
            </c:strRef>
          </c:tx>
          <c:spPr>
            <a:solidFill>
              <a:schemeClr val="accent1"/>
            </a:solidFill>
            <a:ln>
              <a:noFill/>
            </a:ln>
            <a:effectLst/>
          </c:spPr>
          <c:invertIfNegative val="0"/>
          <c:dPt>
            <c:idx val="0"/>
            <c:invertIfNegative val="0"/>
            <c:bubble3D val="0"/>
            <c:spPr>
              <a:solidFill>
                <a:srgbClr val="FF7709"/>
              </a:solidFill>
              <a:ln>
                <a:noFill/>
              </a:ln>
              <a:effectLst/>
            </c:spPr>
            <c:extLst>
              <c:ext xmlns:c16="http://schemas.microsoft.com/office/drawing/2014/chart" uri="{C3380CC4-5D6E-409C-BE32-E72D297353CC}">
                <c16:uniqueId val="{00000001-0014-4B5B-8877-B5A9C29FC0BA}"/>
              </c:ext>
            </c:extLst>
          </c:dPt>
          <c:dPt>
            <c:idx val="1"/>
            <c:invertIfNegative val="0"/>
            <c:bubble3D val="0"/>
            <c:spPr>
              <a:solidFill>
                <a:srgbClr val="014377"/>
              </a:solidFill>
              <a:ln>
                <a:noFill/>
              </a:ln>
              <a:effectLst/>
            </c:spPr>
            <c:extLst>
              <c:ext xmlns:c16="http://schemas.microsoft.com/office/drawing/2014/chart" uri="{C3380CC4-5D6E-409C-BE32-E72D297353CC}">
                <c16:uniqueId val="{00000003-0014-4B5B-8877-B5A9C29FC0BA}"/>
              </c:ext>
            </c:extLst>
          </c:dPt>
          <c:dPt>
            <c:idx val="2"/>
            <c:invertIfNegative val="0"/>
            <c:bubble3D val="0"/>
            <c:spPr>
              <a:solidFill>
                <a:srgbClr val="007B5F"/>
              </a:solidFill>
              <a:ln>
                <a:noFill/>
              </a:ln>
              <a:effectLst/>
            </c:spPr>
            <c:extLst>
              <c:ext xmlns:c16="http://schemas.microsoft.com/office/drawing/2014/chart" uri="{C3380CC4-5D6E-409C-BE32-E72D297353CC}">
                <c16:uniqueId val="{00000005-0014-4B5B-8877-B5A9C29FC0BA}"/>
              </c:ext>
            </c:extLst>
          </c:dPt>
          <c:dPt>
            <c:idx val="3"/>
            <c:invertIfNegative val="0"/>
            <c:bubble3D val="0"/>
            <c:spPr>
              <a:solidFill>
                <a:srgbClr val="00AE41"/>
              </a:solidFill>
              <a:ln>
                <a:solidFill>
                  <a:srgbClr val="00AE41"/>
                </a:solidFill>
              </a:ln>
              <a:effectLst/>
            </c:spPr>
            <c:extLst>
              <c:ext xmlns:c16="http://schemas.microsoft.com/office/drawing/2014/chart" uri="{C3380CC4-5D6E-409C-BE32-E72D297353CC}">
                <c16:uniqueId val="{00000007-0014-4B5B-8877-B5A9C29FC0BA}"/>
              </c:ext>
            </c:extLst>
          </c:dPt>
          <c:dPt>
            <c:idx val="4"/>
            <c:invertIfNegative val="0"/>
            <c:bubble3D val="0"/>
            <c:spPr>
              <a:solidFill>
                <a:srgbClr val="39A835"/>
              </a:solidFill>
              <a:ln>
                <a:noFill/>
              </a:ln>
              <a:effectLst/>
            </c:spPr>
            <c:extLst>
              <c:ext xmlns:c16="http://schemas.microsoft.com/office/drawing/2014/chart" uri="{C3380CC4-5D6E-409C-BE32-E72D297353CC}">
                <c16:uniqueId val="{00000009-0014-4B5B-8877-B5A9C29FC0BA}"/>
              </c:ext>
            </c:extLst>
          </c:dPt>
          <c:dPt>
            <c:idx val="5"/>
            <c:invertIfNegative val="0"/>
            <c:bubble3D val="0"/>
            <c:spPr>
              <a:solidFill>
                <a:srgbClr val="ED1C24"/>
              </a:solidFill>
              <a:ln>
                <a:noFill/>
              </a:ln>
              <a:effectLst/>
            </c:spPr>
            <c:extLst>
              <c:ext xmlns:c16="http://schemas.microsoft.com/office/drawing/2014/chart" uri="{C3380CC4-5D6E-409C-BE32-E72D297353CC}">
                <c16:uniqueId val="{0000000B-0014-4B5B-8877-B5A9C29FC0BA}"/>
              </c:ext>
            </c:extLst>
          </c:dPt>
          <c:dPt>
            <c:idx val="6"/>
            <c:invertIfNegative val="0"/>
            <c:bubble3D val="0"/>
            <c:spPr>
              <a:solidFill>
                <a:srgbClr val="E30613"/>
              </a:solidFill>
              <a:ln>
                <a:noFill/>
              </a:ln>
              <a:effectLst/>
            </c:spPr>
            <c:extLst>
              <c:ext xmlns:c16="http://schemas.microsoft.com/office/drawing/2014/chart" uri="{C3380CC4-5D6E-409C-BE32-E72D297353CC}">
                <c16:uniqueId val="{0000000D-0014-4B5B-8877-B5A9C29FC0BA}"/>
              </c:ext>
            </c:extLst>
          </c:dPt>
          <c:dPt>
            <c:idx val="7"/>
            <c:invertIfNegative val="0"/>
            <c:bubble3D val="0"/>
            <c:spPr>
              <a:solidFill>
                <a:srgbClr val="00A5E8"/>
              </a:solidFill>
              <a:ln>
                <a:noFill/>
              </a:ln>
              <a:effectLst/>
            </c:spPr>
            <c:extLst>
              <c:ext xmlns:c16="http://schemas.microsoft.com/office/drawing/2014/chart" uri="{C3380CC4-5D6E-409C-BE32-E72D297353CC}">
                <c16:uniqueId val="{0000000F-0014-4B5B-8877-B5A9C29FC0BA}"/>
              </c:ext>
            </c:extLst>
          </c:dPt>
          <c:dPt>
            <c:idx val="8"/>
            <c:invertIfNegative val="0"/>
            <c:bubble3D val="0"/>
            <c:spPr>
              <a:solidFill>
                <a:srgbClr val="006B2C"/>
              </a:solidFill>
              <a:ln>
                <a:noFill/>
              </a:ln>
              <a:effectLst/>
            </c:spPr>
            <c:extLst>
              <c:ext xmlns:c16="http://schemas.microsoft.com/office/drawing/2014/chart" uri="{C3380CC4-5D6E-409C-BE32-E72D297353CC}">
                <c16:uniqueId val="{00000011-0014-4B5B-8877-B5A9C29FC0BA}"/>
              </c:ext>
            </c:extLst>
          </c:dPt>
          <c:dPt>
            <c:idx val="9"/>
            <c:invertIfNegative val="0"/>
            <c:bubble3D val="0"/>
            <c:spPr>
              <a:solidFill>
                <a:srgbClr val="670759"/>
              </a:solidFill>
              <a:ln>
                <a:noFill/>
              </a:ln>
              <a:effectLst/>
            </c:spPr>
            <c:extLst>
              <c:ext xmlns:c16="http://schemas.microsoft.com/office/drawing/2014/chart" uri="{C3380CC4-5D6E-409C-BE32-E72D297353CC}">
                <c16:uniqueId val="{00000013-0014-4B5B-8877-B5A9C29FC0BA}"/>
              </c:ext>
            </c:extLst>
          </c:dPt>
          <c:dPt>
            <c:idx val="10"/>
            <c:invertIfNegative val="0"/>
            <c:bubble3D val="0"/>
            <c:spPr>
              <a:solidFill>
                <a:srgbClr val="E95D0F"/>
              </a:solidFill>
              <a:ln>
                <a:noFill/>
              </a:ln>
              <a:effectLst/>
            </c:spPr>
            <c:extLst>
              <c:ext xmlns:c16="http://schemas.microsoft.com/office/drawing/2014/chart" uri="{C3380CC4-5D6E-409C-BE32-E72D297353CC}">
                <c16:uniqueId val="{00000015-0014-4B5B-8877-B5A9C29FC0BA}"/>
              </c:ext>
            </c:extLst>
          </c:dPt>
          <c:dLbls>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VVD</c:v>
                </c:pt>
                <c:pt idx="1">
                  <c:v>PVV</c:v>
                </c:pt>
                <c:pt idx="2">
                  <c:v>CDA</c:v>
                </c:pt>
                <c:pt idx="3">
                  <c:v>D66</c:v>
                </c:pt>
                <c:pt idx="4">
                  <c:v>Groenlinks</c:v>
                </c:pt>
                <c:pt idx="5">
                  <c:v>SP</c:v>
                </c:pt>
                <c:pt idx="6">
                  <c:v>PvdA</c:v>
                </c:pt>
                <c:pt idx="7">
                  <c:v>CU</c:v>
                </c:pt>
                <c:pt idx="8">
                  <c:v>PvdD</c:v>
                </c:pt>
                <c:pt idx="9">
                  <c:v>50PLUS</c:v>
                </c:pt>
                <c:pt idx="10">
                  <c:v>SGP</c:v>
                </c:pt>
                <c:pt idx="11">
                  <c:v>DENK</c:v>
                </c:pt>
                <c:pt idx="12">
                  <c:v>Forum voor Democratie</c:v>
                </c:pt>
              </c:strCache>
            </c:strRef>
          </c:cat>
          <c:val>
            <c:numRef>
              <c:f>Sheet1!$B$2:$B$14</c:f>
              <c:numCache>
                <c:formatCode>0</c:formatCode>
                <c:ptCount val="13"/>
                <c:pt idx="0">
                  <c:v>3</c:v>
                </c:pt>
                <c:pt idx="1">
                  <c:v>0</c:v>
                </c:pt>
                <c:pt idx="2">
                  <c:v>6</c:v>
                </c:pt>
                <c:pt idx="3">
                  <c:v>2</c:v>
                </c:pt>
                <c:pt idx="4">
                  <c:v>1</c:v>
                </c:pt>
                <c:pt idx="5">
                  <c:v>9</c:v>
                </c:pt>
                <c:pt idx="6">
                  <c:v>4</c:v>
                </c:pt>
                <c:pt idx="7">
                  <c:v>0</c:v>
                </c:pt>
                <c:pt idx="8">
                  <c:v>0</c:v>
                </c:pt>
                <c:pt idx="9">
                  <c:v>0</c:v>
                </c:pt>
                <c:pt idx="10">
                  <c:v>0</c:v>
                </c:pt>
                <c:pt idx="11">
                  <c:v>0</c:v>
                </c:pt>
                <c:pt idx="12">
                  <c:v>0</c:v>
                </c:pt>
              </c:numCache>
            </c:numRef>
          </c:val>
          <c:extLst>
            <c:ext xmlns:c16="http://schemas.microsoft.com/office/drawing/2014/chart" uri="{C3380CC4-5D6E-409C-BE32-E72D297353CC}">
              <c16:uniqueId val="{00000016-0014-4B5B-8877-B5A9C29FC0BA}"/>
            </c:ext>
          </c:extLst>
        </c:ser>
        <c:ser>
          <c:idx val="1"/>
          <c:order val="1"/>
          <c:tx>
            <c:strRef>
              <c:f>Sheet1!$C$1</c:f>
              <c:strCache>
                <c:ptCount val="1"/>
                <c:pt idx="0">
                  <c:v>2014</c:v>
                </c:pt>
              </c:strCache>
            </c:strRef>
          </c:tx>
          <c:spPr>
            <a:solidFill>
              <a:schemeClr val="accent2"/>
            </a:solidFill>
            <a:ln>
              <a:noFill/>
            </a:ln>
            <a:effectLst/>
          </c:spPr>
          <c:invertIfNegative val="0"/>
          <c:dPt>
            <c:idx val="0"/>
            <c:invertIfNegative val="0"/>
            <c:bubble3D val="0"/>
            <c:spPr>
              <a:solidFill>
                <a:srgbClr val="FF7709"/>
              </a:solidFill>
              <a:ln>
                <a:noFill/>
              </a:ln>
              <a:effectLst/>
            </c:spPr>
            <c:extLst>
              <c:ext xmlns:c16="http://schemas.microsoft.com/office/drawing/2014/chart" uri="{C3380CC4-5D6E-409C-BE32-E72D297353CC}">
                <c16:uniqueId val="{00000018-0014-4B5B-8877-B5A9C29FC0BA}"/>
              </c:ext>
            </c:extLst>
          </c:dPt>
          <c:dPt>
            <c:idx val="1"/>
            <c:invertIfNegative val="0"/>
            <c:bubble3D val="0"/>
            <c:spPr>
              <a:solidFill>
                <a:srgbClr val="014377"/>
              </a:solidFill>
              <a:ln>
                <a:noFill/>
              </a:ln>
              <a:effectLst/>
            </c:spPr>
            <c:extLst>
              <c:ext xmlns:c16="http://schemas.microsoft.com/office/drawing/2014/chart" uri="{C3380CC4-5D6E-409C-BE32-E72D297353CC}">
                <c16:uniqueId val="{0000001A-0014-4B5B-8877-B5A9C29FC0BA}"/>
              </c:ext>
            </c:extLst>
          </c:dPt>
          <c:dPt>
            <c:idx val="2"/>
            <c:invertIfNegative val="0"/>
            <c:bubble3D val="0"/>
            <c:spPr>
              <a:solidFill>
                <a:srgbClr val="007B5F"/>
              </a:solidFill>
              <a:ln>
                <a:noFill/>
              </a:ln>
              <a:effectLst/>
            </c:spPr>
            <c:extLst>
              <c:ext xmlns:c16="http://schemas.microsoft.com/office/drawing/2014/chart" uri="{C3380CC4-5D6E-409C-BE32-E72D297353CC}">
                <c16:uniqueId val="{0000001C-0014-4B5B-8877-B5A9C29FC0BA}"/>
              </c:ext>
            </c:extLst>
          </c:dPt>
          <c:dPt>
            <c:idx val="3"/>
            <c:invertIfNegative val="0"/>
            <c:bubble3D val="0"/>
            <c:spPr>
              <a:solidFill>
                <a:srgbClr val="00AE41"/>
              </a:solidFill>
              <a:ln>
                <a:noFill/>
              </a:ln>
              <a:effectLst/>
            </c:spPr>
            <c:extLst>
              <c:ext xmlns:c16="http://schemas.microsoft.com/office/drawing/2014/chart" uri="{C3380CC4-5D6E-409C-BE32-E72D297353CC}">
                <c16:uniqueId val="{0000001E-0014-4B5B-8877-B5A9C29FC0BA}"/>
              </c:ext>
            </c:extLst>
          </c:dPt>
          <c:dPt>
            <c:idx val="4"/>
            <c:invertIfNegative val="0"/>
            <c:bubble3D val="0"/>
            <c:spPr>
              <a:solidFill>
                <a:srgbClr val="39A835"/>
              </a:solidFill>
              <a:ln>
                <a:noFill/>
              </a:ln>
              <a:effectLst/>
            </c:spPr>
            <c:extLst>
              <c:ext xmlns:c16="http://schemas.microsoft.com/office/drawing/2014/chart" uri="{C3380CC4-5D6E-409C-BE32-E72D297353CC}">
                <c16:uniqueId val="{00000020-0014-4B5B-8877-B5A9C29FC0BA}"/>
              </c:ext>
            </c:extLst>
          </c:dPt>
          <c:dPt>
            <c:idx val="5"/>
            <c:invertIfNegative val="0"/>
            <c:bubble3D val="0"/>
            <c:spPr>
              <a:solidFill>
                <a:srgbClr val="ED1C24"/>
              </a:solidFill>
              <a:ln>
                <a:noFill/>
              </a:ln>
              <a:effectLst/>
            </c:spPr>
            <c:extLst>
              <c:ext xmlns:c16="http://schemas.microsoft.com/office/drawing/2014/chart" uri="{C3380CC4-5D6E-409C-BE32-E72D297353CC}">
                <c16:uniqueId val="{00000022-0014-4B5B-8877-B5A9C29FC0BA}"/>
              </c:ext>
            </c:extLst>
          </c:dPt>
          <c:dPt>
            <c:idx val="6"/>
            <c:invertIfNegative val="0"/>
            <c:bubble3D val="0"/>
            <c:spPr>
              <a:solidFill>
                <a:srgbClr val="E30613"/>
              </a:solidFill>
              <a:ln>
                <a:noFill/>
              </a:ln>
              <a:effectLst/>
            </c:spPr>
            <c:extLst>
              <c:ext xmlns:c16="http://schemas.microsoft.com/office/drawing/2014/chart" uri="{C3380CC4-5D6E-409C-BE32-E72D297353CC}">
                <c16:uniqueId val="{00000024-0014-4B5B-8877-B5A9C29FC0BA}"/>
              </c:ext>
            </c:extLst>
          </c:dPt>
          <c:dPt>
            <c:idx val="7"/>
            <c:invertIfNegative val="0"/>
            <c:bubble3D val="0"/>
            <c:spPr>
              <a:solidFill>
                <a:srgbClr val="00A5E8"/>
              </a:solidFill>
              <a:ln>
                <a:noFill/>
              </a:ln>
              <a:effectLst/>
            </c:spPr>
            <c:extLst>
              <c:ext xmlns:c16="http://schemas.microsoft.com/office/drawing/2014/chart" uri="{C3380CC4-5D6E-409C-BE32-E72D297353CC}">
                <c16:uniqueId val="{00000026-0014-4B5B-8877-B5A9C29FC0BA}"/>
              </c:ext>
            </c:extLst>
          </c:dPt>
          <c:dPt>
            <c:idx val="8"/>
            <c:invertIfNegative val="0"/>
            <c:bubble3D val="0"/>
            <c:spPr>
              <a:solidFill>
                <a:srgbClr val="17722B"/>
              </a:solidFill>
              <a:ln>
                <a:noFill/>
              </a:ln>
              <a:effectLst/>
            </c:spPr>
            <c:extLst>
              <c:ext xmlns:c16="http://schemas.microsoft.com/office/drawing/2014/chart" uri="{C3380CC4-5D6E-409C-BE32-E72D297353CC}">
                <c16:uniqueId val="{00000028-0014-4B5B-8877-B5A9C29FC0BA}"/>
              </c:ext>
            </c:extLst>
          </c:dPt>
          <c:dPt>
            <c:idx val="9"/>
            <c:invertIfNegative val="0"/>
            <c:bubble3D val="0"/>
            <c:spPr>
              <a:solidFill>
                <a:srgbClr val="670759"/>
              </a:solidFill>
              <a:ln>
                <a:noFill/>
              </a:ln>
              <a:effectLst/>
            </c:spPr>
            <c:extLst>
              <c:ext xmlns:c16="http://schemas.microsoft.com/office/drawing/2014/chart" uri="{C3380CC4-5D6E-409C-BE32-E72D297353CC}">
                <c16:uniqueId val="{0000002A-0014-4B5B-8877-B5A9C29FC0BA}"/>
              </c:ext>
            </c:extLst>
          </c:dPt>
          <c:dPt>
            <c:idx val="10"/>
            <c:invertIfNegative val="0"/>
            <c:bubble3D val="0"/>
            <c:spPr>
              <a:solidFill>
                <a:srgbClr val="E95D0F"/>
              </a:solidFill>
              <a:ln>
                <a:noFill/>
              </a:ln>
              <a:effectLst/>
            </c:spPr>
            <c:extLst>
              <c:ext xmlns:c16="http://schemas.microsoft.com/office/drawing/2014/chart" uri="{C3380CC4-5D6E-409C-BE32-E72D297353CC}">
                <c16:uniqueId val="{0000002C-0014-4B5B-8877-B5A9C29FC0BA}"/>
              </c:ext>
            </c:extLst>
          </c:dPt>
          <c:dPt>
            <c:idx val="11"/>
            <c:invertIfNegative val="0"/>
            <c:bubble3D val="0"/>
            <c:spPr>
              <a:solidFill>
                <a:srgbClr val="00B7B2"/>
              </a:solidFill>
              <a:ln>
                <a:noFill/>
              </a:ln>
              <a:effectLst/>
            </c:spPr>
            <c:extLst>
              <c:ext xmlns:c16="http://schemas.microsoft.com/office/drawing/2014/chart" uri="{C3380CC4-5D6E-409C-BE32-E72D297353CC}">
                <c16:uniqueId val="{0000002E-0014-4B5B-8877-B5A9C29FC0BA}"/>
              </c:ext>
            </c:extLst>
          </c:dPt>
          <c:dPt>
            <c:idx val="12"/>
            <c:invertIfNegative val="0"/>
            <c:bubble3D val="0"/>
            <c:spPr>
              <a:solidFill>
                <a:srgbClr val="841818"/>
              </a:solidFill>
              <a:ln>
                <a:noFill/>
              </a:ln>
              <a:effectLst/>
            </c:spPr>
            <c:extLst>
              <c:ext xmlns:c16="http://schemas.microsoft.com/office/drawing/2014/chart" uri="{C3380CC4-5D6E-409C-BE32-E72D297353CC}">
                <c16:uniqueId val="{00000030-0014-4B5B-8877-B5A9C29FC0BA}"/>
              </c:ext>
            </c:extLst>
          </c:dPt>
          <c:dLbls>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VVD</c:v>
                </c:pt>
                <c:pt idx="1">
                  <c:v>PVV</c:v>
                </c:pt>
                <c:pt idx="2">
                  <c:v>CDA</c:v>
                </c:pt>
                <c:pt idx="3">
                  <c:v>D66</c:v>
                </c:pt>
                <c:pt idx="4">
                  <c:v>Groenlinks</c:v>
                </c:pt>
                <c:pt idx="5">
                  <c:v>SP</c:v>
                </c:pt>
                <c:pt idx="6">
                  <c:v>PvdA</c:v>
                </c:pt>
                <c:pt idx="7">
                  <c:v>CU</c:v>
                </c:pt>
                <c:pt idx="8">
                  <c:v>PvdD</c:v>
                </c:pt>
                <c:pt idx="9">
                  <c:v>50PLUS</c:v>
                </c:pt>
                <c:pt idx="10">
                  <c:v>SGP</c:v>
                </c:pt>
                <c:pt idx="11">
                  <c:v>DENK</c:v>
                </c:pt>
                <c:pt idx="12">
                  <c:v>Forum voor Democratie</c:v>
                </c:pt>
              </c:strCache>
            </c:strRef>
          </c:cat>
          <c:val>
            <c:numRef>
              <c:f>Sheet1!$C$2:$C$14</c:f>
              <c:numCache>
                <c:formatCode>0</c:formatCode>
                <c:ptCount val="13"/>
                <c:pt idx="0">
                  <c:v>3</c:v>
                </c:pt>
                <c:pt idx="1">
                  <c:v>0</c:v>
                </c:pt>
                <c:pt idx="2">
                  <c:v>6</c:v>
                </c:pt>
                <c:pt idx="3">
                  <c:v>2</c:v>
                </c:pt>
                <c:pt idx="4">
                  <c:v>1</c:v>
                </c:pt>
                <c:pt idx="5">
                  <c:v>9</c:v>
                </c:pt>
                <c:pt idx="6">
                  <c:v>4</c:v>
                </c:pt>
                <c:pt idx="7">
                  <c:v>0</c:v>
                </c:pt>
                <c:pt idx="8">
                  <c:v>0</c:v>
                </c:pt>
                <c:pt idx="9">
                  <c:v>0</c:v>
                </c:pt>
                <c:pt idx="10">
                  <c:v>0</c:v>
                </c:pt>
                <c:pt idx="11">
                  <c:v>0</c:v>
                </c:pt>
                <c:pt idx="12">
                  <c:v>0</c:v>
                </c:pt>
              </c:numCache>
            </c:numRef>
          </c:val>
          <c:extLst>
            <c:ext xmlns:c16="http://schemas.microsoft.com/office/drawing/2014/chart" uri="{C3380CC4-5D6E-409C-BE32-E72D297353CC}">
              <c16:uniqueId val="{00000031-0014-4B5B-8877-B5A9C29FC0BA}"/>
            </c:ext>
          </c:extLst>
        </c:ser>
        <c:ser>
          <c:idx val="2"/>
          <c:order val="2"/>
          <c:tx>
            <c:strRef>
              <c:f>Sheet1!$D$1</c:f>
              <c:strCache>
                <c:ptCount val="1"/>
                <c:pt idx="0">
                  <c:v>2018</c:v>
                </c:pt>
              </c:strCache>
            </c:strRef>
          </c:tx>
          <c:spPr>
            <a:solidFill>
              <a:schemeClr val="accent3"/>
            </a:solidFill>
            <a:ln>
              <a:noFill/>
            </a:ln>
            <a:effectLst/>
          </c:spPr>
          <c:invertIfNegative val="0"/>
          <c:dPt>
            <c:idx val="0"/>
            <c:invertIfNegative val="0"/>
            <c:bubble3D val="0"/>
            <c:spPr>
              <a:solidFill>
                <a:srgbClr val="FF7709"/>
              </a:solidFill>
              <a:ln>
                <a:noFill/>
              </a:ln>
              <a:effectLst/>
            </c:spPr>
            <c:extLst>
              <c:ext xmlns:c16="http://schemas.microsoft.com/office/drawing/2014/chart" uri="{C3380CC4-5D6E-409C-BE32-E72D297353CC}">
                <c16:uniqueId val="{00000033-0014-4B5B-8877-B5A9C29FC0BA}"/>
              </c:ext>
            </c:extLst>
          </c:dPt>
          <c:dPt>
            <c:idx val="1"/>
            <c:invertIfNegative val="0"/>
            <c:bubble3D val="0"/>
            <c:spPr>
              <a:solidFill>
                <a:srgbClr val="014377"/>
              </a:solidFill>
              <a:ln>
                <a:noFill/>
              </a:ln>
              <a:effectLst/>
            </c:spPr>
            <c:extLst>
              <c:ext xmlns:c16="http://schemas.microsoft.com/office/drawing/2014/chart" uri="{C3380CC4-5D6E-409C-BE32-E72D297353CC}">
                <c16:uniqueId val="{00000035-0014-4B5B-8877-B5A9C29FC0BA}"/>
              </c:ext>
            </c:extLst>
          </c:dPt>
          <c:dPt>
            <c:idx val="2"/>
            <c:invertIfNegative val="0"/>
            <c:bubble3D val="0"/>
            <c:spPr>
              <a:solidFill>
                <a:srgbClr val="007B5F"/>
              </a:solidFill>
              <a:ln>
                <a:noFill/>
              </a:ln>
              <a:effectLst/>
            </c:spPr>
            <c:extLst>
              <c:ext xmlns:c16="http://schemas.microsoft.com/office/drawing/2014/chart" uri="{C3380CC4-5D6E-409C-BE32-E72D297353CC}">
                <c16:uniqueId val="{00000037-0014-4B5B-8877-B5A9C29FC0BA}"/>
              </c:ext>
            </c:extLst>
          </c:dPt>
          <c:dPt>
            <c:idx val="3"/>
            <c:invertIfNegative val="0"/>
            <c:bubble3D val="0"/>
            <c:spPr>
              <a:solidFill>
                <a:srgbClr val="00AE41"/>
              </a:solidFill>
              <a:ln>
                <a:noFill/>
              </a:ln>
              <a:effectLst/>
            </c:spPr>
            <c:extLst>
              <c:ext xmlns:c16="http://schemas.microsoft.com/office/drawing/2014/chart" uri="{C3380CC4-5D6E-409C-BE32-E72D297353CC}">
                <c16:uniqueId val="{00000039-0014-4B5B-8877-B5A9C29FC0BA}"/>
              </c:ext>
            </c:extLst>
          </c:dPt>
          <c:dPt>
            <c:idx val="4"/>
            <c:invertIfNegative val="0"/>
            <c:bubble3D val="0"/>
            <c:spPr>
              <a:solidFill>
                <a:srgbClr val="39A835"/>
              </a:solidFill>
              <a:ln>
                <a:noFill/>
              </a:ln>
              <a:effectLst/>
            </c:spPr>
            <c:extLst>
              <c:ext xmlns:c16="http://schemas.microsoft.com/office/drawing/2014/chart" uri="{C3380CC4-5D6E-409C-BE32-E72D297353CC}">
                <c16:uniqueId val="{0000003B-0014-4B5B-8877-B5A9C29FC0BA}"/>
              </c:ext>
            </c:extLst>
          </c:dPt>
          <c:dPt>
            <c:idx val="5"/>
            <c:invertIfNegative val="0"/>
            <c:bubble3D val="0"/>
            <c:spPr>
              <a:solidFill>
                <a:srgbClr val="ED1C24"/>
              </a:solidFill>
              <a:ln>
                <a:noFill/>
              </a:ln>
              <a:effectLst/>
            </c:spPr>
            <c:extLst>
              <c:ext xmlns:c16="http://schemas.microsoft.com/office/drawing/2014/chart" uri="{C3380CC4-5D6E-409C-BE32-E72D297353CC}">
                <c16:uniqueId val="{0000003D-0014-4B5B-8877-B5A9C29FC0BA}"/>
              </c:ext>
            </c:extLst>
          </c:dPt>
          <c:dPt>
            <c:idx val="6"/>
            <c:invertIfNegative val="0"/>
            <c:bubble3D val="0"/>
            <c:spPr>
              <a:solidFill>
                <a:srgbClr val="E30613"/>
              </a:solidFill>
              <a:ln>
                <a:noFill/>
              </a:ln>
              <a:effectLst/>
            </c:spPr>
            <c:extLst>
              <c:ext xmlns:c16="http://schemas.microsoft.com/office/drawing/2014/chart" uri="{C3380CC4-5D6E-409C-BE32-E72D297353CC}">
                <c16:uniqueId val="{0000003F-0014-4B5B-8877-B5A9C29FC0BA}"/>
              </c:ext>
            </c:extLst>
          </c:dPt>
          <c:dPt>
            <c:idx val="7"/>
            <c:invertIfNegative val="0"/>
            <c:bubble3D val="0"/>
            <c:spPr>
              <a:solidFill>
                <a:srgbClr val="00A5E8"/>
              </a:solidFill>
              <a:ln>
                <a:noFill/>
              </a:ln>
              <a:effectLst/>
            </c:spPr>
            <c:extLst>
              <c:ext xmlns:c16="http://schemas.microsoft.com/office/drawing/2014/chart" uri="{C3380CC4-5D6E-409C-BE32-E72D297353CC}">
                <c16:uniqueId val="{00000041-0014-4B5B-8877-B5A9C29FC0BA}"/>
              </c:ext>
            </c:extLst>
          </c:dPt>
          <c:dPt>
            <c:idx val="8"/>
            <c:invertIfNegative val="0"/>
            <c:bubble3D val="0"/>
            <c:spPr>
              <a:solidFill>
                <a:srgbClr val="17722B"/>
              </a:solidFill>
              <a:ln>
                <a:noFill/>
              </a:ln>
              <a:effectLst/>
            </c:spPr>
            <c:extLst>
              <c:ext xmlns:c16="http://schemas.microsoft.com/office/drawing/2014/chart" uri="{C3380CC4-5D6E-409C-BE32-E72D297353CC}">
                <c16:uniqueId val="{00000043-0014-4B5B-8877-B5A9C29FC0BA}"/>
              </c:ext>
            </c:extLst>
          </c:dPt>
          <c:dPt>
            <c:idx val="9"/>
            <c:invertIfNegative val="0"/>
            <c:bubble3D val="0"/>
            <c:spPr>
              <a:solidFill>
                <a:srgbClr val="670759"/>
              </a:solidFill>
              <a:ln>
                <a:noFill/>
              </a:ln>
              <a:effectLst/>
            </c:spPr>
            <c:extLst>
              <c:ext xmlns:c16="http://schemas.microsoft.com/office/drawing/2014/chart" uri="{C3380CC4-5D6E-409C-BE32-E72D297353CC}">
                <c16:uniqueId val="{00000045-0014-4B5B-8877-B5A9C29FC0BA}"/>
              </c:ext>
            </c:extLst>
          </c:dPt>
          <c:dPt>
            <c:idx val="10"/>
            <c:invertIfNegative val="0"/>
            <c:bubble3D val="0"/>
            <c:spPr>
              <a:solidFill>
                <a:srgbClr val="E95D0F"/>
              </a:solidFill>
              <a:ln>
                <a:noFill/>
              </a:ln>
              <a:effectLst/>
            </c:spPr>
            <c:extLst>
              <c:ext xmlns:c16="http://schemas.microsoft.com/office/drawing/2014/chart" uri="{C3380CC4-5D6E-409C-BE32-E72D297353CC}">
                <c16:uniqueId val="{00000047-0014-4B5B-8877-B5A9C29FC0BA}"/>
              </c:ext>
            </c:extLst>
          </c:dPt>
          <c:dPt>
            <c:idx val="11"/>
            <c:invertIfNegative val="0"/>
            <c:bubble3D val="0"/>
            <c:spPr>
              <a:solidFill>
                <a:srgbClr val="00B7B2"/>
              </a:solidFill>
              <a:ln>
                <a:noFill/>
              </a:ln>
              <a:effectLst/>
            </c:spPr>
            <c:extLst>
              <c:ext xmlns:c16="http://schemas.microsoft.com/office/drawing/2014/chart" uri="{C3380CC4-5D6E-409C-BE32-E72D297353CC}">
                <c16:uniqueId val="{00000049-0014-4B5B-8877-B5A9C29FC0BA}"/>
              </c:ext>
            </c:extLst>
          </c:dPt>
          <c:dPt>
            <c:idx val="12"/>
            <c:invertIfNegative val="0"/>
            <c:bubble3D val="0"/>
            <c:spPr>
              <a:solidFill>
                <a:srgbClr val="841818"/>
              </a:solidFill>
              <a:ln>
                <a:noFill/>
              </a:ln>
              <a:effectLst/>
            </c:spPr>
            <c:extLst>
              <c:ext xmlns:c16="http://schemas.microsoft.com/office/drawing/2014/chart" uri="{C3380CC4-5D6E-409C-BE32-E72D297353CC}">
                <c16:uniqueId val="{0000004B-0014-4B5B-8877-B5A9C29FC0BA}"/>
              </c:ext>
            </c:extLst>
          </c:dPt>
          <c:dLbls>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VVD</c:v>
                </c:pt>
                <c:pt idx="1">
                  <c:v>PVV</c:v>
                </c:pt>
                <c:pt idx="2">
                  <c:v>CDA</c:v>
                </c:pt>
                <c:pt idx="3">
                  <c:v>D66</c:v>
                </c:pt>
                <c:pt idx="4">
                  <c:v>Groenlinks</c:v>
                </c:pt>
                <c:pt idx="5">
                  <c:v>SP</c:v>
                </c:pt>
                <c:pt idx="6">
                  <c:v>PvdA</c:v>
                </c:pt>
                <c:pt idx="7">
                  <c:v>CU</c:v>
                </c:pt>
                <c:pt idx="8">
                  <c:v>PvdD</c:v>
                </c:pt>
                <c:pt idx="9">
                  <c:v>50PLUS</c:v>
                </c:pt>
                <c:pt idx="10">
                  <c:v>SGP</c:v>
                </c:pt>
                <c:pt idx="11">
                  <c:v>DENK</c:v>
                </c:pt>
                <c:pt idx="12">
                  <c:v>Forum voor Democratie</c:v>
                </c:pt>
              </c:strCache>
            </c:strRef>
          </c:cat>
          <c:val>
            <c:numRef>
              <c:f>Sheet1!$D$2:$D$14</c:f>
              <c:numCache>
                <c:formatCode>0</c:formatCode>
                <c:ptCount val="13"/>
                <c:pt idx="0">
                  <c:v>2</c:v>
                </c:pt>
                <c:pt idx="1">
                  <c:v>0</c:v>
                </c:pt>
                <c:pt idx="2">
                  <c:v>4</c:v>
                </c:pt>
                <c:pt idx="3">
                  <c:v>2</c:v>
                </c:pt>
                <c:pt idx="4">
                  <c:v>1</c:v>
                </c:pt>
                <c:pt idx="5">
                  <c:v>10</c:v>
                </c:pt>
                <c:pt idx="6">
                  <c:v>1</c:v>
                </c:pt>
                <c:pt idx="7">
                  <c:v>0</c:v>
                </c:pt>
                <c:pt idx="8">
                  <c:v>2</c:v>
                </c:pt>
                <c:pt idx="9">
                  <c:v>0</c:v>
                </c:pt>
                <c:pt idx="10">
                  <c:v>0</c:v>
                </c:pt>
                <c:pt idx="11">
                  <c:v>0</c:v>
                </c:pt>
                <c:pt idx="12">
                  <c:v>0</c:v>
                </c:pt>
              </c:numCache>
            </c:numRef>
          </c:val>
          <c:extLst>
            <c:ext xmlns:c16="http://schemas.microsoft.com/office/drawing/2014/chart" uri="{C3380CC4-5D6E-409C-BE32-E72D297353CC}">
              <c16:uniqueId val="{0000004C-0014-4B5B-8877-B5A9C29FC0BA}"/>
            </c:ext>
          </c:extLst>
        </c:ser>
        <c:dLbls>
          <c:showLegendKey val="0"/>
          <c:showVal val="0"/>
          <c:showCatName val="0"/>
          <c:showSerName val="0"/>
          <c:showPercent val="0"/>
          <c:showBubbleSize val="0"/>
        </c:dLbls>
        <c:gapWidth val="219"/>
        <c:overlap val="-27"/>
        <c:axId val="791510248"/>
        <c:axId val="791504672"/>
      </c:barChart>
      <c:catAx>
        <c:axId val="791510248"/>
        <c:scaling>
          <c:orientation val="minMax"/>
        </c:scaling>
        <c:delete val="1"/>
        <c:axPos val="b"/>
        <c:numFmt formatCode="General" sourceLinked="1"/>
        <c:majorTickMark val="none"/>
        <c:minorTickMark val="none"/>
        <c:tickLblPos val="nextTo"/>
        <c:crossAx val="791504672"/>
        <c:crosses val="autoZero"/>
        <c:auto val="1"/>
        <c:lblAlgn val="ctr"/>
        <c:lblOffset val="100"/>
        <c:noMultiLvlLbl val="0"/>
      </c:catAx>
      <c:valAx>
        <c:axId val="791504672"/>
        <c:scaling>
          <c:orientation val="minMax"/>
        </c:scaling>
        <c:delete val="1"/>
        <c:axPos val="l"/>
        <c:numFmt formatCode="0"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964464256026839E-3"/>
          <c:y val="8.9119813496689057E-2"/>
          <c:w val="0.98348859243180009"/>
          <c:h val="0.76137271126482708"/>
        </c:manualLayout>
      </c:layout>
      <c:barChart>
        <c:barDir val="col"/>
        <c:grouping val="clustered"/>
        <c:varyColors val="0"/>
        <c:ser>
          <c:idx val="0"/>
          <c:order val="0"/>
          <c:tx>
            <c:strRef>
              <c:f>Sheet1!$B$1</c:f>
              <c:strCache>
                <c:ptCount val="1"/>
                <c:pt idx="0">
                  <c:v>201000,0%</c:v>
                </c:pt>
              </c:strCache>
            </c:strRef>
          </c:tx>
          <c:spPr>
            <a:solidFill>
              <a:srgbClr val="7F7F7F"/>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4"/>
                <c:pt idx="0">
                  <c:v>OPH (Ouderen Partij Heerlen)</c:v>
                </c:pt>
                <c:pt idx="1">
                  <c:v>Hart-Leers</c:v>
                </c:pt>
                <c:pt idx="2">
                  <c:v>Partij Hoensbroeks Belang</c:v>
                </c:pt>
                <c:pt idx="3">
                  <c:v>Stadspartij</c:v>
                </c:pt>
              </c:strCache>
            </c:strRef>
          </c:cat>
          <c:val>
            <c:numRef>
              <c:f>Sheet1!$B$2:$B$9</c:f>
              <c:numCache>
                <c:formatCode>0</c:formatCode>
                <c:ptCount val="8"/>
                <c:pt idx="1">
                  <c:v>2</c:v>
                </c:pt>
              </c:numCache>
            </c:numRef>
          </c:val>
          <c:extLst>
            <c:ext xmlns:c16="http://schemas.microsoft.com/office/drawing/2014/chart" uri="{C3380CC4-5D6E-409C-BE32-E72D297353CC}">
              <c16:uniqueId val="{00000000-DA14-4886-8E08-CEA26F83E525}"/>
            </c:ext>
          </c:extLst>
        </c:ser>
        <c:ser>
          <c:idx val="1"/>
          <c:order val="1"/>
          <c:tx>
            <c:strRef>
              <c:f>Sheet1!$C$1</c:f>
              <c:strCache>
                <c:ptCount val="1"/>
                <c:pt idx="0">
                  <c:v>201400,0%</c:v>
                </c:pt>
              </c:strCache>
            </c:strRef>
          </c:tx>
          <c:spPr>
            <a:solidFill>
              <a:srgbClr val="7F7F7F"/>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4"/>
                <c:pt idx="0">
                  <c:v>OPH (Ouderen Partij Heerlen)</c:v>
                </c:pt>
                <c:pt idx="1">
                  <c:v>Hart-Leers</c:v>
                </c:pt>
                <c:pt idx="2">
                  <c:v>Partij Hoensbroeks Belang</c:v>
                </c:pt>
                <c:pt idx="3">
                  <c:v>Stadspartij</c:v>
                </c:pt>
              </c:strCache>
            </c:strRef>
          </c:cat>
          <c:val>
            <c:numRef>
              <c:f>Sheet1!$C$2:$C$9</c:f>
              <c:numCache>
                <c:formatCode>0</c:formatCode>
                <c:ptCount val="8"/>
                <c:pt idx="1">
                  <c:v>3</c:v>
                </c:pt>
                <c:pt idx="2">
                  <c:v>2</c:v>
                </c:pt>
              </c:numCache>
            </c:numRef>
          </c:val>
          <c:extLst>
            <c:ext xmlns:c16="http://schemas.microsoft.com/office/drawing/2014/chart" uri="{C3380CC4-5D6E-409C-BE32-E72D297353CC}">
              <c16:uniqueId val="{00000001-DA14-4886-8E08-CEA26F83E525}"/>
            </c:ext>
          </c:extLst>
        </c:ser>
        <c:ser>
          <c:idx val="2"/>
          <c:order val="2"/>
          <c:tx>
            <c:strRef>
              <c:f>Sheet1!$D$1</c:f>
              <c:strCache>
                <c:ptCount val="1"/>
                <c:pt idx="0">
                  <c:v>201800,0%</c:v>
                </c:pt>
              </c:strCache>
            </c:strRef>
          </c:tx>
          <c:spPr>
            <a:solidFill>
              <a:srgbClr val="7F7F7F"/>
            </a:solidFill>
            <a:ln>
              <a:noFill/>
            </a:ln>
            <a:effectLst/>
          </c:spPr>
          <c:invertIfNegative val="0"/>
          <c:dLbls>
            <c:dLbl>
              <c:idx val="0"/>
              <c:tx>
                <c:rich>
                  <a:bodyPr/>
                  <a:lstStyle/>
                  <a:p>
                    <a:fld id="{2E4C4318-B4D4-40A0-B204-089656B607B7}" type="CELLRANGE">
                      <a:rPr lang="en-US"/>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35A9-432E-B386-93EF51010C41}"/>
                </c:ext>
              </c:extLst>
            </c:dLbl>
            <c:dLbl>
              <c:idx val="1"/>
              <c:tx>
                <c:rich>
                  <a:bodyPr/>
                  <a:lstStyle/>
                  <a:p>
                    <a:fld id="{17DEDC13-223C-42C6-8982-FDF3A9C3B672}" type="CELLRANGE">
                      <a:rPr lang="nl-NL"/>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5A9-432E-B386-93EF51010C41}"/>
                </c:ext>
              </c:extLst>
            </c:dLbl>
            <c:dLbl>
              <c:idx val="2"/>
              <c:tx>
                <c:rich>
                  <a:bodyPr/>
                  <a:lstStyle/>
                  <a:p>
                    <a:fld id="{FD9652AF-013E-4B0A-B3CE-994D1AAFA4F1}" type="CELLRANGE">
                      <a:rPr lang="nl-NL"/>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5A9-432E-B386-93EF51010C41}"/>
                </c:ext>
              </c:extLst>
            </c:dLbl>
            <c:dLbl>
              <c:idx val="3"/>
              <c:tx>
                <c:rich>
                  <a:bodyPr/>
                  <a:lstStyle/>
                  <a:p>
                    <a:fld id="{25281395-70A5-4018-AF14-783BB2E0DC4A}" type="CELLRANGE">
                      <a:rPr lang="nl-NL"/>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5A9-432E-B386-93EF51010C41}"/>
                </c:ext>
              </c:extLst>
            </c:dLbl>
            <c:dLbl>
              <c:idx val="4"/>
              <c:tx>
                <c:rich>
                  <a:bodyPr/>
                  <a:lstStyle/>
                  <a:p>
                    <a:endParaRPr lang="nl-NL"/>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5-35A9-432E-B386-93EF51010C41}"/>
                </c:ext>
              </c:extLst>
            </c:dLbl>
            <c:dLbl>
              <c:idx val="5"/>
              <c:tx>
                <c:rich>
                  <a:bodyPr/>
                  <a:lstStyle/>
                  <a:p>
                    <a:endParaRPr lang="nl-NL"/>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6-35A9-432E-B386-93EF51010C41}"/>
                </c:ext>
              </c:extLst>
            </c:dLbl>
            <c:dLbl>
              <c:idx val="6"/>
              <c:tx>
                <c:rich>
                  <a:bodyPr/>
                  <a:lstStyle/>
                  <a:p>
                    <a:endParaRPr lang="nl-NL"/>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1-68DB-473E-A096-B6B74807DACB}"/>
                </c:ext>
              </c:extLst>
            </c:dLbl>
            <c:dLbl>
              <c:idx val="7"/>
              <c:tx>
                <c:rich>
                  <a:bodyPr/>
                  <a:lstStyle/>
                  <a:p>
                    <a:endParaRPr lang="nl-NL"/>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2-68DB-473E-A096-B6B74807DACB}"/>
                </c:ext>
              </c:extLst>
            </c:dLbl>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chemeClr val="tx1">
                        <a:lumMod val="75000"/>
                        <a:lumOff val="25000"/>
                      </a:schemeClr>
                    </a:solidFill>
                    <a:latin typeface="+mn-lt"/>
                    <a:ea typeface="+mn-ea"/>
                    <a:cs typeface="+mn-cs"/>
                  </a:defRPr>
                </a:pPr>
                <a:endParaRPr lang="nl-NL"/>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Sheet1!$A$2:$A$9</c:f>
              <c:strCache>
                <c:ptCount val="4"/>
                <c:pt idx="0">
                  <c:v>OPH (Ouderen Partij Heerlen)</c:v>
                </c:pt>
                <c:pt idx="1">
                  <c:v>Hart-Leers</c:v>
                </c:pt>
                <c:pt idx="2">
                  <c:v>Partij Hoensbroeks Belang</c:v>
                </c:pt>
                <c:pt idx="3">
                  <c:v>Stadspartij</c:v>
                </c:pt>
              </c:strCache>
            </c:strRef>
          </c:cat>
          <c:val>
            <c:numRef>
              <c:f>Sheet1!$D$2:$D$9</c:f>
              <c:numCache>
                <c:formatCode>0</c:formatCode>
                <c:ptCount val="8"/>
                <c:pt idx="0">
                  <c:v>7</c:v>
                </c:pt>
                <c:pt idx="1">
                  <c:v>3</c:v>
                </c:pt>
                <c:pt idx="2">
                  <c:v>3</c:v>
                </c:pt>
                <c:pt idx="3" formatCode="0.0%">
                  <c:v>2</c:v>
                </c:pt>
              </c:numCache>
            </c:numRef>
          </c:val>
          <c:extLst>
            <c:ext xmlns:c15="http://schemas.microsoft.com/office/drawing/2012/chart" uri="{02D57815-91ED-43cb-92C2-25804820EDAC}">
              <c15:datalabelsRange>
                <c15:f>Sheet1!$D$2:$D$7</c15:f>
                <c15:dlblRangeCache>
                  <c:ptCount val="6"/>
                  <c:pt idx="0">
                    <c:v>7</c:v>
                  </c:pt>
                  <c:pt idx="1">
                    <c:v>3</c:v>
                  </c:pt>
                  <c:pt idx="2">
                    <c:v>3</c:v>
                  </c:pt>
                  <c:pt idx="3">
                    <c:v>200,0%</c:v>
                  </c:pt>
                </c15:dlblRangeCache>
              </c15:datalabelsRange>
            </c:ext>
            <c:ext xmlns:c16="http://schemas.microsoft.com/office/drawing/2014/chart" uri="{C3380CC4-5D6E-409C-BE32-E72D297353CC}">
              <c16:uniqueId val="{00000002-DA14-4886-8E08-CEA26F83E525}"/>
            </c:ext>
          </c:extLst>
        </c:ser>
        <c:dLbls>
          <c:showLegendKey val="0"/>
          <c:showVal val="0"/>
          <c:showCatName val="0"/>
          <c:showSerName val="0"/>
          <c:showPercent val="0"/>
          <c:showBubbleSize val="0"/>
        </c:dLbls>
        <c:gapWidth val="219"/>
        <c:overlap val="-27"/>
        <c:axId val="791510248"/>
        <c:axId val="791504672"/>
      </c:barChart>
      <c:catAx>
        <c:axId val="791510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ln>
                  <a:noFill/>
                </a:ln>
                <a:solidFill>
                  <a:schemeClr val="tx1">
                    <a:lumMod val="65000"/>
                    <a:lumOff val="35000"/>
                  </a:schemeClr>
                </a:solidFill>
                <a:latin typeface="+mn-lt"/>
                <a:ea typeface="+mn-ea"/>
                <a:cs typeface="+mn-cs"/>
              </a:defRPr>
            </a:pPr>
            <a:endParaRPr lang="nl-NL"/>
          </a:p>
        </c:txPr>
        <c:crossAx val="791504672"/>
        <c:crosses val="autoZero"/>
        <c:auto val="1"/>
        <c:lblAlgn val="ctr"/>
        <c:lblOffset val="100"/>
        <c:tickLblSkip val="1"/>
        <c:noMultiLvlLbl val="0"/>
      </c:catAx>
      <c:valAx>
        <c:axId val="791504672"/>
        <c:scaling>
          <c:orientation val="minMax"/>
        </c:scaling>
        <c:delete val="1"/>
        <c:axPos val="l"/>
        <c:numFmt formatCode="0"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091370484766754E-5"/>
          <c:y val="1.5559077906703045E-2"/>
          <c:w val="0.89269251371666225"/>
          <c:h val="0.92633587691116759"/>
        </c:manualLayout>
      </c:layout>
      <c:barChart>
        <c:barDir val="bar"/>
        <c:grouping val="percentStacked"/>
        <c:varyColors val="0"/>
        <c:ser>
          <c:idx val="0"/>
          <c:order val="0"/>
          <c:tx>
            <c:strRef>
              <c:f>Sheet1!$B$1</c:f>
              <c:strCache>
                <c:ptCount val="1"/>
                <c:pt idx="0">
                  <c:v>Gebouwde omgeving</c:v>
                </c:pt>
              </c:strCache>
            </c:strRef>
          </c:tx>
          <c:spPr>
            <a:solidFill>
              <a:srgbClr val="8CC777"/>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Heerlen</c:v>
                </c:pt>
                <c:pt idx="1">
                  <c:v>Nederland</c:v>
                </c:pt>
              </c:strCache>
            </c:strRef>
          </c:cat>
          <c:val>
            <c:numRef>
              <c:f>Sheet1!$B$2:$B$3</c:f>
              <c:numCache>
                <c:formatCode>0%</c:formatCode>
                <c:ptCount val="2"/>
                <c:pt idx="0">
                  <c:v>0.64527720739219707</c:v>
                </c:pt>
                <c:pt idx="1">
                  <c:v>0.34000777655436348</c:v>
                </c:pt>
              </c:numCache>
            </c:numRef>
          </c:val>
          <c:extLst>
            <c:ext xmlns:c16="http://schemas.microsoft.com/office/drawing/2014/chart" uri="{C3380CC4-5D6E-409C-BE32-E72D297353CC}">
              <c16:uniqueId val="{00000000-9446-4628-9FAF-11F9C52595F2}"/>
            </c:ext>
          </c:extLst>
        </c:ser>
        <c:ser>
          <c:idx val="1"/>
          <c:order val="1"/>
          <c:tx>
            <c:strRef>
              <c:f>Sheet1!$C$1</c:f>
              <c:strCache>
                <c:ptCount val="1"/>
                <c:pt idx="0">
                  <c:v>Verkeer</c:v>
                </c:pt>
              </c:strCache>
            </c:strRef>
          </c:tx>
          <c:spPr>
            <a:solidFill>
              <a:srgbClr val="8CC777">
                <a:alpha val="75000"/>
              </a:srgbClr>
            </a:solidFill>
            <a:ln>
              <a:noFill/>
            </a:ln>
            <a:effectLst/>
          </c:spPr>
          <c:invertIfNegative val="0"/>
          <c:dLbls>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extLst>
                <c:ext xmlns:c16="http://schemas.microsoft.com/office/drawing/2014/chart" uri="{C3380CC4-5D6E-409C-BE32-E72D297353CC}">
                  <c16:uniqueId val="{00000007-9446-4628-9FAF-11F9C52595F2}"/>
                </c:ext>
              </c:extLst>
            </c:dLbl>
            <c:dLbl>
              <c:idx val="1"/>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extLst>
                <c:ext xmlns:c16="http://schemas.microsoft.com/office/drawing/2014/chart" uri="{C3380CC4-5D6E-409C-BE32-E72D297353CC}">
                  <c16:uniqueId val="{00000006-9446-4628-9FAF-11F9C52595F2}"/>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Heerlen</c:v>
                </c:pt>
                <c:pt idx="1">
                  <c:v>Nederland</c:v>
                </c:pt>
              </c:strCache>
            </c:strRef>
          </c:cat>
          <c:val>
            <c:numRef>
              <c:f>Sheet1!$C$2:$C$3</c:f>
              <c:numCache>
                <c:formatCode>0%</c:formatCode>
                <c:ptCount val="2"/>
                <c:pt idx="0">
                  <c:v>0.35403832991101986</c:v>
                </c:pt>
                <c:pt idx="1">
                  <c:v>0.28891872150954445</c:v>
                </c:pt>
              </c:numCache>
            </c:numRef>
          </c:val>
          <c:extLst>
            <c:ext xmlns:c16="http://schemas.microsoft.com/office/drawing/2014/chart" uri="{C3380CC4-5D6E-409C-BE32-E72D297353CC}">
              <c16:uniqueId val="{00000001-9446-4628-9FAF-11F9C52595F2}"/>
            </c:ext>
          </c:extLst>
        </c:ser>
        <c:ser>
          <c:idx val="2"/>
          <c:order val="2"/>
          <c:tx>
            <c:strRef>
              <c:f>Sheet1!$D$1</c:f>
              <c:strCache>
                <c:ptCount val="1"/>
                <c:pt idx="0">
                  <c:v>Industrie</c:v>
                </c:pt>
              </c:strCache>
            </c:strRef>
          </c:tx>
          <c:spPr>
            <a:solidFill>
              <a:srgbClr val="8CC777">
                <a:alpha val="50000"/>
              </a:srgbClr>
            </a:solidFill>
            <a:ln>
              <a:noFill/>
            </a:ln>
            <a:effectLst/>
          </c:spPr>
          <c:invertIfNegative val="0"/>
          <c:dLbls>
            <c:dLbl>
              <c:idx val="0"/>
              <c:layout>
                <c:manualLayout>
                  <c:x val="-1.2982311205422615E-16"/>
                  <c:y val="-3.32090391343684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446-4628-9FAF-11F9C52595F2}"/>
                </c:ext>
              </c:extLst>
            </c:dLbl>
            <c:numFmt formatCode="0%" sourceLinked="0"/>
            <c:spPr>
              <a:noFill/>
              <a:ln>
                <a:noFill/>
              </a:ln>
              <a:effectLst/>
            </c:spPr>
            <c:txPr>
              <a:bodyPr rot="0" spcFirstLastPara="1" vertOverflow="ellipsis" vert="horz" wrap="square" anchor="ctr" anchorCtr="1"/>
              <a:lstStyle/>
              <a:p>
                <a:pPr>
                  <a:defRPr sz="14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Heerlen</c:v>
                </c:pt>
                <c:pt idx="1">
                  <c:v>Nederland</c:v>
                </c:pt>
              </c:strCache>
            </c:strRef>
          </c:cat>
          <c:val>
            <c:numRef>
              <c:f>Sheet1!$D$2:$D$3</c:f>
              <c:numCache>
                <c:formatCode>0%</c:formatCode>
                <c:ptCount val="2"/>
                <c:pt idx="0">
                  <c:v>0</c:v>
                </c:pt>
                <c:pt idx="1">
                  <c:v>0.28940099247107021</c:v>
                </c:pt>
              </c:numCache>
            </c:numRef>
          </c:val>
          <c:extLst>
            <c:ext xmlns:c16="http://schemas.microsoft.com/office/drawing/2014/chart" uri="{C3380CC4-5D6E-409C-BE32-E72D297353CC}">
              <c16:uniqueId val="{00000003-9446-4628-9FAF-11F9C52595F2}"/>
            </c:ext>
          </c:extLst>
        </c:ser>
        <c:ser>
          <c:idx val="3"/>
          <c:order val="3"/>
          <c:tx>
            <c:strRef>
              <c:f>Sheet1!$E$1</c:f>
              <c:strCache>
                <c:ptCount val="1"/>
                <c:pt idx="0">
                  <c:v>Landbouw</c:v>
                </c:pt>
              </c:strCache>
            </c:strRef>
          </c:tx>
          <c:spPr>
            <a:solidFill>
              <a:srgbClr val="8CC777">
                <a:alpha val="25000"/>
              </a:srgbClr>
            </a:solidFill>
            <a:ln>
              <a:noFill/>
            </a:ln>
            <a:effectLst/>
          </c:spPr>
          <c:invertIfNegative val="0"/>
          <c:dLbls>
            <c:dLbl>
              <c:idx val="0"/>
              <c:layout>
                <c:manualLayout>
                  <c:x val="-1.2982311205422615E-16"/>
                  <c:y val="4.64926547881157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446-4628-9FAF-11F9C52595F2}"/>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Heerlen</c:v>
                </c:pt>
                <c:pt idx="1">
                  <c:v>Nederland</c:v>
                </c:pt>
              </c:strCache>
            </c:strRef>
          </c:cat>
          <c:val>
            <c:numRef>
              <c:f>Sheet1!$E$2:$E$3</c:f>
              <c:numCache>
                <c:formatCode>0%</c:formatCode>
                <c:ptCount val="2"/>
                <c:pt idx="0">
                  <c:v>6.8446269678302531E-4</c:v>
                </c:pt>
                <c:pt idx="1">
                  <c:v>8.1672509465021859E-2</c:v>
                </c:pt>
              </c:numCache>
            </c:numRef>
          </c:val>
          <c:extLst>
            <c:ext xmlns:c16="http://schemas.microsoft.com/office/drawing/2014/chart" uri="{C3380CC4-5D6E-409C-BE32-E72D297353CC}">
              <c16:uniqueId val="{00000005-9446-4628-9FAF-11F9C52595F2}"/>
            </c:ext>
          </c:extLst>
        </c:ser>
        <c:dLbls>
          <c:showLegendKey val="0"/>
          <c:showVal val="0"/>
          <c:showCatName val="0"/>
          <c:showSerName val="0"/>
          <c:showPercent val="0"/>
          <c:showBubbleSize val="0"/>
        </c:dLbls>
        <c:gapWidth val="65"/>
        <c:overlap val="100"/>
        <c:serLines>
          <c:spPr>
            <a:ln w="9525" cap="flat" cmpd="sng" algn="ctr">
              <a:solidFill>
                <a:schemeClr val="bg1">
                  <a:lumMod val="85000"/>
                </a:schemeClr>
              </a:solidFill>
              <a:prstDash val="sysDash"/>
              <a:round/>
            </a:ln>
            <a:effectLst/>
          </c:spPr>
        </c:serLines>
        <c:axId val="1048376608"/>
        <c:axId val="1048378904"/>
      </c:barChart>
      <c:catAx>
        <c:axId val="10483766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nl-NL"/>
          </a:p>
        </c:txPr>
        <c:crossAx val="1048378904"/>
        <c:crosses val="autoZero"/>
        <c:auto val="1"/>
        <c:lblAlgn val="ctr"/>
        <c:lblOffset val="100"/>
        <c:noMultiLvlLbl val="0"/>
      </c:catAx>
      <c:valAx>
        <c:axId val="1048378904"/>
        <c:scaling>
          <c:orientation val="minMax"/>
        </c:scaling>
        <c:delete val="1"/>
        <c:axPos val="b"/>
        <c:numFmt formatCode="0%" sourceLinked="1"/>
        <c:majorTickMark val="none"/>
        <c:minorTickMark val="none"/>
        <c:tickLblPos val="nextTo"/>
        <c:crossAx val="1048376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prstDash val="solid"/>
    </a:ln>
    <a:effectLst/>
  </c:spPr>
  <c:txPr>
    <a:bodyPr/>
    <a:lstStyle/>
    <a:p>
      <a:pPr>
        <a:defRPr sz="1200"/>
      </a:pPr>
      <a:endParaRPr lang="nl-NL"/>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4.1847484043587284E-2"/>
          <c:w val="1"/>
          <c:h val="0.88986556554591667"/>
        </c:manualLayout>
      </c:layout>
      <c:barChart>
        <c:barDir val="col"/>
        <c:grouping val="clustered"/>
        <c:varyColors val="0"/>
        <c:ser>
          <c:idx val="0"/>
          <c:order val="0"/>
          <c:tx>
            <c:strRef>
              <c:f>Sheet1!$B$1</c:f>
              <c:strCache>
                <c:ptCount val="1"/>
                <c:pt idx="0">
                  <c:v>NL</c:v>
                </c:pt>
              </c:strCache>
            </c:strRef>
          </c:tx>
          <c:spPr>
            <a:solidFill>
              <a:schemeClr val="accent4"/>
            </a:solidFill>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1-90BE-4137-9D22-8060CF04FCBE}"/>
              </c:ext>
            </c:extLst>
          </c:dPt>
          <c:dLbls>
            <c:numFmt formatCode="0%" sourceLinked="0"/>
            <c:spPr>
              <a:noFill/>
              <a:ln>
                <a:noFill/>
              </a:ln>
              <a:effectLst/>
            </c:spPr>
            <c:txPr>
              <a:bodyPr rot="0" spcFirstLastPara="1" vertOverflow="ellipsis" vert="horz" wrap="square" lIns="0" tIns="0" rIns="0" bIns="0" anchor="ctr" anchorCtr="1">
                <a:spAutoFit/>
              </a:bodyPr>
              <a:lstStyle/>
              <a:p>
                <a:pPr>
                  <a:defRPr sz="12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2020</c:v>
                </c:pt>
                <c:pt idx="2">
                  <c:v>2050</c:v>
                </c:pt>
              </c:numCache>
            </c:numRef>
          </c:cat>
          <c:val>
            <c:numRef>
              <c:f>Sheet1!$B$2:$B$4</c:f>
              <c:numCache>
                <c:formatCode>0.0%</c:formatCode>
                <c:ptCount val="3"/>
                <c:pt idx="0">
                  <c:v>0.39365838288356958</c:v>
                </c:pt>
                <c:pt idx="1">
                  <c:v>0.36868561441742892</c:v>
                </c:pt>
                <c:pt idx="2">
                  <c:v>0.40296968331059829</c:v>
                </c:pt>
              </c:numCache>
            </c:numRef>
          </c:val>
          <c:extLst>
            <c:ext xmlns:c16="http://schemas.microsoft.com/office/drawing/2014/chart" uri="{C3380CC4-5D6E-409C-BE32-E72D297353CC}">
              <c16:uniqueId val="{00000002-90BE-4137-9D22-8060CF04FCBE}"/>
            </c:ext>
          </c:extLst>
        </c:ser>
        <c:dLbls>
          <c:showLegendKey val="0"/>
          <c:showVal val="0"/>
          <c:showCatName val="0"/>
          <c:showSerName val="0"/>
          <c:showPercent val="0"/>
          <c:showBubbleSize val="0"/>
        </c:dLbls>
        <c:gapWidth val="50"/>
        <c:axId val="791510248"/>
        <c:axId val="791504672"/>
      </c:barChart>
      <c:lineChart>
        <c:grouping val="standard"/>
        <c:varyColors val="0"/>
        <c:ser>
          <c:idx val="1"/>
          <c:order val="1"/>
          <c:tx>
            <c:strRef>
              <c:f>Sheet1!$C$1</c:f>
              <c:strCache>
                <c:ptCount val="1"/>
                <c:pt idx="0">
                  <c:v>Column1</c:v>
                </c:pt>
              </c:strCache>
            </c:strRef>
          </c:tx>
          <c:marker>
            <c:symbol val="none"/>
          </c:marker>
          <c:cat>
            <c:numRef>
              <c:f>Sheet1!$A$2:$A$4</c:f>
              <c:numCache>
                <c:formatCode>General</c:formatCode>
                <c:ptCount val="3"/>
                <c:pt idx="0">
                  <c:v>2000</c:v>
                </c:pt>
                <c:pt idx="1">
                  <c:v>2020</c:v>
                </c:pt>
                <c:pt idx="2">
                  <c:v>2050</c:v>
                </c:pt>
              </c:numCache>
            </c:numRef>
          </c:cat>
          <c:val>
            <c:numRef>
              <c:f>Sheet1!$C$2:$C$4</c:f>
              <c:numCache>
                <c:formatCode>0.0%</c:formatCode>
                <c:ptCount val="3"/>
                <c:pt idx="0">
                  <c:v>0.519999991522895</c:v>
                </c:pt>
              </c:numCache>
            </c:numRef>
          </c:val>
          <c:smooth val="0"/>
          <c:extLst>
            <c:ext xmlns:c16="http://schemas.microsoft.com/office/drawing/2014/chart" uri="{C3380CC4-5D6E-409C-BE32-E72D297353CC}">
              <c16:uniqueId val="{00000002-2A6C-4E7D-A7BB-B2C2C216A9C4}"/>
            </c:ext>
          </c:extLst>
        </c:ser>
        <c:dLbls>
          <c:showLegendKey val="0"/>
          <c:showVal val="0"/>
          <c:showCatName val="0"/>
          <c:showSerName val="0"/>
          <c:showPercent val="0"/>
          <c:showBubbleSize val="0"/>
        </c:dLbls>
        <c:marker val="1"/>
        <c:smooth val="0"/>
        <c:axId val="791510248"/>
        <c:axId val="791504672"/>
      </c:lineChart>
      <c:catAx>
        <c:axId val="791510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min val="0"/>
        </c:scaling>
        <c:delete val="1"/>
        <c:axPos val="l"/>
        <c:numFmt formatCode="0.0%" sourceLinked="1"/>
        <c:majorTickMark val="out"/>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4.1847484043587284E-2"/>
          <c:w val="1"/>
          <c:h val="0.88986556554591667"/>
        </c:manualLayout>
      </c:layout>
      <c:barChart>
        <c:barDir val="col"/>
        <c:grouping val="clustered"/>
        <c:varyColors val="0"/>
        <c:ser>
          <c:idx val="0"/>
          <c:order val="0"/>
          <c:tx>
            <c:strRef>
              <c:f>Sheet1!$B$1</c:f>
              <c:strCache>
                <c:ptCount val="1"/>
                <c:pt idx="0">
                  <c:v>Amersfoort</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90BE-4137-9D22-8060CF04FCBE}"/>
              </c:ext>
            </c:extLst>
          </c:dPt>
          <c:dLbls>
            <c:numFmt formatCode="0%" sourceLinked="0"/>
            <c:spPr>
              <a:noFill/>
              <a:ln>
                <a:noFill/>
              </a:ln>
              <a:effectLst/>
            </c:spPr>
            <c:txPr>
              <a:bodyPr rot="0" spcFirstLastPara="1" vertOverflow="ellipsis" vert="horz" wrap="square" lIns="0" tIns="0" rIns="0" bIns="0" anchor="ctr" anchorCtr="1">
                <a:spAutoFit/>
              </a:bodyPr>
              <a:lstStyle/>
              <a:p>
                <a:pPr>
                  <a:defRPr sz="12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2020</c:v>
                </c:pt>
                <c:pt idx="2">
                  <c:v>2050</c:v>
                </c:pt>
              </c:numCache>
            </c:numRef>
          </c:cat>
          <c:val>
            <c:numRef>
              <c:f>Sheet1!$B$2:$B$4</c:f>
              <c:numCache>
                <c:formatCode>0.0%</c:formatCode>
                <c:ptCount val="3"/>
                <c:pt idx="0">
                  <c:v>0.27130479102956162</c:v>
                </c:pt>
                <c:pt idx="1">
                  <c:v>0.39200000000000002</c:v>
                </c:pt>
                <c:pt idx="2">
                  <c:v>0.519999991522895</c:v>
                </c:pt>
              </c:numCache>
            </c:numRef>
          </c:val>
          <c:extLst>
            <c:ext xmlns:c16="http://schemas.microsoft.com/office/drawing/2014/chart" uri="{C3380CC4-5D6E-409C-BE32-E72D297353CC}">
              <c16:uniqueId val="{00000002-90BE-4137-9D22-8060CF04FCBE}"/>
            </c:ext>
          </c:extLst>
        </c:ser>
        <c:dLbls>
          <c:showLegendKey val="0"/>
          <c:showVal val="0"/>
          <c:showCatName val="0"/>
          <c:showSerName val="0"/>
          <c:showPercent val="0"/>
          <c:showBubbleSize val="0"/>
        </c:dLbls>
        <c:gapWidth val="50"/>
        <c:axId val="791510248"/>
        <c:axId val="791504672"/>
      </c:barChart>
      <c:lineChart>
        <c:grouping val="standard"/>
        <c:varyColors val="0"/>
        <c:ser>
          <c:idx val="1"/>
          <c:order val="1"/>
          <c:tx>
            <c:strRef>
              <c:f>Sheet1!$C$1</c:f>
              <c:strCache>
                <c:ptCount val="1"/>
                <c:pt idx="0">
                  <c:v>Column1</c:v>
                </c:pt>
              </c:strCache>
            </c:strRef>
          </c:tx>
          <c:marker>
            <c:symbol val="none"/>
          </c:marker>
          <c:cat>
            <c:numRef>
              <c:f>Sheet1!$A$2:$A$4</c:f>
              <c:numCache>
                <c:formatCode>General</c:formatCode>
                <c:ptCount val="3"/>
                <c:pt idx="0">
                  <c:v>2000</c:v>
                </c:pt>
                <c:pt idx="1">
                  <c:v>2020</c:v>
                </c:pt>
                <c:pt idx="2">
                  <c:v>2050</c:v>
                </c:pt>
              </c:numCache>
            </c:numRef>
          </c:cat>
          <c:val>
            <c:numRef>
              <c:f>Sheet1!$C$2:$C$4</c:f>
              <c:numCache>
                <c:formatCode>0.0%</c:formatCode>
                <c:ptCount val="3"/>
                <c:pt idx="0">
                  <c:v>0.519999991522895</c:v>
                </c:pt>
              </c:numCache>
            </c:numRef>
          </c:val>
          <c:smooth val="0"/>
          <c:extLst>
            <c:ext xmlns:c16="http://schemas.microsoft.com/office/drawing/2014/chart" uri="{C3380CC4-5D6E-409C-BE32-E72D297353CC}">
              <c16:uniqueId val="{00000002-A3CC-4C5A-9F3C-8B914CBFB6C8}"/>
            </c:ext>
          </c:extLst>
        </c:ser>
        <c:dLbls>
          <c:showLegendKey val="0"/>
          <c:showVal val="0"/>
          <c:showCatName val="0"/>
          <c:showSerName val="0"/>
          <c:showPercent val="0"/>
          <c:showBubbleSize val="0"/>
        </c:dLbls>
        <c:marker val="1"/>
        <c:smooth val="0"/>
        <c:axId val="791510248"/>
        <c:axId val="791504672"/>
      </c:lineChart>
      <c:catAx>
        <c:axId val="791510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min val="0"/>
        </c:scaling>
        <c:delete val="1"/>
        <c:axPos val="l"/>
        <c:numFmt formatCode="0.0%" sourceLinked="1"/>
        <c:majorTickMark val="out"/>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4.1847484043587284E-2"/>
          <c:w val="1"/>
          <c:h val="0.88986556554591667"/>
        </c:manualLayout>
      </c:layout>
      <c:barChart>
        <c:barDir val="col"/>
        <c:grouping val="clustered"/>
        <c:varyColors val="0"/>
        <c:ser>
          <c:idx val="0"/>
          <c:order val="0"/>
          <c:tx>
            <c:strRef>
              <c:f>Sheet1!$B$1</c:f>
              <c:strCache>
                <c:ptCount val="1"/>
                <c:pt idx="0">
                  <c:v>Amersfoort</c:v>
                </c:pt>
              </c:strCache>
            </c:strRef>
          </c:tx>
          <c:spPr>
            <a:solidFill>
              <a:schemeClr val="accent4"/>
            </a:solidFill>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1-90BE-4137-9D22-8060CF04FCBE}"/>
              </c:ext>
            </c:extLst>
          </c:dPt>
          <c:dLbls>
            <c:dLbl>
              <c:idx val="2"/>
              <c:numFmt formatCode="0%" sourceLinked="0"/>
              <c:spPr>
                <a:noFill/>
                <a:ln>
                  <a:noFill/>
                </a:ln>
                <a:effectLst/>
              </c:spPr>
              <c:txPr>
                <a:bodyPr rot="0" spcFirstLastPara="1" vertOverflow="ellipsis" vert="horz" wrap="square" lIns="0" tIns="0" rIns="0" bIns="0" anchor="ctr" anchorCtr="1">
                  <a:spAutoFit/>
                </a:bodyPr>
                <a:lstStyle/>
                <a:p>
                  <a:pPr>
                    <a:defRPr sz="12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40BE-4D6F-9EEA-C9A767BFD275}"/>
                </c:ext>
              </c:extLst>
            </c:dLbl>
            <c:numFmt formatCode="0%" sourceLinked="0"/>
            <c:spPr>
              <a:noFill/>
              <a:ln>
                <a:noFill/>
              </a:ln>
              <a:effectLst/>
            </c:spPr>
            <c:txPr>
              <a:bodyPr rot="0" spcFirstLastPara="1" vertOverflow="ellipsis" vert="horz" wrap="square" lIns="0" tIns="0" rIns="0" bIns="0" anchor="ctr" anchorCtr="1">
                <a:spAutoFit/>
              </a:bodyPr>
              <a:lstStyle/>
              <a:p>
                <a:pPr>
                  <a:defRPr sz="1200" b="1" i="0" u="none" strike="noStrike" kern="1200" baseline="0">
                    <a:solidFill>
                      <a:schemeClr val="tx1">
                        <a:lumMod val="65000"/>
                        <a:lumOff val="35000"/>
                      </a:schemeClr>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2020</c:v>
                </c:pt>
                <c:pt idx="2">
                  <c:v>2050</c:v>
                </c:pt>
              </c:numCache>
            </c:numRef>
          </c:cat>
          <c:val>
            <c:numRef>
              <c:f>Sheet1!$B$2:$B$4</c:f>
              <c:numCache>
                <c:formatCode>0.0%</c:formatCode>
                <c:ptCount val="3"/>
                <c:pt idx="0">
                  <c:v>0.21877745591299488</c:v>
                </c:pt>
                <c:pt idx="1">
                  <c:v>0.33131154372269772</c:v>
                </c:pt>
                <c:pt idx="2">
                  <c:v>0.48645174796188884</c:v>
                </c:pt>
              </c:numCache>
            </c:numRef>
          </c:val>
          <c:extLst>
            <c:ext xmlns:c16="http://schemas.microsoft.com/office/drawing/2014/chart" uri="{C3380CC4-5D6E-409C-BE32-E72D297353CC}">
              <c16:uniqueId val="{00000002-90BE-4137-9D22-8060CF04FCBE}"/>
            </c:ext>
          </c:extLst>
        </c:ser>
        <c:dLbls>
          <c:showLegendKey val="0"/>
          <c:showVal val="0"/>
          <c:showCatName val="0"/>
          <c:showSerName val="0"/>
          <c:showPercent val="0"/>
          <c:showBubbleSize val="0"/>
        </c:dLbls>
        <c:gapWidth val="50"/>
        <c:axId val="791510248"/>
        <c:axId val="791504672"/>
      </c:barChart>
      <c:lineChart>
        <c:grouping val="standard"/>
        <c:varyColors val="0"/>
        <c:ser>
          <c:idx val="1"/>
          <c:order val="1"/>
          <c:tx>
            <c:strRef>
              <c:f>Sheet1!$C$1</c:f>
              <c:strCache>
                <c:ptCount val="1"/>
                <c:pt idx="0">
                  <c:v>Nederland</c:v>
                </c:pt>
              </c:strCache>
            </c:strRef>
          </c:tx>
          <c:marker>
            <c:symbol val="none"/>
          </c:marker>
          <c:cat>
            <c:numRef>
              <c:f>Sheet1!$A$2:$A$4</c:f>
              <c:numCache>
                <c:formatCode>General</c:formatCode>
                <c:ptCount val="3"/>
                <c:pt idx="0">
                  <c:v>2000</c:v>
                </c:pt>
                <c:pt idx="1">
                  <c:v>2020</c:v>
                </c:pt>
                <c:pt idx="2">
                  <c:v>2050</c:v>
                </c:pt>
              </c:numCache>
            </c:numRef>
          </c:cat>
          <c:val>
            <c:numRef>
              <c:f>Sheet1!$C$2:$C$4</c:f>
              <c:numCache>
                <c:formatCode>0.0%</c:formatCode>
                <c:ptCount val="3"/>
                <c:pt idx="0">
                  <c:v>0.519999991522895</c:v>
                </c:pt>
              </c:numCache>
            </c:numRef>
          </c:val>
          <c:smooth val="0"/>
          <c:extLst>
            <c:ext xmlns:c16="http://schemas.microsoft.com/office/drawing/2014/chart" uri="{C3380CC4-5D6E-409C-BE32-E72D297353CC}">
              <c16:uniqueId val="{00000002-9890-4B70-9015-2182FD007020}"/>
            </c:ext>
          </c:extLst>
        </c:ser>
        <c:dLbls>
          <c:showLegendKey val="0"/>
          <c:showVal val="0"/>
          <c:showCatName val="0"/>
          <c:showSerName val="0"/>
          <c:showPercent val="0"/>
          <c:showBubbleSize val="0"/>
        </c:dLbls>
        <c:marker val="1"/>
        <c:smooth val="0"/>
        <c:axId val="791510248"/>
        <c:axId val="791504672"/>
      </c:lineChart>
      <c:catAx>
        <c:axId val="791510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min val="0"/>
        </c:scaling>
        <c:delete val="1"/>
        <c:axPos val="l"/>
        <c:numFmt formatCode="0.0%" sourceLinked="1"/>
        <c:majorTickMark val="out"/>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043493501823908"/>
          <c:y val="3.2880166034247149E-2"/>
          <c:w val="0.81332138309651403"/>
          <c:h val="0.96711983396575285"/>
        </c:manualLayout>
      </c:layout>
      <c:barChart>
        <c:barDir val="bar"/>
        <c:grouping val="stacked"/>
        <c:varyColors val="0"/>
        <c:ser>
          <c:idx val="0"/>
          <c:order val="0"/>
          <c:tx>
            <c:strRef>
              <c:f>Sheet1!$B$1</c:f>
              <c:strCache>
                <c:ptCount val="1"/>
              </c:strCache>
            </c:strRef>
          </c:tx>
          <c:spPr>
            <a:solidFill>
              <a:schemeClr val="tx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Landgraaf</c:v>
                </c:pt>
                <c:pt idx="1">
                  <c:v>Kerkrade</c:v>
                </c:pt>
                <c:pt idx="2">
                  <c:v>Brunssum</c:v>
                </c:pt>
                <c:pt idx="3">
                  <c:v>Beekdaelen</c:v>
                </c:pt>
                <c:pt idx="4">
                  <c:v>Sittard-Geleen</c:v>
                </c:pt>
                <c:pt idx="5">
                  <c:v>Maastricht</c:v>
                </c:pt>
                <c:pt idx="6">
                  <c:v>Voerendaal</c:v>
                </c:pt>
                <c:pt idx="7">
                  <c:v>Simpelveld</c:v>
                </c:pt>
                <c:pt idx="8">
                  <c:v>Valkenburg aan de Geul</c:v>
                </c:pt>
                <c:pt idx="9">
                  <c:v>Eindhoven</c:v>
                </c:pt>
              </c:strCache>
            </c:strRef>
          </c:cat>
          <c:val>
            <c:numRef>
              <c:f>Sheet1!$B$2:$B$11</c:f>
              <c:numCache>
                <c:formatCode>General</c:formatCode>
                <c:ptCount val="10"/>
                <c:pt idx="0">
                  <c:v>607</c:v>
                </c:pt>
                <c:pt idx="1">
                  <c:v>598</c:v>
                </c:pt>
                <c:pt idx="2">
                  <c:v>502</c:v>
                </c:pt>
                <c:pt idx="3">
                  <c:v>362</c:v>
                </c:pt>
                <c:pt idx="4">
                  <c:v>319</c:v>
                </c:pt>
                <c:pt idx="5">
                  <c:v>267</c:v>
                </c:pt>
                <c:pt idx="6">
                  <c:v>195</c:v>
                </c:pt>
                <c:pt idx="7">
                  <c:v>93</c:v>
                </c:pt>
                <c:pt idx="8">
                  <c:v>74</c:v>
                </c:pt>
                <c:pt idx="9">
                  <c:v>71</c:v>
                </c:pt>
              </c:numCache>
            </c:numRef>
          </c:val>
          <c:extLst>
            <c:ext xmlns:c16="http://schemas.microsoft.com/office/drawing/2014/chart" uri="{C3380CC4-5D6E-409C-BE32-E72D297353CC}">
              <c16:uniqueId val="{00000000-99F3-424E-9CB0-AC77E92F6122}"/>
            </c:ext>
          </c:extLst>
        </c:ser>
        <c:ser>
          <c:idx val="1"/>
          <c:order val="1"/>
          <c:tx>
            <c:strRef>
              <c:f>Sheet1!$C$1</c:f>
              <c:strCache>
                <c:ptCount val="1"/>
              </c:strCache>
            </c:strRef>
          </c:tx>
          <c:spPr>
            <a:solidFill>
              <a:schemeClr val="bg1">
                <a:lumMod val="95000"/>
              </a:schemeClr>
            </a:solidFill>
            <a:ln>
              <a:noFill/>
            </a:ln>
            <a:effectLst/>
          </c:spPr>
          <c:invertIfNegative val="0"/>
          <c:dPt>
            <c:idx val="0"/>
            <c:invertIfNegative val="0"/>
            <c:bubble3D val="0"/>
            <c:spPr>
              <a:solidFill>
                <a:schemeClr val="bg1"/>
              </a:solidFill>
              <a:ln>
                <a:noFill/>
              </a:ln>
              <a:effectLst/>
            </c:spPr>
            <c:extLst>
              <c:ext xmlns:c16="http://schemas.microsoft.com/office/drawing/2014/chart" uri="{C3380CC4-5D6E-409C-BE32-E72D297353CC}">
                <c16:uniqueId val="{00000002-99F3-424E-9CB0-AC77E92F6122}"/>
              </c:ext>
            </c:extLst>
          </c:dPt>
          <c:cat>
            <c:strRef>
              <c:f>Sheet1!$A$2:$A$11</c:f>
              <c:strCache>
                <c:ptCount val="10"/>
                <c:pt idx="0">
                  <c:v>Landgraaf</c:v>
                </c:pt>
                <c:pt idx="1">
                  <c:v>Kerkrade</c:v>
                </c:pt>
                <c:pt idx="2">
                  <c:v>Brunssum</c:v>
                </c:pt>
                <c:pt idx="3">
                  <c:v>Beekdaelen</c:v>
                </c:pt>
                <c:pt idx="4">
                  <c:v>Sittard-Geleen</c:v>
                </c:pt>
                <c:pt idx="5">
                  <c:v>Maastricht</c:v>
                </c:pt>
                <c:pt idx="6">
                  <c:v>Voerendaal</c:v>
                </c:pt>
                <c:pt idx="7">
                  <c:v>Simpelveld</c:v>
                </c:pt>
                <c:pt idx="8">
                  <c:v>Valkenburg aan de Geul</c:v>
                </c:pt>
                <c:pt idx="9">
                  <c:v>Eindhoven</c:v>
                </c:pt>
              </c:strCache>
            </c:strRef>
          </c:cat>
          <c:val>
            <c:numRef>
              <c:f>Sheet1!$C$2:$C$11</c:f>
              <c:numCache>
                <c:formatCode>General</c:formatCode>
                <c:ptCount val="10"/>
                <c:pt idx="0">
                  <c:v>11</c:v>
                </c:pt>
              </c:numCache>
            </c:numRef>
          </c:val>
          <c:extLst>
            <c:ext xmlns:c16="http://schemas.microsoft.com/office/drawing/2014/chart" uri="{C3380CC4-5D6E-409C-BE32-E72D297353CC}">
              <c16:uniqueId val="{00000003-99F3-424E-9CB0-AC77E92F6122}"/>
            </c:ext>
          </c:extLst>
        </c:ser>
        <c:dLbls>
          <c:showLegendKey val="0"/>
          <c:showVal val="0"/>
          <c:showCatName val="0"/>
          <c:showSerName val="0"/>
          <c:showPercent val="0"/>
          <c:showBubbleSize val="0"/>
        </c:dLbls>
        <c:gapWidth val="25"/>
        <c:overlap val="100"/>
        <c:axId val="791510248"/>
        <c:axId val="791504672"/>
      </c:barChart>
      <c:catAx>
        <c:axId val="7915102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scaling>
        <c:delete val="1"/>
        <c:axPos val="t"/>
        <c:numFmt formatCode="General"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927773329731482"/>
          <c:y val="3.2880166034247149E-2"/>
          <c:w val="0.81447858481743829"/>
          <c:h val="0.96711983396575285"/>
        </c:manualLayout>
      </c:layout>
      <c:barChart>
        <c:barDir val="bar"/>
        <c:grouping val="stacked"/>
        <c:varyColors val="0"/>
        <c:ser>
          <c:idx val="0"/>
          <c:order val="0"/>
          <c:tx>
            <c:strRef>
              <c:f>Sheet1!$B$1</c:f>
              <c:strCache>
                <c:ptCount val="1"/>
              </c:strCache>
            </c:strRef>
          </c:tx>
          <c:spPr>
            <a:solidFill>
              <a:schemeClr val="tx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Kerkrade</c:v>
                </c:pt>
                <c:pt idx="1">
                  <c:v>Brunssum</c:v>
                </c:pt>
                <c:pt idx="2">
                  <c:v>Landgraaf</c:v>
                </c:pt>
                <c:pt idx="3">
                  <c:v>Maastricht</c:v>
                </c:pt>
                <c:pt idx="4">
                  <c:v>Beekdaelen</c:v>
                </c:pt>
                <c:pt idx="5">
                  <c:v>Sittard-Geleen</c:v>
                </c:pt>
                <c:pt idx="6">
                  <c:v>Voerendaal</c:v>
                </c:pt>
                <c:pt idx="7">
                  <c:v>Simpelveld</c:v>
                </c:pt>
                <c:pt idx="8">
                  <c:v>Valkenburg aan de Geul</c:v>
                </c:pt>
                <c:pt idx="9">
                  <c:v>Cranendonck</c:v>
                </c:pt>
              </c:strCache>
            </c:strRef>
          </c:cat>
          <c:val>
            <c:numRef>
              <c:f>Sheet1!$B$2:$B$11</c:f>
              <c:numCache>
                <c:formatCode>General</c:formatCode>
                <c:ptCount val="10"/>
                <c:pt idx="0">
                  <c:v>618</c:v>
                </c:pt>
                <c:pt idx="1">
                  <c:v>592</c:v>
                </c:pt>
                <c:pt idx="2">
                  <c:v>592</c:v>
                </c:pt>
                <c:pt idx="3">
                  <c:v>322</c:v>
                </c:pt>
                <c:pt idx="4">
                  <c:v>321</c:v>
                </c:pt>
                <c:pt idx="5">
                  <c:v>295</c:v>
                </c:pt>
                <c:pt idx="6">
                  <c:v>209</c:v>
                </c:pt>
                <c:pt idx="7">
                  <c:v>111</c:v>
                </c:pt>
                <c:pt idx="8">
                  <c:v>95</c:v>
                </c:pt>
                <c:pt idx="9">
                  <c:v>93</c:v>
                </c:pt>
              </c:numCache>
            </c:numRef>
          </c:val>
          <c:extLst>
            <c:ext xmlns:c16="http://schemas.microsoft.com/office/drawing/2014/chart" uri="{C3380CC4-5D6E-409C-BE32-E72D297353CC}">
              <c16:uniqueId val="{00000000-BE31-4DFD-9E43-59F0C295ABA6}"/>
            </c:ext>
          </c:extLst>
        </c:ser>
        <c:ser>
          <c:idx val="1"/>
          <c:order val="1"/>
          <c:tx>
            <c:strRef>
              <c:f>Sheet1!$C$1</c:f>
              <c:strCache>
                <c:ptCount val="1"/>
              </c:strCache>
            </c:strRef>
          </c:tx>
          <c:spPr>
            <a:solidFill>
              <a:schemeClr val="bg1"/>
            </a:solidFill>
            <a:ln>
              <a:noFill/>
            </a:ln>
            <a:effectLst/>
          </c:spPr>
          <c:invertIfNegative val="0"/>
          <c:cat>
            <c:strRef>
              <c:f>Sheet1!$A$2:$A$11</c:f>
              <c:strCache>
                <c:ptCount val="10"/>
                <c:pt idx="0">
                  <c:v>Kerkrade</c:v>
                </c:pt>
                <c:pt idx="1">
                  <c:v>Brunssum</c:v>
                </c:pt>
                <c:pt idx="2">
                  <c:v>Landgraaf</c:v>
                </c:pt>
                <c:pt idx="3">
                  <c:v>Maastricht</c:v>
                </c:pt>
                <c:pt idx="4">
                  <c:v>Beekdaelen</c:v>
                </c:pt>
                <c:pt idx="5">
                  <c:v>Sittard-Geleen</c:v>
                </c:pt>
                <c:pt idx="6">
                  <c:v>Voerendaal</c:v>
                </c:pt>
                <c:pt idx="7">
                  <c:v>Simpelveld</c:v>
                </c:pt>
                <c:pt idx="8">
                  <c:v>Valkenburg aan de Geul</c:v>
                </c:pt>
                <c:pt idx="9">
                  <c:v>Cranendonck</c:v>
                </c:pt>
              </c:strCache>
            </c:strRef>
          </c:cat>
          <c:val>
            <c:numRef>
              <c:f>Sheet1!$C$2:$C$11</c:f>
              <c:numCache>
                <c:formatCode>General</c:formatCode>
                <c:ptCount val="10"/>
                <c:pt idx="0">
                  <c:v>0</c:v>
                </c:pt>
              </c:numCache>
            </c:numRef>
          </c:val>
          <c:extLst>
            <c:ext xmlns:c16="http://schemas.microsoft.com/office/drawing/2014/chart" uri="{C3380CC4-5D6E-409C-BE32-E72D297353CC}">
              <c16:uniqueId val="{00000001-BE31-4DFD-9E43-59F0C295ABA6}"/>
            </c:ext>
          </c:extLst>
        </c:ser>
        <c:dLbls>
          <c:showLegendKey val="0"/>
          <c:showVal val="0"/>
          <c:showCatName val="0"/>
          <c:showSerName val="0"/>
          <c:showPercent val="0"/>
          <c:showBubbleSize val="0"/>
        </c:dLbls>
        <c:gapWidth val="25"/>
        <c:overlap val="100"/>
        <c:axId val="791510248"/>
        <c:axId val="791504672"/>
      </c:barChart>
      <c:catAx>
        <c:axId val="7915102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scaling>
        <c:delete val="1"/>
        <c:axPos val="t"/>
        <c:numFmt formatCode="General"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432673172136154E-3"/>
          <c:y val="1.5558881115566619E-2"/>
          <c:w val="0.99071391311044499"/>
          <c:h val="0.90530611144839135"/>
        </c:manualLayout>
      </c:layout>
      <c:barChart>
        <c:barDir val="col"/>
        <c:grouping val="percentStacked"/>
        <c:varyColors val="0"/>
        <c:ser>
          <c:idx val="0"/>
          <c:order val="0"/>
          <c:tx>
            <c:strRef>
              <c:f>Sheet1!$B$1</c:f>
              <c:strCache>
                <c:ptCount val="1"/>
                <c:pt idx="0">
                  <c:v>Lage complexiteit</c:v>
                </c:pt>
              </c:strCache>
            </c:strRef>
          </c:tx>
          <c:spPr>
            <a:solidFill>
              <a:srgbClr val="EC6224"/>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mn-lt"/>
                    <a:ea typeface="+mn-ea"/>
                    <a:cs typeface="+mn-cs"/>
                  </a:defRPr>
                </a:pPr>
                <a:endParaRPr lang="nl-NL"/>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Amersfoort</c:v>
                </c:pt>
                <c:pt idx="1">
                  <c:v>Nederland</c:v>
                </c:pt>
              </c:strCache>
            </c:strRef>
          </c:cat>
          <c:val>
            <c:numRef>
              <c:f>Sheet1!$B$2:$B$3</c:f>
              <c:numCache>
                <c:formatCode>0.0%</c:formatCode>
                <c:ptCount val="2"/>
                <c:pt idx="0">
                  <c:v>0.1</c:v>
                </c:pt>
                <c:pt idx="1">
                  <c:v>8.7999999999999995E-2</c:v>
                </c:pt>
              </c:numCache>
            </c:numRef>
          </c:val>
          <c:extLst>
            <c:ext xmlns:c16="http://schemas.microsoft.com/office/drawing/2014/chart" uri="{C3380CC4-5D6E-409C-BE32-E72D297353CC}">
              <c16:uniqueId val="{00000000-5650-4A64-A6A5-51CAF81CCEE0}"/>
            </c:ext>
          </c:extLst>
        </c:ser>
        <c:ser>
          <c:idx val="1"/>
          <c:order val="1"/>
          <c:tx>
            <c:strRef>
              <c:f>Sheet1!$C$1</c:f>
              <c:strCache>
                <c:ptCount val="1"/>
                <c:pt idx="0">
                  <c:v>Middellage complexiteit</c:v>
                </c:pt>
              </c:strCache>
            </c:strRef>
          </c:tx>
          <c:spPr>
            <a:solidFill>
              <a:srgbClr val="EC6224">
                <a:alpha val="70000"/>
              </a:srgb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nl-NL"/>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Amersfoort</c:v>
                </c:pt>
                <c:pt idx="1">
                  <c:v>Nederland</c:v>
                </c:pt>
              </c:strCache>
            </c:strRef>
          </c:cat>
          <c:val>
            <c:numRef>
              <c:f>Sheet1!$C$2:$C$3</c:f>
              <c:numCache>
                <c:formatCode>0.0%</c:formatCode>
                <c:ptCount val="2"/>
                <c:pt idx="0">
                  <c:v>0.5</c:v>
                </c:pt>
                <c:pt idx="1">
                  <c:v>0.41836619718309859</c:v>
                </c:pt>
              </c:numCache>
            </c:numRef>
          </c:val>
          <c:extLst>
            <c:ext xmlns:c16="http://schemas.microsoft.com/office/drawing/2014/chart" uri="{C3380CC4-5D6E-409C-BE32-E72D297353CC}">
              <c16:uniqueId val="{00000001-5650-4A64-A6A5-51CAF81CCEE0}"/>
            </c:ext>
          </c:extLst>
        </c:ser>
        <c:ser>
          <c:idx val="2"/>
          <c:order val="2"/>
          <c:tx>
            <c:strRef>
              <c:f>Sheet1!$D$1</c:f>
              <c:strCache>
                <c:ptCount val="1"/>
                <c:pt idx="0">
                  <c:v>Middelhoge complexiteit</c:v>
                </c:pt>
              </c:strCache>
            </c:strRef>
          </c:tx>
          <c:spPr>
            <a:solidFill>
              <a:srgbClr val="EC6224">
                <a:alpha val="50000"/>
              </a:srgbClr>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000" b="1" i="0" u="none" strike="noStrike" kern="1200" baseline="0">
                    <a:solidFill>
                      <a:srgbClr val="000000"/>
                    </a:solidFill>
                    <a:latin typeface="+mn-lt"/>
                    <a:ea typeface="+mn-ea"/>
                    <a:cs typeface="+mn-cs"/>
                  </a:defRPr>
                </a:pPr>
                <a:endParaRPr lang="nl-NL"/>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Amersfoort</c:v>
                </c:pt>
                <c:pt idx="1">
                  <c:v>Nederland</c:v>
                </c:pt>
              </c:strCache>
            </c:strRef>
          </c:cat>
          <c:val>
            <c:numRef>
              <c:f>Sheet1!$D$2:$D$3</c:f>
              <c:numCache>
                <c:formatCode>0.0%</c:formatCode>
                <c:ptCount val="2"/>
                <c:pt idx="0">
                  <c:v>0.17499999999999999</c:v>
                </c:pt>
                <c:pt idx="1">
                  <c:v>0.17509859154929577</c:v>
                </c:pt>
              </c:numCache>
            </c:numRef>
          </c:val>
          <c:extLst>
            <c:ext xmlns:c16="http://schemas.microsoft.com/office/drawing/2014/chart" uri="{C3380CC4-5D6E-409C-BE32-E72D297353CC}">
              <c16:uniqueId val="{00000002-5650-4A64-A6A5-51CAF81CCEE0}"/>
            </c:ext>
          </c:extLst>
        </c:ser>
        <c:ser>
          <c:idx val="3"/>
          <c:order val="3"/>
          <c:tx>
            <c:strRef>
              <c:f>Sheet1!$E$1</c:f>
              <c:strCache>
                <c:ptCount val="1"/>
                <c:pt idx="0">
                  <c:v>Hoge complexiteit</c:v>
                </c:pt>
              </c:strCache>
            </c:strRef>
          </c:tx>
          <c:spPr>
            <a:solidFill>
              <a:srgbClr val="EC6224">
                <a:alpha val="30000"/>
              </a:srgb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l-NL"/>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Amersfoort</c:v>
                </c:pt>
                <c:pt idx="1">
                  <c:v>Nederland</c:v>
                </c:pt>
              </c:strCache>
            </c:strRef>
          </c:cat>
          <c:val>
            <c:numRef>
              <c:f>Sheet1!$E$2:$E$3</c:f>
              <c:numCache>
                <c:formatCode>0.0%</c:formatCode>
                <c:ptCount val="2"/>
                <c:pt idx="0">
                  <c:v>0.22500000000000001</c:v>
                </c:pt>
                <c:pt idx="1">
                  <c:v>0.31853521126760564</c:v>
                </c:pt>
              </c:numCache>
            </c:numRef>
          </c:val>
          <c:extLst>
            <c:ext xmlns:c16="http://schemas.microsoft.com/office/drawing/2014/chart" uri="{C3380CC4-5D6E-409C-BE32-E72D297353CC}">
              <c16:uniqueId val="{00000003-5650-4A64-A6A5-51CAF81CCEE0}"/>
            </c:ext>
          </c:extLst>
        </c:ser>
        <c:dLbls>
          <c:showLegendKey val="0"/>
          <c:showVal val="0"/>
          <c:showCatName val="0"/>
          <c:showSerName val="0"/>
          <c:showPercent val="0"/>
          <c:showBubbleSize val="0"/>
        </c:dLbls>
        <c:gapWidth val="65"/>
        <c:overlap val="100"/>
        <c:serLines>
          <c:spPr>
            <a:ln w="9525" cap="flat" cmpd="sng" algn="ctr">
              <a:solidFill>
                <a:schemeClr val="bg1">
                  <a:lumMod val="85000"/>
                </a:schemeClr>
              </a:solidFill>
              <a:prstDash val="sysDash"/>
              <a:round/>
            </a:ln>
            <a:effectLst/>
          </c:spPr>
        </c:serLines>
        <c:axId val="1048376608"/>
        <c:axId val="1048378904"/>
      </c:barChart>
      <c:catAx>
        <c:axId val="1048376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nl-NL"/>
          </a:p>
        </c:txPr>
        <c:crossAx val="1048378904"/>
        <c:crosses val="autoZero"/>
        <c:auto val="1"/>
        <c:lblAlgn val="ctr"/>
        <c:lblOffset val="100"/>
        <c:noMultiLvlLbl val="0"/>
      </c:catAx>
      <c:valAx>
        <c:axId val="1048378904"/>
        <c:scaling>
          <c:orientation val="minMax"/>
        </c:scaling>
        <c:delete val="1"/>
        <c:axPos val="l"/>
        <c:numFmt formatCode="0%" sourceLinked="1"/>
        <c:majorTickMark val="out"/>
        <c:minorTickMark val="none"/>
        <c:tickLblPos val="nextTo"/>
        <c:crossAx val="1048376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prstDash val="solid"/>
    </a:ln>
    <a:effectLst/>
  </c:spPr>
  <c:txPr>
    <a:bodyPr/>
    <a:lstStyle/>
    <a:p>
      <a:pPr>
        <a:defRPr sz="1200"/>
      </a:pPr>
      <a:endParaRPr lang="nl-N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7.vml.rels><?xml version="1.0" encoding="UTF-8" standalone="yes"?>
<Relationships xmlns="http://schemas.openxmlformats.org/package/2006/relationships"><Relationship Id="rId1" Type="http://schemas.openxmlformats.org/officeDocument/2006/relationships/image" Target="../media/image7.emf"/></Relationships>
</file>

<file path=ppt/drawings/drawing1.xml><?xml version="1.0" encoding="utf-8"?>
<c:userShapes xmlns:c="http://schemas.openxmlformats.org/drawingml/2006/chart">
  <cdr:relSizeAnchor xmlns:cdr="http://schemas.openxmlformats.org/drawingml/2006/chartDrawing">
    <cdr:from>
      <cdr:x>0.45796</cdr:x>
      <cdr:y>0.87711</cdr:y>
    </cdr:from>
    <cdr:to>
      <cdr:x>0.5</cdr:x>
      <cdr:y>0.92945</cdr:y>
    </cdr:to>
    <cdr:sp macro="" textlink="">
      <cdr:nvSpPr>
        <cdr:cNvPr id="2" name="TextBox 1">
          <a:extLst xmlns:a="http://schemas.openxmlformats.org/drawingml/2006/main">
            <a:ext uri="{FF2B5EF4-FFF2-40B4-BE49-F238E27FC236}">
              <a16:creationId xmlns:a16="http://schemas.microsoft.com/office/drawing/2014/main" id="{1B81F2EF-E863-498F-8184-57C066F6C152}"/>
            </a:ext>
          </a:extLst>
        </cdr:cNvPr>
        <cdr:cNvSpPr txBox="1"/>
      </cdr:nvSpPr>
      <cdr:spPr>
        <a:xfrm xmlns:a="http://schemas.openxmlformats.org/drawingml/2006/main">
          <a:off x="2343917" y="3450111"/>
          <a:ext cx="215182" cy="205893"/>
        </a:xfrm>
        <a:prstGeom xmlns:a="http://schemas.openxmlformats.org/drawingml/2006/main" prst="rect">
          <a:avLst/>
        </a:prstGeom>
      </cdr:spPr>
      <cdr:txBody>
        <a:bodyPr xmlns:a="http://schemas.openxmlformats.org/drawingml/2006/main" vertOverflow="clip" vert="horz" wrap="square" lIns="91440" tIns="45720" rIns="91440" bIns="45720" rtlCol="0">
          <a:noAutofit/>
        </a:bodyPr>
        <a:lstStyle xmlns:a="http://schemas.openxmlformats.org/drawingml/2006/main"/>
        <a:p xmlns:a="http://schemas.openxmlformats.org/drawingml/2006/main">
          <a:pPr algn="l"/>
          <a:r>
            <a:rPr lang="nl-NL" sz="800" noProof="0" dirty="0"/>
            <a:t>1</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endParaRPr lang="nl-NL"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rtl="0">
              <a:defRPr sz="1200"/>
            </a:lvl1pPr>
          </a:lstStyle>
          <a:p>
            <a:fld id="{A26A72D0-0721-4158-99A3-040E4B26405C}" type="datetimeFigureOut">
              <a:rPr lang="nl-NL" smtClean="0"/>
              <a:pPr/>
              <a:t>17-11-2021</a:t>
            </a:fld>
            <a:endParaRPr lang="nl-NL"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nl-NL"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endParaRPr lang="nl-NL"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rtl="0">
              <a:defRPr sz="1200"/>
            </a:lvl1pPr>
          </a:lstStyle>
          <a:p>
            <a:fld id="{030E5640-FF1A-4C79-BAB4-F332BC264488}" type="slidenum">
              <a:rPr lang="nl-NL" smtClean="0"/>
              <a:pPr/>
              <a:t>‹#›</a:t>
            </a:fld>
            <a:endParaRPr lang="nl-NL" dirty="0"/>
          </a:p>
        </p:txBody>
      </p:sp>
    </p:spTree>
    <p:extLst>
      <p:ext uri="{BB962C8B-B14F-4D97-AF65-F5344CB8AC3E}">
        <p14:creationId xmlns:p14="http://schemas.microsoft.com/office/powerpoint/2010/main" val="3206807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1</a:t>
            </a:fld>
            <a:endParaRPr lang="nl-NL" dirty="0"/>
          </a:p>
        </p:txBody>
      </p:sp>
    </p:spTree>
    <p:extLst>
      <p:ext uri="{BB962C8B-B14F-4D97-AF65-F5344CB8AC3E}">
        <p14:creationId xmlns:p14="http://schemas.microsoft.com/office/powerpoint/2010/main" val="31136842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10</a:t>
            </a:fld>
            <a:endParaRPr lang="nl-NL" dirty="0"/>
          </a:p>
        </p:txBody>
      </p:sp>
    </p:spTree>
    <p:extLst>
      <p:ext uri="{BB962C8B-B14F-4D97-AF65-F5344CB8AC3E}">
        <p14:creationId xmlns:p14="http://schemas.microsoft.com/office/powerpoint/2010/main" val="30077065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11</a:t>
            </a:fld>
            <a:endParaRPr lang="nl-NL" dirty="0"/>
          </a:p>
        </p:txBody>
      </p:sp>
    </p:spTree>
    <p:extLst>
      <p:ext uri="{BB962C8B-B14F-4D97-AF65-F5344CB8AC3E}">
        <p14:creationId xmlns:p14="http://schemas.microsoft.com/office/powerpoint/2010/main" val="31533128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12</a:t>
            </a:fld>
            <a:endParaRPr lang="nl-NL" dirty="0"/>
          </a:p>
        </p:txBody>
      </p:sp>
    </p:spTree>
    <p:extLst>
      <p:ext uri="{BB962C8B-B14F-4D97-AF65-F5344CB8AC3E}">
        <p14:creationId xmlns:p14="http://schemas.microsoft.com/office/powerpoint/2010/main" val="41295781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13</a:t>
            </a:fld>
            <a:endParaRPr lang="nl-NL" dirty="0"/>
          </a:p>
        </p:txBody>
      </p:sp>
    </p:spTree>
    <p:extLst>
      <p:ext uri="{BB962C8B-B14F-4D97-AF65-F5344CB8AC3E}">
        <p14:creationId xmlns:p14="http://schemas.microsoft.com/office/powerpoint/2010/main" val="42180358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14</a:t>
            </a:fld>
            <a:endParaRPr lang="nl-NL" dirty="0"/>
          </a:p>
        </p:txBody>
      </p:sp>
    </p:spTree>
    <p:extLst>
      <p:ext uri="{BB962C8B-B14F-4D97-AF65-F5344CB8AC3E}">
        <p14:creationId xmlns:p14="http://schemas.microsoft.com/office/powerpoint/2010/main" val="3725685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15</a:t>
            </a:fld>
            <a:endParaRPr lang="nl-NL" dirty="0"/>
          </a:p>
        </p:txBody>
      </p:sp>
    </p:spTree>
    <p:extLst>
      <p:ext uri="{BB962C8B-B14F-4D97-AF65-F5344CB8AC3E}">
        <p14:creationId xmlns:p14="http://schemas.microsoft.com/office/powerpoint/2010/main" val="8914731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17</a:t>
            </a:fld>
            <a:endParaRPr lang="nl-NL" dirty="0"/>
          </a:p>
        </p:txBody>
      </p:sp>
    </p:spTree>
    <p:extLst>
      <p:ext uri="{BB962C8B-B14F-4D97-AF65-F5344CB8AC3E}">
        <p14:creationId xmlns:p14="http://schemas.microsoft.com/office/powerpoint/2010/main" val="42619645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18</a:t>
            </a:fld>
            <a:endParaRPr lang="nl-NL" dirty="0"/>
          </a:p>
        </p:txBody>
      </p:sp>
    </p:spTree>
    <p:extLst>
      <p:ext uri="{BB962C8B-B14F-4D97-AF65-F5344CB8AC3E}">
        <p14:creationId xmlns:p14="http://schemas.microsoft.com/office/powerpoint/2010/main" val="33897491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19</a:t>
            </a:fld>
            <a:endParaRPr lang="nl-NL" dirty="0"/>
          </a:p>
        </p:txBody>
      </p:sp>
    </p:spTree>
    <p:extLst>
      <p:ext uri="{BB962C8B-B14F-4D97-AF65-F5344CB8AC3E}">
        <p14:creationId xmlns:p14="http://schemas.microsoft.com/office/powerpoint/2010/main" val="36812658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21</a:t>
            </a:fld>
            <a:endParaRPr lang="nl-NL" dirty="0"/>
          </a:p>
        </p:txBody>
      </p:sp>
    </p:spTree>
    <p:extLst>
      <p:ext uri="{BB962C8B-B14F-4D97-AF65-F5344CB8AC3E}">
        <p14:creationId xmlns:p14="http://schemas.microsoft.com/office/powerpoint/2010/main" val="1603402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2</a:t>
            </a:fld>
            <a:endParaRPr lang="nl-NL" dirty="0"/>
          </a:p>
        </p:txBody>
      </p:sp>
    </p:spTree>
    <p:extLst>
      <p:ext uri="{BB962C8B-B14F-4D97-AF65-F5344CB8AC3E}">
        <p14:creationId xmlns:p14="http://schemas.microsoft.com/office/powerpoint/2010/main" val="549407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3</a:t>
            </a:fld>
            <a:endParaRPr lang="nl-NL" dirty="0"/>
          </a:p>
        </p:txBody>
      </p:sp>
    </p:spTree>
    <p:extLst>
      <p:ext uri="{BB962C8B-B14F-4D97-AF65-F5344CB8AC3E}">
        <p14:creationId xmlns:p14="http://schemas.microsoft.com/office/powerpoint/2010/main" val="1054689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4</a:t>
            </a:fld>
            <a:endParaRPr lang="nl-NL" dirty="0"/>
          </a:p>
        </p:txBody>
      </p:sp>
    </p:spTree>
    <p:extLst>
      <p:ext uri="{BB962C8B-B14F-4D97-AF65-F5344CB8AC3E}">
        <p14:creationId xmlns:p14="http://schemas.microsoft.com/office/powerpoint/2010/main" val="1880477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5</a:t>
            </a:fld>
            <a:endParaRPr lang="nl-NL" dirty="0"/>
          </a:p>
        </p:txBody>
      </p:sp>
    </p:spTree>
    <p:extLst>
      <p:ext uri="{BB962C8B-B14F-4D97-AF65-F5344CB8AC3E}">
        <p14:creationId xmlns:p14="http://schemas.microsoft.com/office/powerpoint/2010/main" val="22474210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6</a:t>
            </a:fld>
            <a:endParaRPr lang="nl-NL" dirty="0"/>
          </a:p>
        </p:txBody>
      </p:sp>
    </p:spTree>
    <p:extLst>
      <p:ext uri="{BB962C8B-B14F-4D97-AF65-F5344CB8AC3E}">
        <p14:creationId xmlns:p14="http://schemas.microsoft.com/office/powerpoint/2010/main" val="25579854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7</a:t>
            </a:fld>
            <a:endParaRPr lang="nl-NL" dirty="0"/>
          </a:p>
        </p:txBody>
      </p:sp>
    </p:spTree>
    <p:extLst>
      <p:ext uri="{BB962C8B-B14F-4D97-AF65-F5344CB8AC3E}">
        <p14:creationId xmlns:p14="http://schemas.microsoft.com/office/powerpoint/2010/main" val="495160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8</a:t>
            </a:fld>
            <a:endParaRPr lang="nl-NL" dirty="0"/>
          </a:p>
        </p:txBody>
      </p:sp>
    </p:spTree>
    <p:extLst>
      <p:ext uri="{BB962C8B-B14F-4D97-AF65-F5344CB8AC3E}">
        <p14:creationId xmlns:p14="http://schemas.microsoft.com/office/powerpoint/2010/main" val="6602473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9</a:t>
            </a:fld>
            <a:endParaRPr lang="nl-NL" dirty="0"/>
          </a:p>
        </p:txBody>
      </p:sp>
    </p:spTree>
    <p:extLst>
      <p:ext uri="{BB962C8B-B14F-4D97-AF65-F5344CB8AC3E}">
        <p14:creationId xmlns:p14="http://schemas.microsoft.com/office/powerpoint/2010/main" val="37090204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2.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vmlDrawing" Target="../drawings/vmlDrawing11.vml"/><Relationship Id="rId6" Type="http://schemas.openxmlformats.org/officeDocument/2006/relationships/image" Target="../media/image2.emf"/><Relationship Id="rId5" Type="http://schemas.openxmlformats.org/officeDocument/2006/relationships/oleObject" Target="../embeddings/oleObject11.bin"/><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vmlDrawing" Target="../drawings/vmlDrawing12.vml"/><Relationship Id="rId6" Type="http://schemas.openxmlformats.org/officeDocument/2006/relationships/image" Target="../media/image2.emf"/><Relationship Id="rId5" Type="http://schemas.openxmlformats.org/officeDocument/2006/relationships/oleObject" Target="../embeddings/oleObject12.bin"/><Relationship Id="rId4"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vmlDrawing" Target="../drawings/vmlDrawing13.vml"/><Relationship Id="rId6" Type="http://schemas.openxmlformats.org/officeDocument/2006/relationships/image" Target="../media/image2.emf"/><Relationship Id="rId5" Type="http://schemas.openxmlformats.org/officeDocument/2006/relationships/oleObject" Target="../embeddings/oleObject13.bin"/><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vmlDrawing" Target="../drawings/vmlDrawing14.vml"/><Relationship Id="rId6" Type="http://schemas.openxmlformats.org/officeDocument/2006/relationships/image" Target="../media/image2.emf"/><Relationship Id="rId5" Type="http://schemas.openxmlformats.org/officeDocument/2006/relationships/oleObject" Target="../embeddings/oleObject14.bin"/><Relationship Id="rId4"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vmlDrawing" Target="../drawings/vmlDrawing15.vml"/><Relationship Id="rId6" Type="http://schemas.openxmlformats.org/officeDocument/2006/relationships/image" Target="../media/image2.emf"/><Relationship Id="rId5" Type="http://schemas.openxmlformats.org/officeDocument/2006/relationships/oleObject" Target="../embeddings/oleObject15.bin"/><Relationship Id="rId4"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vmlDrawing" Target="../drawings/vmlDrawing16.vml"/><Relationship Id="rId6" Type="http://schemas.openxmlformats.org/officeDocument/2006/relationships/image" Target="../media/image2.emf"/><Relationship Id="rId5" Type="http://schemas.openxmlformats.org/officeDocument/2006/relationships/oleObject" Target="../embeddings/oleObject16.bin"/><Relationship Id="rId4"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vmlDrawing" Target="../drawings/vmlDrawing17.vml"/><Relationship Id="rId6" Type="http://schemas.openxmlformats.org/officeDocument/2006/relationships/image" Target="../media/image2.emf"/><Relationship Id="rId5" Type="http://schemas.openxmlformats.org/officeDocument/2006/relationships/oleObject" Target="../embeddings/oleObject17.bin"/><Relationship Id="rId4"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vmlDrawing" Target="../drawings/vmlDrawing18.vml"/><Relationship Id="rId6" Type="http://schemas.openxmlformats.org/officeDocument/2006/relationships/image" Target="../media/image2.emf"/><Relationship Id="rId5" Type="http://schemas.openxmlformats.org/officeDocument/2006/relationships/oleObject" Target="../embeddings/oleObject18.bin"/><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vmlDrawing" Target="../drawings/vmlDrawing19.vml"/><Relationship Id="rId6" Type="http://schemas.openxmlformats.org/officeDocument/2006/relationships/image" Target="../media/image2.emf"/><Relationship Id="rId5" Type="http://schemas.openxmlformats.org/officeDocument/2006/relationships/oleObject" Target="../embeddings/oleObject19.bin"/><Relationship Id="rId4"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vmlDrawing" Target="../drawings/vmlDrawing20.vml"/><Relationship Id="rId6" Type="http://schemas.openxmlformats.org/officeDocument/2006/relationships/image" Target="../media/image2.emf"/><Relationship Id="rId5" Type="http://schemas.openxmlformats.org/officeDocument/2006/relationships/oleObject" Target="../embeddings/oleObject20.bin"/><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image" Target="../media/image2.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vmlDrawing" Target="../drawings/vmlDrawing21.vml"/><Relationship Id="rId6" Type="http://schemas.openxmlformats.org/officeDocument/2006/relationships/image" Target="../media/image2.emf"/><Relationship Id="rId5" Type="http://schemas.openxmlformats.org/officeDocument/2006/relationships/oleObject" Target="../embeddings/oleObject21.bin"/><Relationship Id="rId4"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vmlDrawing" Target="../drawings/vmlDrawing22.vml"/><Relationship Id="rId6" Type="http://schemas.openxmlformats.org/officeDocument/2006/relationships/image" Target="../media/image2.emf"/><Relationship Id="rId5" Type="http://schemas.openxmlformats.org/officeDocument/2006/relationships/oleObject" Target="../embeddings/oleObject22.bin"/><Relationship Id="rId4"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vmlDrawing" Target="../drawings/vmlDrawing23.vml"/><Relationship Id="rId6" Type="http://schemas.openxmlformats.org/officeDocument/2006/relationships/image" Target="../media/image2.emf"/><Relationship Id="rId5" Type="http://schemas.openxmlformats.org/officeDocument/2006/relationships/oleObject" Target="../embeddings/oleObject23.bin"/><Relationship Id="rId4"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vmlDrawing" Target="../drawings/vmlDrawing24.vml"/><Relationship Id="rId6" Type="http://schemas.openxmlformats.org/officeDocument/2006/relationships/image" Target="../media/image2.emf"/><Relationship Id="rId5" Type="http://schemas.openxmlformats.org/officeDocument/2006/relationships/oleObject" Target="../embeddings/oleObject24.bin"/><Relationship Id="rId4"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vmlDrawing" Target="../drawings/vmlDrawing25.vml"/><Relationship Id="rId6" Type="http://schemas.openxmlformats.org/officeDocument/2006/relationships/image" Target="../media/image2.emf"/><Relationship Id="rId5" Type="http://schemas.openxmlformats.org/officeDocument/2006/relationships/oleObject" Target="../embeddings/oleObject25.bin"/><Relationship Id="rId4"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2.xml"/><Relationship Id="rId1" Type="http://schemas.openxmlformats.org/officeDocument/2006/relationships/vmlDrawing" Target="../drawings/vmlDrawing26.vml"/><Relationship Id="rId5" Type="http://schemas.openxmlformats.org/officeDocument/2006/relationships/image" Target="../media/image2.emf"/><Relationship Id="rId4" Type="http://schemas.openxmlformats.org/officeDocument/2006/relationships/oleObject" Target="../embeddings/oleObject26.bin"/></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3.xml"/><Relationship Id="rId1" Type="http://schemas.openxmlformats.org/officeDocument/2006/relationships/vmlDrawing" Target="../drawings/vmlDrawing27.vml"/><Relationship Id="rId5" Type="http://schemas.openxmlformats.org/officeDocument/2006/relationships/image" Target="../media/image2.emf"/><Relationship Id="rId4" Type="http://schemas.openxmlformats.org/officeDocument/2006/relationships/oleObject" Target="../embeddings/oleObject27.bin"/></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4.xml"/><Relationship Id="rId1" Type="http://schemas.openxmlformats.org/officeDocument/2006/relationships/vmlDrawing" Target="../drawings/vmlDrawing28.vml"/><Relationship Id="rId5" Type="http://schemas.openxmlformats.org/officeDocument/2006/relationships/image" Target="../media/image2.emf"/><Relationship Id="rId4" Type="http://schemas.openxmlformats.org/officeDocument/2006/relationships/oleObject" Target="../embeddings/oleObject28.bin"/></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5.xml"/><Relationship Id="rId1" Type="http://schemas.openxmlformats.org/officeDocument/2006/relationships/vmlDrawing" Target="../drawings/vmlDrawing29.vml"/><Relationship Id="rId5" Type="http://schemas.openxmlformats.org/officeDocument/2006/relationships/image" Target="../media/image2.emf"/><Relationship Id="rId4" Type="http://schemas.openxmlformats.org/officeDocument/2006/relationships/oleObject" Target="../embeddings/oleObject29.bin"/></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6.xml"/><Relationship Id="rId1" Type="http://schemas.openxmlformats.org/officeDocument/2006/relationships/vmlDrawing" Target="../drawings/vmlDrawing30.vml"/><Relationship Id="rId5" Type="http://schemas.openxmlformats.org/officeDocument/2006/relationships/image" Target="../media/image2.emf"/><Relationship Id="rId4" Type="http://schemas.openxmlformats.org/officeDocument/2006/relationships/oleObject" Target="../embeddings/oleObject30.bin"/></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vmlDrawing" Target="../drawings/vmlDrawing4.vml"/><Relationship Id="rId6" Type="http://schemas.openxmlformats.org/officeDocument/2006/relationships/image" Target="../media/image2.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7.xml"/><Relationship Id="rId1" Type="http://schemas.openxmlformats.org/officeDocument/2006/relationships/vmlDrawing" Target="../drawings/vmlDrawing31.vml"/><Relationship Id="rId5" Type="http://schemas.openxmlformats.org/officeDocument/2006/relationships/image" Target="../media/image2.emf"/><Relationship Id="rId4" Type="http://schemas.openxmlformats.org/officeDocument/2006/relationships/oleObject" Target="../embeddings/oleObject31.bin"/></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vmlDrawing" Target="../drawings/vmlDrawing32.vml"/><Relationship Id="rId6" Type="http://schemas.openxmlformats.org/officeDocument/2006/relationships/image" Target="../media/image2.emf"/><Relationship Id="rId5" Type="http://schemas.openxmlformats.org/officeDocument/2006/relationships/oleObject" Target="../embeddings/oleObject32.bin"/><Relationship Id="rId4"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vmlDrawing" Target="../drawings/vmlDrawing33.vml"/><Relationship Id="rId6" Type="http://schemas.openxmlformats.org/officeDocument/2006/relationships/image" Target="../media/image2.emf"/><Relationship Id="rId5" Type="http://schemas.openxmlformats.org/officeDocument/2006/relationships/oleObject" Target="../embeddings/oleObject33.bin"/><Relationship Id="rId4"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slideMaster" Target="../slideMasters/slideMaster1.xml"/><Relationship Id="rId7" Type="http://schemas.openxmlformats.org/officeDocument/2006/relationships/image" Target="../media/image3.png"/><Relationship Id="rId2" Type="http://schemas.openxmlformats.org/officeDocument/2006/relationships/tags" Target="../tags/tag62.xml"/><Relationship Id="rId1" Type="http://schemas.openxmlformats.org/officeDocument/2006/relationships/vmlDrawing" Target="../drawings/vmlDrawing34.vml"/><Relationship Id="rId6" Type="http://schemas.openxmlformats.org/officeDocument/2006/relationships/hyperlink" Target="http://www.itspublic.nl/" TargetMode="External"/><Relationship Id="rId5" Type="http://schemas.openxmlformats.org/officeDocument/2006/relationships/image" Target="../media/image2.emf"/><Relationship Id="rId10" Type="http://schemas.openxmlformats.org/officeDocument/2006/relationships/image" Target="../media/image6.svg"/><Relationship Id="rId4" Type="http://schemas.openxmlformats.org/officeDocument/2006/relationships/oleObject" Target="../embeddings/oleObject34.bin"/><Relationship Id="rId9" Type="http://schemas.openxmlformats.org/officeDocument/2006/relationships/image" Target="../media/image5.png"/></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3.xml"/><Relationship Id="rId1" Type="http://schemas.openxmlformats.org/officeDocument/2006/relationships/vmlDrawing" Target="../drawings/vmlDrawing35.vml"/><Relationship Id="rId5" Type="http://schemas.openxmlformats.org/officeDocument/2006/relationships/image" Target="../media/image7.emf"/><Relationship Id="rId4" Type="http://schemas.openxmlformats.org/officeDocument/2006/relationships/oleObject" Target="../embeddings/oleObject35.bin"/></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6.xml"/><Relationship Id="rId1" Type="http://schemas.openxmlformats.org/officeDocument/2006/relationships/vmlDrawing" Target="../drawings/vmlDrawing37.vml"/><Relationship Id="rId5" Type="http://schemas.openxmlformats.org/officeDocument/2006/relationships/image" Target="../media/image7.emf"/><Relationship Id="rId4" Type="http://schemas.openxmlformats.org/officeDocument/2006/relationships/oleObject" Target="../embeddings/oleObject37.bin"/></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7.xml"/><Relationship Id="rId1" Type="http://schemas.openxmlformats.org/officeDocument/2006/relationships/vmlDrawing" Target="../drawings/vmlDrawing38.vml"/><Relationship Id="rId5" Type="http://schemas.openxmlformats.org/officeDocument/2006/relationships/image" Target="../media/image7.emf"/><Relationship Id="rId4" Type="http://schemas.openxmlformats.org/officeDocument/2006/relationships/oleObject" Target="../embeddings/oleObject38.bin"/></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vmlDrawing" Target="../drawings/vmlDrawing39.vml"/><Relationship Id="rId6" Type="http://schemas.openxmlformats.org/officeDocument/2006/relationships/image" Target="../media/image8.emf"/><Relationship Id="rId5" Type="http://schemas.openxmlformats.org/officeDocument/2006/relationships/oleObject" Target="../embeddings/oleObject39.bin"/><Relationship Id="rId4"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vmlDrawing" Target="../drawings/vmlDrawing40.vml"/><Relationship Id="rId6" Type="http://schemas.openxmlformats.org/officeDocument/2006/relationships/image" Target="../media/image8.emf"/><Relationship Id="rId5" Type="http://schemas.openxmlformats.org/officeDocument/2006/relationships/oleObject" Target="../embeddings/oleObject40.bin"/><Relationship Id="rId4"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vmlDrawing" Target="../drawings/vmlDrawing41.vml"/><Relationship Id="rId6" Type="http://schemas.openxmlformats.org/officeDocument/2006/relationships/image" Target="../media/image8.emf"/><Relationship Id="rId5" Type="http://schemas.openxmlformats.org/officeDocument/2006/relationships/oleObject" Target="../embeddings/oleObject41.bin"/><Relationship Id="rId4"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vmlDrawing" Target="../drawings/vmlDrawing5.vml"/><Relationship Id="rId6" Type="http://schemas.openxmlformats.org/officeDocument/2006/relationships/image" Target="../media/image2.emf"/><Relationship Id="rId5" Type="http://schemas.openxmlformats.org/officeDocument/2006/relationships/oleObject" Target="../embeddings/oleObject5.bin"/><Relationship Id="rId4"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4.xml"/><Relationship Id="rId1" Type="http://schemas.openxmlformats.org/officeDocument/2006/relationships/vmlDrawing" Target="../drawings/vmlDrawing42.vml"/><Relationship Id="rId5" Type="http://schemas.openxmlformats.org/officeDocument/2006/relationships/image" Target="../media/image7.emf"/><Relationship Id="rId4" Type="http://schemas.openxmlformats.org/officeDocument/2006/relationships/oleObject" Target="../embeddings/oleObject42.bin"/></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5.xml"/><Relationship Id="rId1" Type="http://schemas.openxmlformats.org/officeDocument/2006/relationships/vmlDrawing" Target="../drawings/vmlDrawing43.vml"/><Relationship Id="rId5" Type="http://schemas.openxmlformats.org/officeDocument/2006/relationships/image" Target="../media/image7.emf"/><Relationship Id="rId4" Type="http://schemas.openxmlformats.org/officeDocument/2006/relationships/oleObject" Target="../embeddings/oleObject43.bin"/></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6.xml"/><Relationship Id="rId1" Type="http://schemas.openxmlformats.org/officeDocument/2006/relationships/vmlDrawing" Target="../drawings/vmlDrawing44.vml"/><Relationship Id="rId5" Type="http://schemas.openxmlformats.org/officeDocument/2006/relationships/image" Target="../media/image7.emf"/><Relationship Id="rId4" Type="http://schemas.openxmlformats.org/officeDocument/2006/relationships/oleObject" Target="../embeddings/oleObject44.bin"/></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7.xml"/><Relationship Id="rId1" Type="http://schemas.openxmlformats.org/officeDocument/2006/relationships/vmlDrawing" Target="../drawings/vmlDrawing45.vml"/><Relationship Id="rId5" Type="http://schemas.openxmlformats.org/officeDocument/2006/relationships/image" Target="../media/image7.emf"/><Relationship Id="rId4" Type="http://schemas.openxmlformats.org/officeDocument/2006/relationships/oleObject" Target="../embeddings/oleObject45.bin"/></Relationships>
</file>

<file path=ppt/slideLayouts/_rels/slideLayout4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8.xml"/><Relationship Id="rId1" Type="http://schemas.openxmlformats.org/officeDocument/2006/relationships/vmlDrawing" Target="../drawings/vmlDrawing46.vml"/><Relationship Id="rId5" Type="http://schemas.openxmlformats.org/officeDocument/2006/relationships/image" Target="../media/image7.emf"/><Relationship Id="rId4" Type="http://schemas.openxmlformats.org/officeDocument/2006/relationships/oleObject" Target="../embeddings/oleObject46.bin"/></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9.xml"/><Relationship Id="rId1" Type="http://schemas.openxmlformats.org/officeDocument/2006/relationships/vmlDrawing" Target="../drawings/vmlDrawing47.vml"/><Relationship Id="rId5" Type="http://schemas.openxmlformats.org/officeDocument/2006/relationships/image" Target="../media/image7.emf"/><Relationship Id="rId4" Type="http://schemas.openxmlformats.org/officeDocument/2006/relationships/oleObject" Target="../embeddings/oleObject47.bin"/></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0.xml"/><Relationship Id="rId1" Type="http://schemas.openxmlformats.org/officeDocument/2006/relationships/vmlDrawing" Target="../drawings/vmlDrawing48.vml"/><Relationship Id="rId5" Type="http://schemas.openxmlformats.org/officeDocument/2006/relationships/image" Target="../media/image7.emf"/><Relationship Id="rId4" Type="http://schemas.openxmlformats.org/officeDocument/2006/relationships/oleObject" Target="../embeddings/oleObject48.bin"/></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1.xml"/><Relationship Id="rId1" Type="http://schemas.openxmlformats.org/officeDocument/2006/relationships/vmlDrawing" Target="../drawings/vmlDrawing49.vml"/><Relationship Id="rId5" Type="http://schemas.openxmlformats.org/officeDocument/2006/relationships/image" Target="../media/image7.emf"/><Relationship Id="rId4" Type="http://schemas.openxmlformats.org/officeDocument/2006/relationships/oleObject" Target="../embeddings/oleObject49.bin"/></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2.xml"/><Relationship Id="rId1" Type="http://schemas.openxmlformats.org/officeDocument/2006/relationships/vmlDrawing" Target="../drawings/vmlDrawing50.vml"/><Relationship Id="rId5" Type="http://schemas.openxmlformats.org/officeDocument/2006/relationships/image" Target="../media/image7.emf"/><Relationship Id="rId4" Type="http://schemas.openxmlformats.org/officeDocument/2006/relationships/oleObject" Target="../embeddings/oleObject50.bin"/></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3.xml"/><Relationship Id="rId1" Type="http://schemas.openxmlformats.org/officeDocument/2006/relationships/vmlDrawing" Target="../drawings/vmlDrawing51.vml"/><Relationship Id="rId5" Type="http://schemas.openxmlformats.org/officeDocument/2006/relationships/image" Target="../media/image7.emf"/><Relationship Id="rId4" Type="http://schemas.openxmlformats.org/officeDocument/2006/relationships/oleObject" Target="../embeddings/oleObject51.bin"/></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vmlDrawing" Target="../drawings/vmlDrawing6.vml"/><Relationship Id="rId6" Type="http://schemas.openxmlformats.org/officeDocument/2006/relationships/image" Target="../media/image2.emf"/><Relationship Id="rId5" Type="http://schemas.openxmlformats.org/officeDocument/2006/relationships/oleObject" Target="../embeddings/oleObject6.bin"/><Relationship Id="rId4"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4.xml"/><Relationship Id="rId1" Type="http://schemas.openxmlformats.org/officeDocument/2006/relationships/vmlDrawing" Target="../drawings/vmlDrawing52.vml"/><Relationship Id="rId5" Type="http://schemas.openxmlformats.org/officeDocument/2006/relationships/image" Target="../media/image7.emf"/><Relationship Id="rId4" Type="http://schemas.openxmlformats.org/officeDocument/2006/relationships/oleObject" Target="../embeddings/oleObject52.bin"/></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5.xml"/><Relationship Id="rId1" Type="http://schemas.openxmlformats.org/officeDocument/2006/relationships/vmlDrawing" Target="../drawings/vmlDrawing53.vml"/><Relationship Id="rId5" Type="http://schemas.openxmlformats.org/officeDocument/2006/relationships/image" Target="../media/image7.emf"/><Relationship Id="rId4" Type="http://schemas.openxmlformats.org/officeDocument/2006/relationships/oleObject" Target="../embeddings/oleObject53.bin"/></Relationships>
</file>

<file path=ppt/slideLayouts/_rels/slideLayout5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6.xml"/><Relationship Id="rId1" Type="http://schemas.openxmlformats.org/officeDocument/2006/relationships/vmlDrawing" Target="../drawings/vmlDrawing54.vml"/><Relationship Id="rId5" Type="http://schemas.openxmlformats.org/officeDocument/2006/relationships/image" Target="../media/image7.emf"/><Relationship Id="rId4" Type="http://schemas.openxmlformats.org/officeDocument/2006/relationships/oleObject" Target="../embeddings/oleObject54.bin"/></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7.xml"/><Relationship Id="rId1" Type="http://schemas.openxmlformats.org/officeDocument/2006/relationships/vmlDrawing" Target="../drawings/vmlDrawing55.vml"/><Relationship Id="rId5" Type="http://schemas.openxmlformats.org/officeDocument/2006/relationships/image" Target="../media/image7.emf"/><Relationship Id="rId4" Type="http://schemas.openxmlformats.org/officeDocument/2006/relationships/oleObject" Target="../embeddings/oleObject55.bin"/></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8.xml"/><Relationship Id="rId1" Type="http://schemas.openxmlformats.org/officeDocument/2006/relationships/vmlDrawing" Target="../drawings/vmlDrawing56.vml"/><Relationship Id="rId5" Type="http://schemas.openxmlformats.org/officeDocument/2006/relationships/image" Target="../media/image7.emf"/><Relationship Id="rId4" Type="http://schemas.openxmlformats.org/officeDocument/2006/relationships/oleObject" Target="../embeddings/oleObject56.bin"/></Relationships>
</file>

<file path=ppt/slideLayouts/_rels/slideLayout5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9.xml"/><Relationship Id="rId1" Type="http://schemas.openxmlformats.org/officeDocument/2006/relationships/vmlDrawing" Target="../drawings/vmlDrawing57.vml"/><Relationship Id="rId5" Type="http://schemas.openxmlformats.org/officeDocument/2006/relationships/image" Target="../media/image7.emf"/><Relationship Id="rId4" Type="http://schemas.openxmlformats.org/officeDocument/2006/relationships/oleObject" Target="../embeddings/oleObject57.bin"/></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0.xml"/><Relationship Id="rId1" Type="http://schemas.openxmlformats.org/officeDocument/2006/relationships/vmlDrawing" Target="../drawings/vmlDrawing58.vml"/><Relationship Id="rId5" Type="http://schemas.openxmlformats.org/officeDocument/2006/relationships/image" Target="../media/image7.emf"/><Relationship Id="rId4" Type="http://schemas.openxmlformats.org/officeDocument/2006/relationships/oleObject" Target="../embeddings/oleObject58.bin"/></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1.xml"/><Relationship Id="rId1" Type="http://schemas.openxmlformats.org/officeDocument/2006/relationships/vmlDrawing" Target="../drawings/vmlDrawing59.vml"/><Relationship Id="rId5" Type="http://schemas.openxmlformats.org/officeDocument/2006/relationships/image" Target="../media/image7.emf"/><Relationship Id="rId4" Type="http://schemas.openxmlformats.org/officeDocument/2006/relationships/oleObject" Target="../embeddings/oleObject59.bin"/></Relationships>
</file>

<file path=ppt/slideLayouts/_rels/slideLayout5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2.xml"/><Relationship Id="rId1" Type="http://schemas.openxmlformats.org/officeDocument/2006/relationships/vmlDrawing" Target="../drawings/vmlDrawing60.vml"/><Relationship Id="rId5" Type="http://schemas.openxmlformats.org/officeDocument/2006/relationships/image" Target="../media/image7.emf"/><Relationship Id="rId4" Type="http://schemas.openxmlformats.org/officeDocument/2006/relationships/oleObject" Target="../embeddings/oleObject60.bin"/></Relationships>
</file>

<file path=ppt/slideLayouts/_rels/slideLayout5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3.xml"/><Relationship Id="rId1" Type="http://schemas.openxmlformats.org/officeDocument/2006/relationships/vmlDrawing" Target="../drawings/vmlDrawing61.vml"/><Relationship Id="rId5" Type="http://schemas.openxmlformats.org/officeDocument/2006/relationships/image" Target="../media/image7.emf"/><Relationship Id="rId4" Type="http://schemas.openxmlformats.org/officeDocument/2006/relationships/oleObject" Target="../embeddings/oleObject61.bin"/></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vmlDrawing" Target="../drawings/vmlDrawing7.vml"/><Relationship Id="rId6" Type="http://schemas.openxmlformats.org/officeDocument/2006/relationships/image" Target="../media/image2.emf"/><Relationship Id="rId5" Type="http://schemas.openxmlformats.org/officeDocument/2006/relationships/oleObject" Target="../embeddings/oleObject7.bin"/><Relationship Id="rId4"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4.xml"/><Relationship Id="rId1" Type="http://schemas.openxmlformats.org/officeDocument/2006/relationships/vmlDrawing" Target="../drawings/vmlDrawing62.vml"/><Relationship Id="rId5" Type="http://schemas.openxmlformats.org/officeDocument/2006/relationships/image" Target="../media/image7.emf"/><Relationship Id="rId4" Type="http://schemas.openxmlformats.org/officeDocument/2006/relationships/oleObject" Target="../embeddings/oleObject62.bin"/></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5.xml"/><Relationship Id="rId1" Type="http://schemas.openxmlformats.org/officeDocument/2006/relationships/vmlDrawing" Target="../drawings/vmlDrawing63.vml"/><Relationship Id="rId5" Type="http://schemas.openxmlformats.org/officeDocument/2006/relationships/image" Target="../media/image7.emf"/><Relationship Id="rId4" Type="http://schemas.openxmlformats.org/officeDocument/2006/relationships/oleObject" Target="../embeddings/oleObject63.bin"/></Relationships>
</file>

<file path=ppt/slideLayouts/_rels/slideLayout6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6.xml"/><Relationship Id="rId1" Type="http://schemas.openxmlformats.org/officeDocument/2006/relationships/vmlDrawing" Target="../drawings/vmlDrawing64.vml"/><Relationship Id="rId5" Type="http://schemas.openxmlformats.org/officeDocument/2006/relationships/image" Target="../media/image7.emf"/><Relationship Id="rId4" Type="http://schemas.openxmlformats.org/officeDocument/2006/relationships/oleObject" Target="../embeddings/oleObject64.bin"/></Relationships>
</file>

<file path=ppt/slideLayouts/_rels/slideLayout6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7.xml"/><Relationship Id="rId1" Type="http://schemas.openxmlformats.org/officeDocument/2006/relationships/vmlDrawing" Target="../drawings/vmlDrawing65.vml"/><Relationship Id="rId5" Type="http://schemas.openxmlformats.org/officeDocument/2006/relationships/image" Target="../media/image7.emf"/><Relationship Id="rId4" Type="http://schemas.openxmlformats.org/officeDocument/2006/relationships/oleObject" Target="../embeddings/oleObject65.bin"/></Relationships>
</file>

<file path=ppt/slideLayouts/_rels/slideLayout6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8.xml"/><Relationship Id="rId1" Type="http://schemas.openxmlformats.org/officeDocument/2006/relationships/vmlDrawing" Target="../drawings/vmlDrawing66.vml"/><Relationship Id="rId5" Type="http://schemas.openxmlformats.org/officeDocument/2006/relationships/image" Target="../media/image7.emf"/><Relationship Id="rId4" Type="http://schemas.openxmlformats.org/officeDocument/2006/relationships/oleObject" Target="../embeddings/oleObject66.bin"/></Relationships>
</file>

<file path=ppt/slideLayouts/_rels/slideLayout6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9.xml"/><Relationship Id="rId1" Type="http://schemas.openxmlformats.org/officeDocument/2006/relationships/vmlDrawing" Target="../drawings/vmlDrawing67.vml"/><Relationship Id="rId5" Type="http://schemas.openxmlformats.org/officeDocument/2006/relationships/image" Target="../media/image7.emf"/><Relationship Id="rId4" Type="http://schemas.openxmlformats.org/officeDocument/2006/relationships/oleObject" Target="../embeddings/oleObject67.bin"/></Relationships>
</file>

<file path=ppt/slideLayouts/_rels/slideLayout6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0.xml"/><Relationship Id="rId1" Type="http://schemas.openxmlformats.org/officeDocument/2006/relationships/vmlDrawing" Target="../drawings/vmlDrawing68.vml"/><Relationship Id="rId5" Type="http://schemas.openxmlformats.org/officeDocument/2006/relationships/image" Target="../media/image7.emf"/><Relationship Id="rId4" Type="http://schemas.openxmlformats.org/officeDocument/2006/relationships/oleObject" Target="../embeddings/oleObject68.bin"/></Relationships>
</file>

<file path=ppt/slideLayouts/_rels/slideLayout6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1.xml"/><Relationship Id="rId1" Type="http://schemas.openxmlformats.org/officeDocument/2006/relationships/vmlDrawing" Target="../drawings/vmlDrawing69.vml"/><Relationship Id="rId5" Type="http://schemas.openxmlformats.org/officeDocument/2006/relationships/image" Target="../media/image7.emf"/><Relationship Id="rId4" Type="http://schemas.openxmlformats.org/officeDocument/2006/relationships/oleObject" Target="../embeddings/oleObject69.bin"/></Relationships>
</file>

<file path=ppt/slideLayouts/_rels/slideLayout6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2.xml"/><Relationship Id="rId1" Type="http://schemas.openxmlformats.org/officeDocument/2006/relationships/vmlDrawing" Target="../drawings/vmlDrawing70.vml"/><Relationship Id="rId5" Type="http://schemas.openxmlformats.org/officeDocument/2006/relationships/image" Target="../media/image7.emf"/><Relationship Id="rId4" Type="http://schemas.openxmlformats.org/officeDocument/2006/relationships/oleObject" Target="../embeddings/oleObject70.bin"/></Relationships>
</file>

<file path=ppt/slideLayouts/_rels/slideLayout6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3.xml"/><Relationship Id="rId1" Type="http://schemas.openxmlformats.org/officeDocument/2006/relationships/vmlDrawing" Target="../drawings/vmlDrawing71.vml"/><Relationship Id="rId5" Type="http://schemas.openxmlformats.org/officeDocument/2006/relationships/image" Target="../media/image7.emf"/><Relationship Id="rId4" Type="http://schemas.openxmlformats.org/officeDocument/2006/relationships/oleObject" Target="../embeddings/oleObject71.bin"/></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vmlDrawing" Target="../drawings/vmlDrawing8.vml"/><Relationship Id="rId6" Type="http://schemas.openxmlformats.org/officeDocument/2006/relationships/image" Target="../media/image2.emf"/><Relationship Id="rId5" Type="http://schemas.openxmlformats.org/officeDocument/2006/relationships/oleObject" Target="../embeddings/oleObject8.bin"/><Relationship Id="rId4"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4.xml"/><Relationship Id="rId1" Type="http://schemas.openxmlformats.org/officeDocument/2006/relationships/vmlDrawing" Target="../drawings/vmlDrawing72.vml"/><Relationship Id="rId5" Type="http://schemas.openxmlformats.org/officeDocument/2006/relationships/image" Target="../media/image7.emf"/><Relationship Id="rId4" Type="http://schemas.openxmlformats.org/officeDocument/2006/relationships/oleObject" Target="../embeddings/oleObject72.bin"/></Relationships>
</file>

<file path=ppt/slideLayouts/_rels/slideLayout7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5.xml"/><Relationship Id="rId1" Type="http://schemas.openxmlformats.org/officeDocument/2006/relationships/vmlDrawing" Target="../drawings/vmlDrawing73.vml"/><Relationship Id="rId5" Type="http://schemas.openxmlformats.org/officeDocument/2006/relationships/image" Target="../media/image7.emf"/><Relationship Id="rId4" Type="http://schemas.openxmlformats.org/officeDocument/2006/relationships/oleObject" Target="../embeddings/oleObject73.bin"/></Relationships>
</file>

<file path=ppt/slideLayouts/_rels/slideLayout7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6.xml"/><Relationship Id="rId1" Type="http://schemas.openxmlformats.org/officeDocument/2006/relationships/vmlDrawing" Target="../drawings/vmlDrawing74.vml"/><Relationship Id="rId5" Type="http://schemas.openxmlformats.org/officeDocument/2006/relationships/image" Target="../media/image7.emf"/><Relationship Id="rId4" Type="http://schemas.openxmlformats.org/officeDocument/2006/relationships/oleObject" Target="../embeddings/oleObject74.bin"/></Relationships>
</file>

<file path=ppt/slideLayouts/_rels/slideLayout7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7.xml"/><Relationship Id="rId1" Type="http://schemas.openxmlformats.org/officeDocument/2006/relationships/vmlDrawing" Target="../drawings/vmlDrawing75.vml"/><Relationship Id="rId5" Type="http://schemas.openxmlformats.org/officeDocument/2006/relationships/image" Target="../media/image7.emf"/><Relationship Id="rId4" Type="http://schemas.openxmlformats.org/officeDocument/2006/relationships/oleObject" Target="../embeddings/oleObject75.bin"/></Relationships>
</file>

<file path=ppt/slideLayouts/_rels/slideLayout7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8.xml"/><Relationship Id="rId1" Type="http://schemas.openxmlformats.org/officeDocument/2006/relationships/vmlDrawing" Target="../drawings/vmlDrawing76.vml"/><Relationship Id="rId5" Type="http://schemas.openxmlformats.org/officeDocument/2006/relationships/image" Target="../media/image7.emf"/><Relationship Id="rId4" Type="http://schemas.openxmlformats.org/officeDocument/2006/relationships/oleObject" Target="../embeddings/oleObject76.bin"/></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vmlDrawing" Target="../drawings/vmlDrawing9.vml"/><Relationship Id="rId6" Type="http://schemas.openxmlformats.org/officeDocument/2006/relationships/image" Target="../media/image2.emf"/><Relationship Id="rId5" Type="http://schemas.openxmlformats.org/officeDocument/2006/relationships/oleObject" Target="../embeddings/oleObject9.bin"/><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vmlDrawing" Target="../drawings/vmlDrawing10.vml"/><Relationship Id="rId6" Type="http://schemas.openxmlformats.org/officeDocument/2006/relationships/image" Target="../media/image2.emf"/><Relationship Id="rId5" Type="http://schemas.openxmlformats.org/officeDocument/2006/relationships/oleObject" Target="../embeddings/oleObject10.bin"/><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Basic">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DEBDC05-ABC9-4568-A800-EE35C41B4087}"/>
              </a:ext>
            </a:extLst>
          </p:cNvPr>
          <p:cNvGraphicFramePr>
            <a:graphicFrameLocks noChangeAspect="1"/>
          </p:cNvGraphicFramePr>
          <p:nvPr>
            <p:custDataLst>
              <p:tags r:id="rId2"/>
            </p:custDataLst>
            <p:extLst>
              <p:ext uri="{D42A27DB-BD31-4B8C-83A1-F6EECF244321}">
                <p14:modId xmlns:p14="http://schemas.microsoft.com/office/powerpoint/2010/main" val="30819625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60" name="think-cell Slide" r:id="rId5" imgW="501" imgH="502" progId="TCLayout.ActiveDocument.1">
                  <p:embed/>
                </p:oleObj>
              </mc:Choice>
              <mc:Fallback>
                <p:oleObj name="think-cell Slide" r:id="rId5" imgW="501" imgH="502" progId="TCLayout.ActiveDocument.1">
                  <p:embed/>
                  <p:pic>
                    <p:nvPicPr>
                      <p:cNvPr id="3" name="Object 2" hidden="1">
                        <a:extLst>
                          <a:ext uri="{FF2B5EF4-FFF2-40B4-BE49-F238E27FC236}">
                            <a16:creationId xmlns:a16="http://schemas.microsoft.com/office/drawing/2014/main" id="{3DEBDC05-ABC9-4568-A800-EE35C41B408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6CBF5AF-FE35-4852-AB2D-AFF76F72E251}"/>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405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6" name="Background"/>
          <p:cNvSpPr/>
          <p:nvPr/>
        </p:nvSpPr>
        <p:spPr>
          <a:xfrm>
            <a:off x="658813" y="0"/>
            <a:ext cx="1153318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rtl="0"/>
            <a:endParaRPr lang="nl-NL" noProof="0" dirty="0"/>
          </a:p>
        </p:txBody>
      </p:sp>
      <p:sp>
        <p:nvSpPr>
          <p:cNvPr id="8" name="Subtitle placeholder"/>
          <p:cNvSpPr>
            <a:spLocks noGrp="1"/>
          </p:cNvSpPr>
          <p:nvPr>
            <p:ph type="body" idx="1" hasCustomPrompt="1"/>
          </p:nvPr>
        </p:nvSpPr>
        <p:spPr>
          <a:xfrm>
            <a:off x="989445" y="4287838"/>
            <a:ext cx="4728967" cy="1752600"/>
          </a:xfrm>
          <a:prstGeom prst="rect">
            <a:avLst/>
          </a:prstGeom>
        </p:spPr>
        <p:txBody>
          <a:bodyPr lIns="0" tIns="0" rIns="0" bIns="0">
            <a:noAutofit/>
          </a:bodyPr>
          <a:lstStyle>
            <a:lvl1pPr marL="0" indent="0" rtl="0">
              <a:buNone/>
              <a:defRPr sz="2400" smtClean="0">
                <a:solidFill>
                  <a:schemeClr val="bg1"/>
                </a:solidFill>
                <a:latin typeface="Corbel" panose="020B0503020204020204" pitchFamily="34" charset="0"/>
              </a:defRPr>
            </a:lvl1pPr>
          </a:lstStyle>
          <a:p>
            <a:pPr lvl="0"/>
            <a:r>
              <a:rPr lang="nl-NL" noProof="0" dirty="0"/>
              <a:t>Klik om subtitel toe te voegen</a:t>
            </a:r>
            <a:endParaRPr lang="nl-NL" altLang="nl-NL" noProof="0" dirty="0"/>
          </a:p>
        </p:txBody>
      </p:sp>
      <p:sp>
        <p:nvSpPr>
          <p:cNvPr id="7" name="Title Placeholder"/>
          <p:cNvSpPr>
            <a:spLocks noGrp="1"/>
          </p:cNvSpPr>
          <p:nvPr>
            <p:ph type="ctrTitle" hasCustomPrompt="1"/>
          </p:nvPr>
        </p:nvSpPr>
        <p:spPr>
          <a:xfrm>
            <a:off x="989445" y="1758950"/>
            <a:ext cx="4728967" cy="1835150"/>
          </a:xfrm>
          <a:prstGeom prst="rect">
            <a:avLst/>
          </a:prstGeom>
        </p:spPr>
        <p:txBody>
          <a:bodyPr vert="horz" lIns="0" tIns="0" rIns="0" bIns="0" anchor="ctr">
            <a:noAutofit/>
          </a:bodyPr>
          <a:lstStyle>
            <a:lvl1pPr rtl="0">
              <a:defRPr sz="4050" cap="all" baseline="0" smtClean="0">
                <a:solidFill>
                  <a:schemeClr val="bg1"/>
                </a:solidFill>
                <a:latin typeface="Corbel" panose="020B0503020204020204" pitchFamily="34" charset="0"/>
              </a:defRPr>
            </a:lvl1pPr>
          </a:lstStyle>
          <a:p>
            <a:pPr lvl="0"/>
            <a:r>
              <a:rPr lang="nl-NL" noProof="0" dirty="0"/>
              <a:t>Klik om titel toe te voegen</a:t>
            </a:r>
            <a:endParaRPr lang="nl-NL" altLang="nl-NL" noProof="0" dirty="0"/>
          </a:p>
        </p:txBody>
      </p:sp>
    </p:spTree>
    <p:extLst>
      <p:ext uri="{BB962C8B-B14F-4D97-AF65-F5344CB8AC3E}">
        <p14:creationId xmlns:p14="http://schemas.microsoft.com/office/powerpoint/2010/main" val="4203382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ox (4) Vertical">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1A88543-52E0-4854-B892-8778789B97F9}"/>
              </a:ext>
            </a:extLst>
          </p:cNvPr>
          <p:cNvGraphicFramePr>
            <a:graphicFrameLocks noChangeAspect="1"/>
          </p:cNvGraphicFramePr>
          <p:nvPr>
            <p:custDataLst>
              <p:tags r:id="rId2"/>
            </p:custDataLst>
            <p:extLst>
              <p:ext uri="{D42A27DB-BD31-4B8C-83A1-F6EECF244321}">
                <p14:modId xmlns:p14="http://schemas.microsoft.com/office/powerpoint/2010/main" val="19289741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76"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71A88543-52E0-4854-B892-8778789B97F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F91457E5-7C0F-42DD-AFFA-155E5F95D44A}"/>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3" name="Content 4">
            <a:extLst>
              <a:ext uri="{FF2B5EF4-FFF2-40B4-BE49-F238E27FC236}">
                <a16:creationId xmlns:a16="http://schemas.microsoft.com/office/drawing/2014/main" id="{CCA0E4F8-64A5-495E-8C7F-2DE000984D91}"/>
              </a:ext>
            </a:extLst>
          </p:cNvPr>
          <p:cNvSpPr>
            <a:spLocks noGrp="1"/>
          </p:cNvSpPr>
          <p:nvPr>
            <p:ph sz="quarter" idx="40" hasCustomPrompt="1"/>
          </p:nvPr>
        </p:nvSpPr>
        <p:spPr>
          <a:xfrm>
            <a:off x="9023621" y="1699963"/>
            <a:ext cx="25056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5" name="Content 3">
            <a:extLst>
              <a:ext uri="{FF2B5EF4-FFF2-40B4-BE49-F238E27FC236}">
                <a16:creationId xmlns:a16="http://schemas.microsoft.com/office/drawing/2014/main" id="{4C2C5EBF-E20C-440F-9621-B2461261E89E}"/>
              </a:ext>
            </a:extLst>
          </p:cNvPr>
          <p:cNvSpPr>
            <a:spLocks noGrp="1"/>
          </p:cNvSpPr>
          <p:nvPr>
            <p:ph sz="quarter" idx="39" hasCustomPrompt="1"/>
          </p:nvPr>
        </p:nvSpPr>
        <p:spPr>
          <a:xfrm>
            <a:off x="6236674" y="1699963"/>
            <a:ext cx="25056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4" name="Content 2">
            <a:extLst>
              <a:ext uri="{FF2B5EF4-FFF2-40B4-BE49-F238E27FC236}">
                <a16:creationId xmlns:a16="http://schemas.microsoft.com/office/drawing/2014/main" id="{D6D7BDA6-45CE-4F5C-9300-22CB68F7A466}"/>
              </a:ext>
            </a:extLst>
          </p:cNvPr>
          <p:cNvSpPr>
            <a:spLocks noGrp="1"/>
          </p:cNvSpPr>
          <p:nvPr>
            <p:ph sz="quarter" idx="35" hasCustomPrompt="1"/>
          </p:nvPr>
        </p:nvSpPr>
        <p:spPr>
          <a:xfrm>
            <a:off x="3449727" y="1699963"/>
            <a:ext cx="25056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5" name="Content 1">
            <a:extLst>
              <a:ext uri="{FF2B5EF4-FFF2-40B4-BE49-F238E27FC236}">
                <a16:creationId xmlns:a16="http://schemas.microsoft.com/office/drawing/2014/main" id="{434B69B7-245C-4FA2-9E38-5AA958528CD7}"/>
              </a:ext>
            </a:extLst>
          </p:cNvPr>
          <p:cNvSpPr>
            <a:spLocks noGrp="1"/>
          </p:cNvSpPr>
          <p:nvPr>
            <p:ph sz="quarter" idx="31" hasCustomPrompt="1"/>
          </p:nvPr>
        </p:nvSpPr>
        <p:spPr>
          <a:xfrm>
            <a:off x="662780" y="1699963"/>
            <a:ext cx="25056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0" name="Footnote">
            <a:extLst>
              <a:ext uri="{FF2B5EF4-FFF2-40B4-BE49-F238E27FC236}">
                <a16:creationId xmlns:a16="http://schemas.microsoft.com/office/drawing/2014/main" id="{9A4E6FC4-5579-468F-8467-6CA5FEF091D3}"/>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1" name="Footer Placeholder">
            <a:extLst>
              <a:ext uri="{FF2B5EF4-FFF2-40B4-BE49-F238E27FC236}">
                <a16:creationId xmlns:a16="http://schemas.microsoft.com/office/drawing/2014/main" id="{23042E7E-DE38-4688-819F-50A8F21BE1A8}"/>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32" name="Slide Number Placeholder">
            <a:extLst>
              <a:ext uri="{FF2B5EF4-FFF2-40B4-BE49-F238E27FC236}">
                <a16:creationId xmlns:a16="http://schemas.microsoft.com/office/drawing/2014/main" id="{6F78D136-F8C7-420E-A008-9A055B450EAB}"/>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33" name="Subtitle placeholder">
            <a:extLst>
              <a:ext uri="{FF2B5EF4-FFF2-40B4-BE49-F238E27FC236}">
                <a16:creationId xmlns:a16="http://schemas.microsoft.com/office/drawing/2014/main" id="{C09227F2-CF9F-4178-8005-26CEDE4E22AF}"/>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4" name="Title Placeholder">
            <a:extLst>
              <a:ext uri="{FF2B5EF4-FFF2-40B4-BE49-F238E27FC236}">
                <a16:creationId xmlns:a16="http://schemas.microsoft.com/office/drawing/2014/main" id="{0AC9BFD8-AB16-43AC-B3ED-B1943FEDE1CE}"/>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2800681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ox (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CEDDF32-DAB8-455B-BF39-0DC55F97C8D3}"/>
              </a:ext>
            </a:extLst>
          </p:cNvPr>
          <p:cNvGraphicFramePr>
            <a:graphicFrameLocks noChangeAspect="1"/>
          </p:cNvGraphicFramePr>
          <p:nvPr>
            <p:custDataLst>
              <p:tags r:id="rId2"/>
            </p:custDataLst>
            <p:extLst>
              <p:ext uri="{D42A27DB-BD31-4B8C-83A1-F6EECF244321}">
                <p14:modId xmlns:p14="http://schemas.microsoft.com/office/powerpoint/2010/main" val="33403702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300"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3CEDDF32-DAB8-455B-BF39-0DC55F97C8D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30C7FBF4-D2FA-45D5-BDBE-FC3284A7FF1B}"/>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3" name="Content 4">
            <a:extLst>
              <a:ext uri="{FF2B5EF4-FFF2-40B4-BE49-F238E27FC236}">
                <a16:creationId xmlns:a16="http://schemas.microsoft.com/office/drawing/2014/main" id="{45529C77-3D18-4B6D-8B54-7F32C02D85F8}"/>
              </a:ext>
            </a:extLst>
          </p:cNvPr>
          <p:cNvSpPr>
            <a:spLocks noGrp="1"/>
          </p:cNvSpPr>
          <p:nvPr>
            <p:ph sz="quarter" idx="40" hasCustomPrompt="1"/>
          </p:nvPr>
        </p:nvSpPr>
        <p:spPr>
          <a:xfrm>
            <a:off x="6237221" y="4141744"/>
            <a:ext cx="52920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4" name="Content 3">
            <a:extLst>
              <a:ext uri="{FF2B5EF4-FFF2-40B4-BE49-F238E27FC236}">
                <a16:creationId xmlns:a16="http://schemas.microsoft.com/office/drawing/2014/main" id="{9C8DFDF2-AEE3-4AE0-BD83-0D94F0A64068}"/>
              </a:ext>
            </a:extLst>
          </p:cNvPr>
          <p:cNvSpPr>
            <a:spLocks noGrp="1"/>
          </p:cNvSpPr>
          <p:nvPr>
            <p:ph sz="quarter" idx="39" hasCustomPrompt="1"/>
          </p:nvPr>
        </p:nvSpPr>
        <p:spPr>
          <a:xfrm>
            <a:off x="662780" y="4141744"/>
            <a:ext cx="52920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8" name="Content 2">
            <a:extLst>
              <a:ext uri="{FF2B5EF4-FFF2-40B4-BE49-F238E27FC236}">
                <a16:creationId xmlns:a16="http://schemas.microsoft.com/office/drawing/2014/main" id="{F34622E0-C589-4839-BD4C-09DF53904746}"/>
              </a:ext>
            </a:extLst>
          </p:cNvPr>
          <p:cNvSpPr>
            <a:spLocks noGrp="1"/>
          </p:cNvSpPr>
          <p:nvPr>
            <p:ph sz="quarter" idx="35" hasCustomPrompt="1"/>
          </p:nvPr>
        </p:nvSpPr>
        <p:spPr>
          <a:xfrm>
            <a:off x="6237221" y="1699963"/>
            <a:ext cx="52920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2" name="Content 1">
            <a:extLst>
              <a:ext uri="{FF2B5EF4-FFF2-40B4-BE49-F238E27FC236}">
                <a16:creationId xmlns:a16="http://schemas.microsoft.com/office/drawing/2014/main" id="{3C784BE0-47AC-4AE4-A5B7-28DCA64C2C82}"/>
              </a:ext>
            </a:extLst>
          </p:cNvPr>
          <p:cNvSpPr>
            <a:spLocks noGrp="1"/>
          </p:cNvSpPr>
          <p:nvPr>
            <p:ph sz="quarter" idx="41" hasCustomPrompt="1"/>
          </p:nvPr>
        </p:nvSpPr>
        <p:spPr>
          <a:xfrm>
            <a:off x="662780" y="1699963"/>
            <a:ext cx="52920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0" name="Footnote">
            <a:extLst>
              <a:ext uri="{FF2B5EF4-FFF2-40B4-BE49-F238E27FC236}">
                <a16:creationId xmlns:a16="http://schemas.microsoft.com/office/drawing/2014/main" id="{EB4EFE0B-B91D-4698-A0E6-2BADA6AAF228}"/>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1" name="Footer Placeholder">
            <a:extLst>
              <a:ext uri="{FF2B5EF4-FFF2-40B4-BE49-F238E27FC236}">
                <a16:creationId xmlns:a16="http://schemas.microsoft.com/office/drawing/2014/main" id="{3665A114-B8E2-4A58-A0DC-074FD8233420}"/>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32" name="Slide Number Placeholder">
            <a:extLst>
              <a:ext uri="{FF2B5EF4-FFF2-40B4-BE49-F238E27FC236}">
                <a16:creationId xmlns:a16="http://schemas.microsoft.com/office/drawing/2014/main" id="{4387B528-C06A-4496-BF65-59ACEFE96477}"/>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33" name="Subtitle placeholder">
            <a:extLst>
              <a:ext uri="{FF2B5EF4-FFF2-40B4-BE49-F238E27FC236}">
                <a16:creationId xmlns:a16="http://schemas.microsoft.com/office/drawing/2014/main" id="{E23FC25F-587A-4862-8A3B-86867D8E73B6}"/>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4" name="Title Placeholder">
            <a:extLst>
              <a:ext uri="{FF2B5EF4-FFF2-40B4-BE49-F238E27FC236}">
                <a16:creationId xmlns:a16="http://schemas.microsoft.com/office/drawing/2014/main" id="{4B3923F1-16F9-4407-9C31-A26195137EE8}"/>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41537915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ox (6)">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F3A4FEF-EE10-4694-9706-AFADBFD2C80A}"/>
              </a:ext>
            </a:extLst>
          </p:cNvPr>
          <p:cNvGraphicFramePr>
            <a:graphicFrameLocks noChangeAspect="1"/>
          </p:cNvGraphicFramePr>
          <p:nvPr>
            <p:custDataLst>
              <p:tags r:id="rId2"/>
            </p:custDataLst>
            <p:extLst>
              <p:ext uri="{D42A27DB-BD31-4B8C-83A1-F6EECF244321}">
                <p14:modId xmlns:p14="http://schemas.microsoft.com/office/powerpoint/2010/main" val="1517929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24"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3F3A4FEF-EE10-4694-9706-AFADBFD2C80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CDC6412B-273E-4A97-991E-C8ACF7B35EAA}"/>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Content 6">
            <a:extLst>
              <a:ext uri="{FF2B5EF4-FFF2-40B4-BE49-F238E27FC236}">
                <a16:creationId xmlns:a16="http://schemas.microsoft.com/office/drawing/2014/main" id="{59422353-3E45-42D5-AF5F-307CFB224AB6}"/>
              </a:ext>
            </a:extLst>
          </p:cNvPr>
          <p:cNvSpPr>
            <a:spLocks noGrp="1"/>
          </p:cNvSpPr>
          <p:nvPr>
            <p:ph sz="quarter" idx="41" hasCustomPrompt="1"/>
          </p:nvPr>
        </p:nvSpPr>
        <p:spPr>
          <a:xfrm>
            <a:off x="8094820" y="4137163"/>
            <a:ext cx="34344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6" name="Content 5">
            <a:extLst>
              <a:ext uri="{FF2B5EF4-FFF2-40B4-BE49-F238E27FC236}">
                <a16:creationId xmlns:a16="http://schemas.microsoft.com/office/drawing/2014/main" id="{12735F86-18C5-4F77-9631-C6B2E2B35C9F}"/>
              </a:ext>
            </a:extLst>
          </p:cNvPr>
          <p:cNvSpPr>
            <a:spLocks noGrp="1"/>
          </p:cNvSpPr>
          <p:nvPr>
            <p:ph sz="quarter" idx="37" hasCustomPrompt="1"/>
          </p:nvPr>
        </p:nvSpPr>
        <p:spPr>
          <a:xfrm>
            <a:off x="4378800" y="4137163"/>
            <a:ext cx="34344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7" name="Content 4">
            <a:extLst>
              <a:ext uri="{FF2B5EF4-FFF2-40B4-BE49-F238E27FC236}">
                <a16:creationId xmlns:a16="http://schemas.microsoft.com/office/drawing/2014/main" id="{8F33D68D-1C70-42C1-BA6C-07651FA599F8}"/>
              </a:ext>
            </a:extLst>
          </p:cNvPr>
          <p:cNvSpPr>
            <a:spLocks noGrp="1"/>
          </p:cNvSpPr>
          <p:nvPr>
            <p:ph sz="quarter" idx="33" hasCustomPrompt="1"/>
          </p:nvPr>
        </p:nvSpPr>
        <p:spPr>
          <a:xfrm>
            <a:off x="662780" y="4137163"/>
            <a:ext cx="34344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0" name="Content 3">
            <a:extLst>
              <a:ext uri="{FF2B5EF4-FFF2-40B4-BE49-F238E27FC236}">
                <a16:creationId xmlns:a16="http://schemas.microsoft.com/office/drawing/2014/main" id="{1F967C38-5950-4D56-8125-9E01E20B311C}"/>
              </a:ext>
            </a:extLst>
          </p:cNvPr>
          <p:cNvSpPr>
            <a:spLocks noGrp="1"/>
          </p:cNvSpPr>
          <p:nvPr>
            <p:ph sz="quarter" idx="39" hasCustomPrompt="1"/>
          </p:nvPr>
        </p:nvSpPr>
        <p:spPr>
          <a:xfrm>
            <a:off x="8094820" y="1699963"/>
            <a:ext cx="34344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2" name="Content 2">
            <a:extLst>
              <a:ext uri="{FF2B5EF4-FFF2-40B4-BE49-F238E27FC236}">
                <a16:creationId xmlns:a16="http://schemas.microsoft.com/office/drawing/2014/main" id="{6AB5B9EF-A037-41D9-866A-7F44BBCC2E60}"/>
              </a:ext>
            </a:extLst>
          </p:cNvPr>
          <p:cNvSpPr>
            <a:spLocks noGrp="1"/>
          </p:cNvSpPr>
          <p:nvPr>
            <p:ph sz="quarter" idx="35" hasCustomPrompt="1"/>
          </p:nvPr>
        </p:nvSpPr>
        <p:spPr>
          <a:xfrm>
            <a:off x="4378800" y="1699963"/>
            <a:ext cx="34344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6" name="Content 1">
            <a:extLst>
              <a:ext uri="{FF2B5EF4-FFF2-40B4-BE49-F238E27FC236}">
                <a16:creationId xmlns:a16="http://schemas.microsoft.com/office/drawing/2014/main" id="{FD379A00-C076-450A-9EA0-27815401E37A}"/>
              </a:ext>
            </a:extLst>
          </p:cNvPr>
          <p:cNvSpPr>
            <a:spLocks noGrp="1"/>
          </p:cNvSpPr>
          <p:nvPr>
            <p:ph sz="quarter" idx="31" hasCustomPrompt="1"/>
          </p:nvPr>
        </p:nvSpPr>
        <p:spPr>
          <a:xfrm>
            <a:off x="662780" y="1699963"/>
            <a:ext cx="34344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8" name="Footnote">
            <a:extLst>
              <a:ext uri="{FF2B5EF4-FFF2-40B4-BE49-F238E27FC236}">
                <a16:creationId xmlns:a16="http://schemas.microsoft.com/office/drawing/2014/main" id="{F270D417-F087-4412-8296-274CF5D739B0}"/>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9" name="Footer Placeholder">
            <a:extLst>
              <a:ext uri="{FF2B5EF4-FFF2-40B4-BE49-F238E27FC236}">
                <a16:creationId xmlns:a16="http://schemas.microsoft.com/office/drawing/2014/main" id="{4903FFFF-5427-44B8-8F87-77760870472B}"/>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40" name="Slide Number Placeholder">
            <a:extLst>
              <a:ext uri="{FF2B5EF4-FFF2-40B4-BE49-F238E27FC236}">
                <a16:creationId xmlns:a16="http://schemas.microsoft.com/office/drawing/2014/main" id="{B3F9E402-1293-46D8-B9EA-17A2BE352F64}"/>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41" name="Subtitle placeholder">
            <a:extLst>
              <a:ext uri="{FF2B5EF4-FFF2-40B4-BE49-F238E27FC236}">
                <a16:creationId xmlns:a16="http://schemas.microsoft.com/office/drawing/2014/main" id="{2BD8DDCD-1C43-49E4-A3BA-F4EB0B8B7F70}"/>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42" name="Title Placeholder">
            <a:extLst>
              <a:ext uri="{FF2B5EF4-FFF2-40B4-BE49-F238E27FC236}">
                <a16:creationId xmlns:a16="http://schemas.microsoft.com/office/drawing/2014/main" id="{CB2D0051-3856-46CB-A946-B24400185C35}"/>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3531575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ox (2) FRAM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01D2AC7-6A3E-426A-8612-0BA7C1668AF7}"/>
              </a:ext>
            </a:extLst>
          </p:cNvPr>
          <p:cNvGraphicFramePr>
            <a:graphicFrameLocks noChangeAspect="1"/>
          </p:cNvGraphicFramePr>
          <p:nvPr>
            <p:custDataLst>
              <p:tags r:id="rId2"/>
            </p:custDataLst>
            <p:extLst>
              <p:ext uri="{D42A27DB-BD31-4B8C-83A1-F6EECF244321}">
                <p14:modId xmlns:p14="http://schemas.microsoft.com/office/powerpoint/2010/main" val="30828764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48"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101D2AC7-6A3E-426A-8612-0BA7C1668AF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6D5CE3E1-B575-4EE0-91DE-906FE2A36E05}"/>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Content 2">
            <a:extLst>
              <a:ext uri="{FF2B5EF4-FFF2-40B4-BE49-F238E27FC236}">
                <a16:creationId xmlns:a16="http://schemas.microsoft.com/office/drawing/2014/main" id="{6D039888-10D9-4286-BC96-3A29B41C020B}"/>
              </a:ext>
            </a:extLst>
          </p:cNvPr>
          <p:cNvSpPr>
            <a:spLocks noGrp="1"/>
          </p:cNvSpPr>
          <p:nvPr>
            <p:ph sz="quarter" idx="35" hasCustomPrompt="1"/>
          </p:nvPr>
        </p:nvSpPr>
        <p:spPr>
          <a:xfrm>
            <a:off x="6237221" y="2059963"/>
            <a:ext cx="5292000" cy="42840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7" name="Content 1">
            <a:extLst>
              <a:ext uri="{FF2B5EF4-FFF2-40B4-BE49-F238E27FC236}">
                <a16:creationId xmlns:a16="http://schemas.microsoft.com/office/drawing/2014/main" id="{E02495AE-61B8-4A5F-BC71-1C3B92FEB1B0}"/>
              </a:ext>
            </a:extLst>
          </p:cNvPr>
          <p:cNvSpPr>
            <a:spLocks noGrp="1"/>
          </p:cNvSpPr>
          <p:nvPr>
            <p:ph sz="quarter" idx="31" hasCustomPrompt="1"/>
          </p:nvPr>
        </p:nvSpPr>
        <p:spPr>
          <a:xfrm>
            <a:off x="662780" y="2059963"/>
            <a:ext cx="5292000" cy="42840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9" name="Subheading 2">
            <a:extLst>
              <a:ext uri="{FF2B5EF4-FFF2-40B4-BE49-F238E27FC236}">
                <a16:creationId xmlns:a16="http://schemas.microsoft.com/office/drawing/2014/main" id="{0B72D6E1-B9B2-4BD1-BDDA-11D93CF91564}"/>
              </a:ext>
            </a:extLst>
          </p:cNvPr>
          <p:cNvSpPr>
            <a:spLocks noGrp="1"/>
          </p:cNvSpPr>
          <p:nvPr>
            <p:ph type="body" sz="quarter" idx="34" hasCustomPrompt="1"/>
          </p:nvPr>
        </p:nvSpPr>
        <p:spPr>
          <a:xfrm>
            <a:off x="6237221" y="1699963"/>
            <a:ext cx="52920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20" name="Subheading 1">
            <a:extLst>
              <a:ext uri="{FF2B5EF4-FFF2-40B4-BE49-F238E27FC236}">
                <a16:creationId xmlns:a16="http://schemas.microsoft.com/office/drawing/2014/main" id="{6305C3D1-023D-4904-A8E0-8676AE27FF8A}"/>
              </a:ext>
            </a:extLst>
          </p:cNvPr>
          <p:cNvSpPr>
            <a:spLocks noGrp="1"/>
          </p:cNvSpPr>
          <p:nvPr>
            <p:ph type="body" sz="quarter" idx="30" hasCustomPrompt="1"/>
          </p:nvPr>
        </p:nvSpPr>
        <p:spPr>
          <a:xfrm>
            <a:off x="662780" y="1699963"/>
            <a:ext cx="52920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24" name="Footnote">
            <a:extLst>
              <a:ext uri="{FF2B5EF4-FFF2-40B4-BE49-F238E27FC236}">
                <a16:creationId xmlns:a16="http://schemas.microsoft.com/office/drawing/2014/main" id="{ADDDE832-94A1-4F7A-B1EB-19B791C6DC45}"/>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26" name="Footer Placeholder">
            <a:extLst>
              <a:ext uri="{FF2B5EF4-FFF2-40B4-BE49-F238E27FC236}">
                <a16:creationId xmlns:a16="http://schemas.microsoft.com/office/drawing/2014/main" id="{49FB4CEC-D5DA-4A7F-BF7D-418F835FE816}"/>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28" name="Slide Number Placeholder">
            <a:extLst>
              <a:ext uri="{FF2B5EF4-FFF2-40B4-BE49-F238E27FC236}">
                <a16:creationId xmlns:a16="http://schemas.microsoft.com/office/drawing/2014/main" id="{6D8AA918-1EA8-4AA8-BC00-07E18E17E6C9}"/>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29" name="Subtitle placeholder">
            <a:extLst>
              <a:ext uri="{FF2B5EF4-FFF2-40B4-BE49-F238E27FC236}">
                <a16:creationId xmlns:a16="http://schemas.microsoft.com/office/drawing/2014/main" id="{154567BB-34F8-432B-8D44-AE1DBB52F60F}"/>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0" name="Title Placeholder">
            <a:extLst>
              <a:ext uri="{FF2B5EF4-FFF2-40B4-BE49-F238E27FC236}">
                <a16:creationId xmlns:a16="http://schemas.microsoft.com/office/drawing/2014/main" id="{657299A2-0754-4D76-BFC4-0A15843404F6}"/>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365382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ox (3) FRAM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79F105D-8288-4E4F-9D85-F98601BDBC92}"/>
              </a:ext>
            </a:extLst>
          </p:cNvPr>
          <p:cNvGraphicFramePr>
            <a:graphicFrameLocks noChangeAspect="1"/>
          </p:cNvGraphicFramePr>
          <p:nvPr>
            <p:custDataLst>
              <p:tags r:id="rId2"/>
            </p:custDataLst>
            <p:extLst>
              <p:ext uri="{D42A27DB-BD31-4B8C-83A1-F6EECF244321}">
                <p14:modId xmlns:p14="http://schemas.microsoft.com/office/powerpoint/2010/main" val="38647847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72"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479F105D-8288-4E4F-9D85-F98601BDBC9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9D6EDE0E-99D4-48B8-A333-537F0C851A38}"/>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21" name="Content 3">
            <a:extLst>
              <a:ext uri="{FF2B5EF4-FFF2-40B4-BE49-F238E27FC236}">
                <a16:creationId xmlns:a16="http://schemas.microsoft.com/office/drawing/2014/main" id="{7C00D001-CA9B-4213-B077-2EA835FEB792}"/>
              </a:ext>
            </a:extLst>
          </p:cNvPr>
          <p:cNvSpPr>
            <a:spLocks noGrp="1"/>
          </p:cNvSpPr>
          <p:nvPr>
            <p:ph sz="quarter" idx="39" hasCustomPrompt="1"/>
          </p:nvPr>
        </p:nvSpPr>
        <p:spPr>
          <a:xfrm>
            <a:off x="8094820" y="2059963"/>
            <a:ext cx="3434400" cy="42840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5" name="Content 2">
            <a:extLst>
              <a:ext uri="{FF2B5EF4-FFF2-40B4-BE49-F238E27FC236}">
                <a16:creationId xmlns:a16="http://schemas.microsoft.com/office/drawing/2014/main" id="{F1FA2502-4D64-4775-A9A2-E0C5F3C579DD}"/>
              </a:ext>
            </a:extLst>
          </p:cNvPr>
          <p:cNvSpPr>
            <a:spLocks noGrp="1"/>
          </p:cNvSpPr>
          <p:nvPr>
            <p:ph sz="quarter" idx="35" hasCustomPrompt="1"/>
          </p:nvPr>
        </p:nvSpPr>
        <p:spPr>
          <a:xfrm>
            <a:off x="4378800" y="2059963"/>
            <a:ext cx="3434400" cy="42840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7" name="Content 1">
            <a:extLst>
              <a:ext uri="{FF2B5EF4-FFF2-40B4-BE49-F238E27FC236}">
                <a16:creationId xmlns:a16="http://schemas.microsoft.com/office/drawing/2014/main" id="{CF611EC0-224C-4BB7-9B53-6719C04091C1}"/>
              </a:ext>
            </a:extLst>
          </p:cNvPr>
          <p:cNvSpPr>
            <a:spLocks noGrp="1"/>
          </p:cNvSpPr>
          <p:nvPr>
            <p:ph sz="quarter" idx="31" hasCustomPrompt="1"/>
          </p:nvPr>
        </p:nvSpPr>
        <p:spPr>
          <a:xfrm>
            <a:off x="662780" y="2059963"/>
            <a:ext cx="3434400" cy="42840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8" name="Subheading 3">
            <a:extLst>
              <a:ext uri="{FF2B5EF4-FFF2-40B4-BE49-F238E27FC236}">
                <a16:creationId xmlns:a16="http://schemas.microsoft.com/office/drawing/2014/main" id="{4EC9E371-1BD9-46EB-A3E7-15F2FFA58844}"/>
              </a:ext>
            </a:extLst>
          </p:cNvPr>
          <p:cNvSpPr>
            <a:spLocks noGrp="1"/>
          </p:cNvSpPr>
          <p:nvPr>
            <p:ph type="body" sz="quarter" idx="38" hasCustomPrompt="1"/>
          </p:nvPr>
        </p:nvSpPr>
        <p:spPr>
          <a:xfrm>
            <a:off x="8094820" y="1699963"/>
            <a:ext cx="34344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29" name="Subheading 2">
            <a:extLst>
              <a:ext uri="{FF2B5EF4-FFF2-40B4-BE49-F238E27FC236}">
                <a16:creationId xmlns:a16="http://schemas.microsoft.com/office/drawing/2014/main" id="{A4A5C16B-80BA-4185-B475-56E3FB5908B5}"/>
              </a:ext>
            </a:extLst>
          </p:cNvPr>
          <p:cNvSpPr>
            <a:spLocks noGrp="1"/>
          </p:cNvSpPr>
          <p:nvPr>
            <p:ph type="body" sz="quarter" idx="34" hasCustomPrompt="1"/>
          </p:nvPr>
        </p:nvSpPr>
        <p:spPr>
          <a:xfrm>
            <a:off x="4378800" y="1699963"/>
            <a:ext cx="34344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30" name="Subheading 1">
            <a:extLst>
              <a:ext uri="{FF2B5EF4-FFF2-40B4-BE49-F238E27FC236}">
                <a16:creationId xmlns:a16="http://schemas.microsoft.com/office/drawing/2014/main" id="{9574A16E-A1EF-4DAA-AE6B-B006E84B00D0}"/>
              </a:ext>
            </a:extLst>
          </p:cNvPr>
          <p:cNvSpPr>
            <a:spLocks noGrp="1"/>
          </p:cNvSpPr>
          <p:nvPr>
            <p:ph type="body" sz="quarter" idx="30" hasCustomPrompt="1"/>
          </p:nvPr>
        </p:nvSpPr>
        <p:spPr>
          <a:xfrm>
            <a:off x="662780" y="1699963"/>
            <a:ext cx="34344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31" name="Footnote">
            <a:extLst>
              <a:ext uri="{FF2B5EF4-FFF2-40B4-BE49-F238E27FC236}">
                <a16:creationId xmlns:a16="http://schemas.microsoft.com/office/drawing/2014/main" id="{5D021D81-5673-4842-8612-7218465B76C9}"/>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2" name="Footer Placeholder">
            <a:extLst>
              <a:ext uri="{FF2B5EF4-FFF2-40B4-BE49-F238E27FC236}">
                <a16:creationId xmlns:a16="http://schemas.microsoft.com/office/drawing/2014/main" id="{38A40ABF-A518-4C8C-9141-45C869616C0A}"/>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33" name="Slide Number Placeholder">
            <a:extLst>
              <a:ext uri="{FF2B5EF4-FFF2-40B4-BE49-F238E27FC236}">
                <a16:creationId xmlns:a16="http://schemas.microsoft.com/office/drawing/2014/main" id="{C897F4E5-593E-44C1-A6CA-F4861895A264}"/>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34" name="Subtitle placeholder">
            <a:extLst>
              <a:ext uri="{FF2B5EF4-FFF2-40B4-BE49-F238E27FC236}">
                <a16:creationId xmlns:a16="http://schemas.microsoft.com/office/drawing/2014/main" id="{83DD0F77-6711-4BDD-80EA-CBB56D866CF9}"/>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5" name="Title Placeholder">
            <a:extLst>
              <a:ext uri="{FF2B5EF4-FFF2-40B4-BE49-F238E27FC236}">
                <a16:creationId xmlns:a16="http://schemas.microsoft.com/office/drawing/2014/main" id="{310DC377-2484-48C3-962C-2B31A5B7C733}"/>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2548664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ox (4) FRAME Vertical">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CF7F879-E71F-4E97-81A6-2954D37FA2AB}"/>
              </a:ext>
            </a:extLst>
          </p:cNvPr>
          <p:cNvGraphicFramePr>
            <a:graphicFrameLocks noChangeAspect="1"/>
          </p:cNvGraphicFramePr>
          <p:nvPr>
            <p:custDataLst>
              <p:tags r:id="rId2"/>
            </p:custDataLst>
            <p:extLst>
              <p:ext uri="{D42A27DB-BD31-4B8C-83A1-F6EECF244321}">
                <p14:modId xmlns:p14="http://schemas.microsoft.com/office/powerpoint/2010/main" val="10347579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396"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DCF7F879-E71F-4E97-81A6-2954D37FA2A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A077C6B-A722-42D2-AB95-D1D2C7D3E05E}"/>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4">
            <a:extLst>
              <a:ext uri="{FF2B5EF4-FFF2-40B4-BE49-F238E27FC236}">
                <a16:creationId xmlns:a16="http://schemas.microsoft.com/office/drawing/2014/main" id="{79672B7F-857F-4D88-896A-E1E5B5C58946}"/>
              </a:ext>
            </a:extLst>
          </p:cNvPr>
          <p:cNvSpPr>
            <a:spLocks noGrp="1"/>
          </p:cNvSpPr>
          <p:nvPr>
            <p:ph sz="quarter" idx="40" hasCustomPrompt="1"/>
          </p:nvPr>
        </p:nvSpPr>
        <p:spPr>
          <a:xfrm>
            <a:off x="9023621" y="2059963"/>
            <a:ext cx="2505600" cy="42840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0" name="Content 3">
            <a:extLst>
              <a:ext uri="{FF2B5EF4-FFF2-40B4-BE49-F238E27FC236}">
                <a16:creationId xmlns:a16="http://schemas.microsoft.com/office/drawing/2014/main" id="{A09A8B0D-672F-4166-9BF7-A3E4B0692517}"/>
              </a:ext>
            </a:extLst>
          </p:cNvPr>
          <p:cNvSpPr>
            <a:spLocks noGrp="1"/>
          </p:cNvSpPr>
          <p:nvPr>
            <p:ph sz="quarter" idx="39" hasCustomPrompt="1"/>
          </p:nvPr>
        </p:nvSpPr>
        <p:spPr>
          <a:xfrm>
            <a:off x="6236674" y="2059963"/>
            <a:ext cx="2505600" cy="42840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1" name="Content 2">
            <a:extLst>
              <a:ext uri="{FF2B5EF4-FFF2-40B4-BE49-F238E27FC236}">
                <a16:creationId xmlns:a16="http://schemas.microsoft.com/office/drawing/2014/main" id="{ECF1BEF3-59F8-485E-A476-2D69B0B31BC8}"/>
              </a:ext>
            </a:extLst>
          </p:cNvPr>
          <p:cNvSpPr>
            <a:spLocks noGrp="1"/>
          </p:cNvSpPr>
          <p:nvPr>
            <p:ph sz="quarter" idx="35" hasCustomPrompt="1"/>
          </p:nvPr>
        </p:nvSpPr>
        <p:spPr>
          <a:xfrm>
            <a:off x="3449727" y="2059963"/>
            <a:ext cx="2505600" cy="42840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2" name="Content 1">
            <a:extLst>
              <a:ext uri="{FF2B5EF4-FFF2-40B4-BE49-F238E27FC236}">
                <a16:creationId xmlns:a16="http://schemas.microsoft.com/office/drawing/2014/main" id="{2045B865-5D18-4B87-8A44-F551BACDE6BD}"/>
              </a:ext>
            </a:extLst>
          </p:cNvPr>
          <p:cNvSpPr>
            <a:spLocks noGrp="1"/>
          </p:cNvSpPr>
          <p:nvPr>
            <p:ph sz="quarter" idx="31" hasCustomPrompt="1"/>
          </p:nvPr>
        </p:nvSpPr>
        <p:spPr>
          <a:xfrm>
            <a:off x="662780" y="2059963"/>
            <a:ext cx="2505600" cy="42840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9" name="Subheading 4">
            <a:extLst>
              <a:ext uri="{FF2B5EF4-FFF2-40B4-BE49-F238E27FC236}">
                <a16:creationId xmlns:a16="http://schemas.microsoft.com/office/drawing/2014/main" id="{545892AC-9083-4868-84C4-75667EE5098A}"/>
              </a:ext>
            </a:extLst>
          </p:cNvPr>
          <p:cNvSpPr>
            <a:spLocks noGrp="1"/>
          </p:cNvSpPr>
          <p:nvPr>
            <p:ph type="body" sz="quarter" idx="41" hasCustomPrompt="1"/>
          </p:nvPr>
        </p:nvSpPr>
        <p:spPr>
          <a:xfrm>
            <a:off x="9023621" y="1699963"/>
            <a:ext cx="25056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31" name="Subheading 3">
            <a:extLst>
              <a:ext uri="{FF2B5EF4-FFF2-40B4-BE49-F238E27FC236}">
                <a16:creationId xmlns:a16="http://schemas.microsoft.com/office/drawing/2014/main" id="{136D5BEE-CFD7-4030-9D2C-FA8EF1D06678}"/>
              </a:ext>
            </a:extLst>
          </p:cNvPr>
          <p:cNvSpPr>
            <a:spLocks noGrp="1"/>
          </p:cNvSpPr>
          <p:nvPr>
            <p:ph type="body" sz="quarter" idx="38" hasCustomPrompt="1"/>
          </p:nvPr>
        </p:nvSpPr>
        <p:spPr>
          <a:xfrm>
            <a:off x="6236674" y="1699963"/>
            <a:ext cx="25056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36" name="Subheading 2">
            <a:extLst>
              <a:ext uri="{FF2B5EF4-FFF2-40B4-BE49-F238E27FC236}">
                <a16:creationId xmlns:a16="http://schemas.microsoft.com/office/drawing/2014/main" id="{4FD7CCE2-7ACB-4AA3-8DD5-5A0DCD67C470}"/>
              </a:ext>
            </a:extLst>
          </p:cNvPr>
          <p:cNvSpPr>
            <a:spLocks noGrp="1"/>
          </p:cNvSpPr>
          <p:nvPr>
            <p:ph type="body" sz="quarter" idx="34" hasCustomPrompt="1"/>
          </p:nvPr>
        </p:nvSpPr>
        <p:spPr>
          <a:xfrm>
            <a:off x="3449727" y="1699963"/>
            <a:ext cx="25056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37" name="Subheading 1">
            <a:extLst>
              <a:ext uri="{FF2B5EF4-FFF2-40B4-BE49-F238E27FC236}">
                <a16:creationId xmlns:a16="http://schemas.microsoft.com/office/drawing/2014/main" id="{E65752C8-3061-4291-9930-955B1A448AA0}"/>
              </a:ext>
            </a:extLst>
          </p:cNvPr>
          <p:cNvSpPr>
            <a:spLocks noGrp="1"/>
          </p:cNvSpPr>
          <p:nvPr>
            <p:ph type="body" sz="quarter" idx="30" hasCustomPrompt="1"/>
          </p:nvPr>
        </p:nvSpPr>
        <p:spPr>
          <a:xfrm>
            <a:off x="662780" y="1699963"/>
            <a:ext cx="25056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38" name="Footnote">
            <a:extLst>
              <a:ext uri="{FF2B5EF4-FFF2-40B4-BE49-F238E27FC236}">
                <a16:creationId xmlns:a16="http://schemas.microsoft.com/office/drawing/2014/main" id="{FD642650-435E-4E97-B1AE-032ABC6D2A41}"/>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9" name="Footer Placeholder">
            <a:extLst>
              <a:ext uri="{FF2B5EF4-FFF2-40B4-BE49-F238E27FC236}">
                <a16:creationId xmlns:a16="http://schemas.microsoft.com/office/drawing/2014/main" id="{6813E805-2C60-4E65-825D-8A6D40079DB9}"/>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40" name="Slide Number Placeholder">
            <a:extLst>
              <a:ext uri="{FF2B5EF4-FFF2-40B4-BE49-F238E27FC236}">
                <a16:creationId xmlns:a16="http://schemas.microsoft.com/office/drawing/2014/main" id="{126C183E-8580-4926-9281-8F0DB6350150}"/>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41" name="Subtitle placeholder">
            <a:extLst>
              <a:ext uri="{FF2B5EF4-FFF2-40B4-BE49-F238E27FC236}">
                <a16:creationId xmlns:a16="http://schemas.microsoft.com/office/drawing/2014/main" id="{D87F8492-41C0-44C6-A2FF-0FFB2F2F44B3}"/>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42" name="Title Placeholder">
            <a:extLst>
              <a:ext uri="{FF2B5EF4-FFF2-40B4-BE49-F238E27FC236}">
                <a16:creationId xmlns:a16="http://schemas.microsoft.com/office/drawing/2014/main" id="{DC479A9B-EBE4-439B-A777-BD9567C84676}"/>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41746696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ox (4) FRAM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C51CC33-3F60-4394-8565-6CE19EED84E5}"/>
              </a:ext>
            </a:extLst>
          </p:cNvPr>
          <p:cNvGraphicFramePr>
            <a:graphicFrameLocks noChangeAspect="1"/>
          </p:cNvGraphicFramePr>
          <p:nvPr>
            <p:custDataLst>
              <p:tags r:id="rId2"/>
            </p:custDataLst>
            <p:extLst>
              <p:ext uri="{D42A27DB-BD31-4B8C-83A1-F6EECF244321}">
                <p14:modId xmlns:p14="http://schemas.microsoft.com/office/powerpoint/2010/main" val="6595215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20"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9C51CC33-3F60-4394-8565-6CE19EED84E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4030640B-63C0-4A36-B9ED-2F930F231BF7}"/>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7" name="Content 4">
            <a:extLst>
              <a:ext uri="{FF2B5EF4-FFF2-40B4-BE49-F238E27FC236}">
                <a16:creationId xmlns:a16="http://schemas.microsoft.com/office/drawing/2014/main" id="{ABB09AD9-E1C2-425B-9FBB-01148400B970}"/>
              </a:ext>
            </a:extLst>
          </p:cNvPr>
          <p:cNvSpPr>
            <a:spLocks noGrp="1"/>
          </p:cNvSpPr>
          <p:nvPr>
            <p:ph sz="quarter" idx="40" hasCustomPrompt="1"/>
          </p:nvPr>
        </p:nvSpPr>
        <p:spPr>
          <a:xfrm>
            <a:off x="6237221" y="4501744"/>
            <a:ext cx="52920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8" name="Content 3">
            <a:extLst>
              <a:ext uri="{FF2B5EF4-FFF2-40B4-BE49-F238E27FC236}">
                <a16:creationId xmlns:a16="http://schemas.microsoft.com/office/drawing/2014/main" id="{FD988B28-1662-42AD-AF92-BD0432A18177}"/>
              </a:ext>
            </a:extLst>
          </p:cNvPr>
          <p:cNvSpPr>
            <a:spLocks noGrp="1"/>
          </p:cNvSpPr>
          <p:nvPr>
            <p:ph sz="quarter" idx="39" hasCustomPrompt="1"/>
          </p:nvPr>
        </p:nvSpPr>
        <p:spPr>
          <a:xfrm>
            <a:off x="662780" y="4501744"/>
            <a:ext cx="52920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9" name="Content 2">
            <a:extLst>
              <a:ext uri="{FF2B5EF4-FFF2-40B4-BE49-F238E27FC236}">
                <a16:creationId xmlns:a16="http://schemas.microsoft.com/office/drawing/2014/main" id="{93DA3320-9CC6-445E-9145-AC1A8D70B7AA}"/>
              </a:ext>
            </a:extLst>
          </p:cNvPr>
          <p:cNvSpPr>
            <a:spLocks noGrp="1"/>
          </p:cNvSpPr>
          <p:nvPr>
            <p:ph sz="quarter" idx="35" hasCustomPrompt="1"/>
          </p:nvPr>
        </p:nvSpPr>
        <p:spPr>
          <a:xfrm>
            <a:off x="6237221" y="2059963"/>
            <a:ext cx="52920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4" name="Content 1">
            <a:extLst>
              <a:ext uri="{FF2B5EF4-FFF2-40B4-BE49-F238E27FC236}">
                <a16:creationId xmlns:a16="http://schemas.microsoft.com/office/drawing/2014/main" id="{142D59F9-E9F0-4E81-BB8F-ADC4AD0FB153}"/>
              </a:ext>
            </a:extLst>
          </p:cNvPr>
          <p:cNvSpPr>
            <a:spLocks noGrp="1"/>
          </p:cNvSpPr>
          <p:nvPr>
            <p:ph sz="quarter" idx="41" hasCustomPrompt="1"/>
          </p:nvPr>
        </p:nvSpPr>
        <p:spPr>
          <a:xfrm>
            <a:off x="662780" y="2059963"/>
            <a:ext cx="52920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5" name="Subheading 4">
            <a:extLst>
              <a:ext uri="{FF2B5EF4-FFF2-40B4-BE49-F238E27FC236}">
                <a16:creationId xmlns:a16="http://schemas.microsoft.com/office/drawing/2014/main" id="{0B71E0B0-5558-475D-A682-FAF77E0500A7}"/>
              </a:ext>
            </a:extLst>
          </p:cNvPr>
          <p:cNvSpPr>
            <a:spLocks noGrp="1"/>
          </p:cNvSpPr>
          <p:nvPr>
            <p:ph type="body" sz="quarter" idx="42" hasCustomPrompt="1"/>
          </p:nvPr>
        </p:nvSpPr>
        <p:spPr>
          <a:xfrm>
            <a:off x="6237221" y="4141744"/>
            <a:ext cx="52920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27" name="Subheading 3">
            <a:extLst>
              <a:ext uri="{FF2B5EF4-FFF2-40B4-BE49-F238E27FC236}">
                <a16:creationId xmlns:a16="http://schemas.microsoft.com/office/drawing/2014/main" id="{76BBD262-367A-4A9C-8CBD-FA1BF8337F0F}"/>
              </a:ext>
            </a:extLst>
          </p:cNvPr>
          <p:cNvSpPr>
            <a:spLocks noGrp="1"/>
          </p:cNvSpPr>
          <p:nvPr>
            <p:ph type="body" sz="quarter" idx="38" hasCustomPrompt="1"/>
          </p:nvPr>
        </p:nvSpPr>
        <p:spPr>
          <a:xfrm>
            <a:off x="662780" y="4141744"/>
            <a:ext cx="52920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35" name="Subheading 2">
            <a:extLst>
              <a:ext uri="{FF2B5EF4-FFF2-40B4-BE49-F238E27FC236}">
                <a16:creationId xmlns:a16="http://schemas.microsoft.com/office/drawing/2014/main" id="{4B076539-69B0-493B-A831-D9FE0449BFE3}"/>
              </a:ext>
            </a:extLst>
          </p:cNvPr>
          <p:cNvSpPr>
            <a:spLocks noGrp="1"/>
          </p:cNvSpPr>
          <p:nvPr>
            <p:ph type="body" sz="quarter" idx="34" hasCustomPrompt="1"/>
          </p:nvPr>
        </p:nvSpPr>
        <p:spPr>
          <a:xfrm>
            <a:off x="6237221" y="1699963"/>
            <a:ext cx="52920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36" name="Subheading 1">
            <a:extLst>
              <a:ext uri="{FF2B5EF4-FFF2-40B4-BE49-F238E27FC236}">
                <a16:creationId xmlns:a16="http://schemas.microsoft.com/office/drawing/2014/main" id="{AB60F4D5-EC6D-4DA5-9BBF-038D8BC6CC28}"/>
              </a:ext>
            </a:extLst>
          </p:cNvPr>
          <p:cNvSpPr>
            <a:spLocks noGrp="1"/>
          </p:cNvSpPr>
          <p:nvPr>
            <p:ph type="body" sz="quarter" idx="30" hasCustomPrompt="1"/>
          </p:nvPr>
        </p:nvSpPr>
        <p:spPr>
          <a:xfrm>
            <a:off x="662780" y="1699963"/>
            <a:ext cx="52920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38" name="Footnote">
            <a:extLst>
              <a:ext uri="{FF2B5EF4-FFF2-40B4-BE49-F238E27FC236}">
                <a16:creationId xmlns:a16="http://schemas.microsoft.com/office/drawing/2014/main" id="{F309F2A7-CBCF-4A2F-835D-79A67AA3CC08}"/>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9" name="Footer Placeholder">
            <a:extLst>
              <a:ext uri="{FF2B5EF4-FFF2-40B4-BE49-F238E27FC236}">
                <a16:creationId xmlns:a16="http://schemas.microsoft.com/office/drawing/2014/main" id="{A6F3F361-CCFE-42D2-9790-F5280C95D6A9}"/>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40" name="Slide Number Placeholder">
            <a:extLst>
              <a:ext uri="{FF2B5EF4-FFF2-40B4-BE49-F238E27FC236}">
                <a16:creationId xmlns:a16="http://schemas.microsoft.com/office/drawing/2014/main" id="{9E778F63-2FEA-427F-8237-8FD956CCA33C}"/>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41" name="Subtitle placeholder">
            <a:extLst>
              <a:ext uri="{FF2B5EF4-FFF2-40B4-BE49-F238E27FC236}">
                <a16:creationId xmlns:a16="http://schemas.microsoft.com/office/drawing/2014/main" id="{99CB1CD3-910B-46BB-A149-7236786273FD}"/>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42" name="Title Placeholder">
            <a:extLst>
              <a:ext uri="{FF2B5EF4-FFF2-40B4-BE49-F238E27FC236}">
                <a16:creationId xmlns:a16="http://schemas.microsoft.com/office/drawing/2014/main" id="{FB7175A2-3378-4722-9E7A-24B173862DF7}"/>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33381401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ox (6) FRAM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E19220C-2EFC-434F-AB91-66EEA66DE304}"/>
              </a:ext>
            </a:extLst>
          </p:cNvPr>
          <p:cNvGraphicFramePr>
            <a:graphicFrameLocks noChangeAspect="1"/>
          </p:cNvGraphicFramePr>
          <p:nvPr>
            <p:custDataLst>
              <p:tags r:id="rId2"/>
            </p:custDataLst>
            <p:extLst>
              <p:ext uri="{D42A27DB-BD31-4B8C-83A1-F6EECF244321}">
                <p14:modId xmlns:p14="http://schemas.microsoft.com/office/powerpoint/2010/main" val="16578231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444"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EE19220C-2EFC-434F-AB91-66EEA66DE30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B28E6C15-A2BB-4A5D-A6DD-D643C5CAAD83}"/>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22" name="Content 6">
            <a:extLst>
              <a:ext uri="{FF2B5EF4-FFF2-40B4-BE49-F238E27FC236}">
                <a16:creationId xmlns:a16="http://schemas.microsoft.com/office/drawing/2014/main" id="{C28ED8AD-5B38-42EE-A76F-898FB8AAA02A}"/>
              </a:ext>
            </a:extLst>
          </p:cNvPr>
          <p:cNvSpPr>
            <a:spLocks noGrp="1"/>
          </p:cNvSpPr>
          <p:nvPr>
            <p:ph sz="quarter" idx="41" hasCustomPrompt="1"/>
          </p:nvPr>
        </p:nvSpPr>
        <p:spPr>
          <a:xfrm>
            <a:off x="8094820" y="4497163"/>
            <a:ext cx="34344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3" name="Content 5">
            <a:extLst>
              <a:ext uri="{FF2B5EF4-FFF2-40B4-BE49-F238E27FC236}">
                <a16:creationId xmlns:a16="http://schemas.microsoft.com/office/drawing/2014/main" id="{07C6C973-B386-4F15-A22F-194015C3C79A}"/>
              </a:ext>
            </a:extLst>
          </p:cNvPr>
          <p:cNvSpPr>
            <a:spLocks noGrp="1"/>
          </p:cNvSpPr>
          <p:nvPr>
            <p:ph sz="quarter" idx="37" hasCustomPrompt="1"/>
          </p:nvPr>
        </p:nvSpPr>
        <p:spPr>
          <a:xfrm>
            <a:off x="4378800" y="4497163"/>
            <a:ext cx="34344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4" name="Content 4">
            <a:extLst>
              <a:ext uri="{FF2B5EF4-FFF2-40B4-BE49-F238E27FC236}">
                <a16:creationId xmlns:a16="http://schemas.microsoft.com/office/drawing/2014/main" id="{BE66CB93-88AE-4436-94DA-3A2F8A7796D1}"/>
              </a:ext>
            </a:extLst>
          </p:cNvPr>
          <p:cNvSpPr>
            <a:spLocks noGrp="1"/>
          </p:cNvSpPr>
          <p:nvPr>
            <p:ph sz="quarter" idx="33" hasCustomPrompt="1"/>
          </p:nvPr>
        </p:nvSpPr>
        <p:spPr>
          <a:xfrm>
            <a:off x="662780" y="4497163"/>
            <a:ext cx="34344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5" name="Content 3">
            <a:extLst>
              <a:ext uri="{FF2B5EF4-FFF2-40B4-BE49-F238E27FC236}">
                <a16:creationId xmlns:a16="http://schemas.microsoft.com/office/drawing/2014/main" id="{7A44F499-65D1-4F7C-BFB7-3A5B9B2AB2D8}"/>
              </a:ext>
            </a:extLst>
          </p:cNvPr>
          <p:cNvSpPr>
            <a:spLocks noGrp="1"/>
          </p:cNvSpPr>
          <p:nvPr>
            <p:ph sz="quarter" idx="39" hasCustomPrompt="1"/>
          </p:nvPr>
        </p:nvSpPr>
        <p:spPr>
          <a:xfrm>
            <a:off x="8094820" y="2059963"/>
            <a:ext cx="34344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6" name="Content 2">
            <a:extLst>
              <a:ext uri="{FF2B5EF4-FFF2-40B4-BE49-F238E27FC236}">
                <a16:creationId xmlns:a16="http://schemas.microsoft.com/office/drawing/2014/main" id="{2848B2C7-8F0D-44B2-855D-BE215E2355FB}"/>
              </a:ext>
            </a:extLst>
          </p:cNvPr>
          <p:cNvSpPr>
            <a:spLocks noGrp="1"/>
          </p:cNvSpPr>
          <p:nvPr>
            <p:ph sz="quarter" idx="35" hasCustomPrompt="1"/>
          </p:nvPr>
        </p:nvSpPr>
        <p:spPr>
          <a:xfrm>
            <a:off x="4378800" y="2059963"/>
            <a:ext cx="34344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7" name="Content 1">
            <a:extLst>
              <a:ext uri="{FF2B5EF4-FFF2-40B4-BE49-F238E27FC236}">
                <a16:creationId xmlns:a16="http://schemas.microsoft.com/office/drawing/2014/main" id="{9F7866CB-1EF5-4F71-B7B4-E822D586D88C}"/>
              </a:ext>
            </a:extLst>
          </p:cNvPr>
          <p:cNvSpPr>
            <a:spLocks noGrp="1"/>
          </p:cNvSpPr>
          <p:nvPr>
            <p:ph sz="quarter" idx="31" hasCustomPrompt="1"/>
          </p:nvPr>
        </p:nvSpPr>
        <p:spPr>
          <a:xfrm>
            <a:off x="662780" y="2059963"/>
            <a:ext cx="34344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2" name="Subheading 6">
            <a:extLst>
              <a:ext uri="{FF2B5EF4-FFF2-40B4-BE49-F238E27FC236}">
                <a16:creationId xmlns:a16="http://schemas.microsoft.com/office/drawing/2014/main" id="{ED98D81C-F807-4E90-8C0F-6A37C4A90B8F}"/>
              </a:ext>
            </a:extLst>
          </p:cNvPr>
          <p:cNvSpPr>
            <a:spLocks noGrp="1"/>
          </p:cNvSpPr>
          <p:nvPr>
            <p:ph type="body" sz="quarter" idx="40" hasCustomPrompt="1"/>
          </p:nvPr>
        </p:nvSpPr>
        <p:spPr>
          <a:xfrm>
            <a:off x="8094820" y="4137163"/>
            <a:ext cx="34344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43" name="Subheading 5">
            <a:extLst>
              <a:ext uri="{FF2B5EF4-FFF2-40B4-BE49-F238E27FC236}">
                <a16:creationId xmlns:a16="http://schemas.microsoft.com/office/drawing/2014/main" id="{C3BA2D8A-8023-45D7-A11F-67BD249D9044}"/>
              </a:ext>
            </a:extLst>
          </p:cNvPr>
          <p:cNvSpPr>
            <a:spLocks noGrp="1"/>
          </p:cNvSpPr>
          <p:nvPr>
            <p:ph type="body" sz="quarter" idx="36" hasCustomPrompt="1"/>
          </p:nvPr>
        </p:nvSpPr>
        <p:spPr>
          <a:xfrm>
            <a:off x="4378800" y="4137163"/>
            <a:ext cx="34344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45" name="Subheading 4">
            <a:extLst>
              <a:ext uri="{FF2B5EF4-FFF2-40B4-BE49-F238E27FC236}">
                <a16:creationId xmlns:a16="http://schemas.microsoft.com/office/drawing/2014/main" id="{782C3D21-21D1-465C-9A0E-12D87EAA16E5}"/>
              </a:ext>
            </a:extLst>
          </p:cNvPr>
          <p:cNvSpPr>
            <a:spLocks noGrp="1"/>
          </p:cNvSpPr>
          <p:nvPr>
            <p:ph type="body" sz="quarter" idx="32" hasCustomPrompt="1"/>
          </p:nvPr>
        </p:nvSpPr>
        <p:spPr>
          <a:xfrm>
            <a:off x="662780" y="4137163"/>
            <a:ext cx="34344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46" name="Subheading 3">
            <a:extLst>
              <a:ext uri="{FF2B5EF4-FFF2-40B4-BE49-F238E27FC236}">
                <a16:creationId xmlns:a16="http://schemas.microsoft.com/office/drawing/2014/main" id="{15F5CB12-8F3D-4C5C-BC27-A38FB4B2B158}"/>
              </a:ext>
            </a:extLst>
          </p:cNvPr>
          <p:cNvSpPr>
            <a:spLocks noGrp="1"/>
          </p:cNvSpPr>
          <p:nvPr>
            <p:ph type="body" sz="quarter" idx="38" hasCustomPrompt="1"/>
          </p:nvPr>
        </p:nvSpPr>
        <p:spPr>
          <a:xfrm>
            <a:off x="8094820" y="1699963"/>
            <a:ext cx="34344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47" name="Subheading 2">
            <a:extLst>
              <a:ext uri="{FF2B5EF4-FFF2-40B4-BE49-F238E27FC236}">
                <a16:creationId xmlns:a16="http://schemas.microsoft.com/office/drawing/2014/main" id="{F53C6D6C-0428-4E56-8982-A39FABA09EC0}"/>
              </a:ext>
            </a:extLst>
          </p:cNvPr>
          <p:cNvSpPr>
            <a:spLocks noGrp="1"/>
          </p:cNvSpPr>
          <p:nvPr>
            <p:ph type="body" sz="quarter" idx="34" hasCustomPrompt="1"/>
          </p:nvPr>
        </p:nvSpPr>
        <p:spPr>
          <a:xfrm>
            <a:off x="4378800" y="1699963"/>
            <a:ext cx="34344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48" name="Subheading 1">
            <a:extLst>
              <a:ext uri="{FF2B5EF4-FFF2-40B4-BE49-F238E27FC236}">
                <a16:creationId xmlns:a16="http://schemas.microsoft.com/office/drawing/2014/main" id="{F8E2DA6B-D768-492C-845E-8D0091C2F801}"/>
              </a:ext>
            </a:extLst>
          </p:cNvPr>
          <p:cNvSpPr>
            <a:spLocks noGrp="1"/>
          </p:cNvSpPr>
          <p:nvPr>
            <p:ph type="body" sz="quarter" idx="30" hasCustomPrompt="1"/>
          </p:nvPr>
        </p:nvSpPr>
        <p:spPr>
          <a:xfrm>
            <a:off x="662780" y="1699963"/>
            <a:ext cx="34344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49" name="Footnote">
            <a:extLst>
              <a:ext uri="{FF2B5EF4-FFF2-40B4-BE49-F238E27FC236}">
                <a16:creationId xmlns:a16="http://schemas.microsoft.com/office/drawing/2014/main" id="{25B0DFC8-6F93-41E6-84DF-134437D8C615}"/>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50" name="Footer Placeholder">
            <a:extLst>
              <a:ext uri="{FF2B5EF4-FFF2-40B4-BE49-F238E27FC236}">
                <a16:creationId xmlns:a16="http://schemas.microsoft.com/office/drawing/2014/main" id="{5746C519-C28E-429E-81FD-80A98C8513A1}"/>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51" name="Slide Number Placeholder">
            <a:extLst>
              <a:ext uri="{FF2B5EF4-FFF2-40B4-BE49-F238E27FC236}">
                <a16:creationId xmlns:a16="http://schemas.microsoft.com/office/drawing/2014/main" id="{55B5761E-F6D2-4934-BE92-F6F85063C290}"/>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52" name="Subtitle placeholder">
            <a:extLst>
              <a:ext uri="{FF2B5EF4-FFF2-40B4-BE49-F238E27FC236}">
                <a16:creationId xmlns:a16="http://schemas.microsoft.com/office/drawing/2014/main" id="{C70D62DF-FF16-46DE-9FFC-48347E3D822C}"/>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53" name="Title Placeholder">
            <a:extLst>
              <a:ext uri="{FF2B5EF4-FFF2-40B4-BE49-F238E27FC236}">
                <a16:creationId xmlns:a16="http://schemas.microsoft.com/office/drawing/2014/main" id="{DE02F1C6-A0D2-40DB-BADE-8A50D094863E}"/>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25693328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ox (2) BigChart (L)">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D4B0E61-3CAA-4B55-8295-6C95AB4E864D}"/>
              </a:ext>
            </a:extLst>
          </p:cNvPr>
          <p:cNvGraphicFramePr>
            <a:graphicFrameLocks noChangeAspect="1"/>
          </p:cNvGraphicFramePr>
          <p:nvPr>
            <p:custDataLst>
              <p:tags r:id="rId2"/>
            </p:custDataLst>
            <p:extLst>
              <p:ext uri="{D42A27DB-BD31-4B8C-83A1-F6EECF244321}">
                <p14:modId xmlns:p14="http://schemas.microsoft.com/office/powerpoint/2010/main" val="7862197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468"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1D4B0E61-3CAA-4B55-8295-6C95AB4E864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2BAB5207-8370-45BD-8C52-E82874B09913}"/>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Content 2">
            <a:extLst>
              <a:ext uri="{FF2B5EF4-FFF2-40B4-BE49-F238E27FC236}">
                <a16:creationId xmlns:a16="http://schemas.microsoft.com/office/drawing/2014/main" id="{943D9CC8-EC3C-4C52-93F8-31DE41450416}"/>
              </a:ext>
            </a:extLst>
          </p:cNvPr>
          <p:cNvSpPr>
            <a:spLocks noGrp="1"/>
          </p:cNvSpPr>
          <p:nvPr>
            <p:ph sz="quarter" idx="39" hasCustomPrompt="1"/>
          </p:nvPr>
        </p:nvSpPr>
        <p:spPr>
          <a:xfrm>
            <a:off x="8094820" y="2059963"/>
            <a:ext cx="34344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8" name="Content 1">
            <a:extLst>
              <a:ext uri="{FF2B5EF4-FFF2-40B4-BE49-F238E27FC236}">
                <a16:creationId xmlns:a16="http://schemas.microsoft.com/office/drawing/2014/main" id="{83223947-A1E4-4DA0-B14C-A221442EC391}"/>
              </a:ext>
            </a:extLst>
          </p:cNvPr>
          <p:cNvSpPr>
            <a:spLocks noGrp="1"/>
          </p:cNvSpPr>
          <p:nvPr>
            <p:ph sz="quarter" idx="31" hasCustomPrompt="1"/>
          </p:nvPr>
        </p:nvSpPr>
        <p:spPr>
          <a:xfrm>
            <a:off x="662780" y="2059963"/>
            <a:ext cx="71496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2" name="Subheading 2">
            <a:extLst>
              <a:ext uri="{FF2B5EF4-FFF2-40B4-BE49-F238E27FC236}">
                <a16:creationId xmlns:a16="http://schemas.microsoft.com/office/drawing/2014/main" id="{FF2A2116-B7C5-4B0D-9D98-2058FD2AB242}"/>
              </a:ext>
            </a:extLst>
          </p:cNvPr>
          <p:cNvSpPr>
            <a:spLocks noGrp="1"/>
          </p:cNvSpPr>
          <p:nvPr>
            <p:ph type="body" sz="quarter" idx="38" hasCustomPrompt="1"/>
          </p:nvPr>
        </p:nvSpPr>
        <p:spPr>
          <a:xfrm>
            <a:off x="8094820" y="16999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4" name="Subheading 1">
            <a:extLst>
              <a:ext uri="{FF2B5EF4-FFF2-40B4-BE49-F238E27FC236}">
                <a16:creationId xmlns:a16="http://schemas.microsoft.com/office/drawing/2014/main" id="{E8CF0FEA-9D19-4A8F-A7E5-EB660BFCB7FF}"/>
              </a:ext>
            </a:extLst>
          </p:cNvPr>
          <p:cNvSpPr>
            <a:spLocks noGrp="1"/>
          </p:cNvSpPr>
          <p:nvPr>
            <p:ph type="body" sz="quarter" idx="30" hasCustomPrompt="1"/>
          </p:nvPr>
        </p:nvSpPr>
        <p:spPr>
          <a:xfrm>
            <a:off x="662780" y="1699963"/>
            <a:ext cx="71496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7" name="Footnote">
            <a:extLst>
              <a:ext uri="{FF2B5EF4-FFF2-40B4-BE49-F238E27FC236}">
                <a16:creationId xmlns:a16="http://schemas.microsoft.com/office/drawing/2014/main" id="{17D5123A-23DD-4CFF-B94D-8B464E6839AB}"/>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28" name="Footer Placeholder">
            <a:extLst>
              <a:ext uri="{FF2B5EF4-FFF2-40B4-BE49-F238E27FC236}">
                <a16:creationId xmlns:a16="http://schemas.microsoft.com/office/drawing/2014/main" id="{1D9E080F-FCE4-4ECA-90E8-595E62574081}"/>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29" name="Slide Number Placeholder">
            <a:extLst>
              <a:ext uri="{FF2B5EF4-FFF2-40B4-BE49-F238E27FC236}">
                <a16:creationId xmlns:a16="http://schemas.microsoft.com/office/drawing/2014/main" id="{660D2474-44EA-4F64-86CD-0B338F29A517}"/>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30" name="Subtitle placeholder">
            <a:extLst>
              <a:ext uri="{FF2B5EF4-FFF2-40B4-BE49-F238E27FC236}">
                <a16:creationId xmlns:a16="http://schemas.microsoft.com/office/drawing/2014/main" id="{4E927CC0-6CCD-4B50-887B-CAFB65570F53}"/>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1" name="Title Placeholder">
            <a:extLst>
              <a:ext uri="{FF2B5EF4-FFF2-40B4-BE49-F238E27FC236}">
                <a16:creationId xmlns:a16="http://schemas.microsoft.com/office/drawing/2014/main" id="{C8FF4F8E-0063-4976-ADEC-70032C461D2F}"/>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26512246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ox (2) BigChart (R)">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D4B0E61-3CAA-4B55-8295-6C95AB4E864D}"/>
              </a:ext>
            </a:extLst>
          </p:cNvPr>
          <p:cNvGraphicFramePr>
            <a:graphicFrameLocks noChangeAspect="1"/>
          </p:cNvGraphicFramePr>
          <p:nvPr>
            <p:custDataLst>
              <p:tags r:id="rId2"/>
            </p:custDataLst>
            <p:extLst>
              <p:ext uri="{D42A27DB-BD31-4B8C-83A1-F6EECF244321}">
                <p14:modId xmlns:p14="http://schemas.microsoft.com/office/powerpoint/2010/main" val="4029338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492"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1D4B0E61-3CAA-4B55-8295-6C95AB4E864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2BAB5207-8370-45BD-8C52-E82874B09913}"/>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Content 2">
            <a:extLst>
              <a:ext uri="{FF2B5EF4-FFF2-40B4-BE49-F238E27FC236}">
                <a16:creationId xmlns:a16="http://schemas.microsoft.com/office/drawing/2014/main" id="{C3B33251-5373-4105-9825-D40D470C970B}"/>
              </a:ext>
            </a:extLst>
          </p:cNvPr>
          <p:cNvSpPr>
            <a:spLocks noGrp="1"/>
          </p:cNvSpPr>
          <p:nvPr>
            <p:ph sz="quarter" idx="35" hasCustomPrompt="1"/>
          </p:nvPr>
        </p:nvSpPr>
        <p:spPr>
          <a:xfrm>
            <a:off x="4378800" y="2059963"/>
            <a:ext cx="71496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6" name="Content 1">
            <a:extLst>
              <a:ext uri="{FF2B5EF4-FFF2-40B4-BE49-F238E27FC236}">
                <a16:creationId xmlns:a16="http://schemas.microsoft.com/office/drawing/2014/main" id="{CDD6CF5F-A850-4847-BCF1-8F0DF2C5D950}"/>
              </a:ext>
            </a:extLst>
          </p:cNvPr>
          <p:cNvSpPr>
            <a:spLocks noGrp="1"/>
          </p:cNvSpPr>
          <p:nvPr>
            <p:ph sz="quarter" idx="31" hasCustomPrompt="1"/>
          </p:nvPr>
        </p:nvSpPr>
        <p:spPr>
          <a:xfrm>
            <a:off x="662780" y="2059963"/>
            <a:ext cx="34344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2" name="Subheading 2">
            <a:extLst>
              <a:ext uri="{FF2B5EF4-FFF2-40B4-BE49-F238E27FC236}">
                <a16:creationId xmlns:a16="http://schemas.microsoft.com/office/drawing/2014/main" id="{C41B41E6-A228-474D-87BF-5EB9E30CA989}"/>
              </a:ext>
            </a:extLst>
          </p:cNvPr>
          <p:cNvSpPr>
            <a:spLocks noGrp="1"/>
          </p:cNvSpPr>
          <p:nvPr>
            <p:ph type="body" sz="quarter" idx="34" hasCustomPrompt="1"/>
          </p:nvPr>
        </p:nvSpPr>
        <p:spPr>
          <a:xfrm>
            <a:off x="4378800" y="1699963"/>
            <a:ext cx="71496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3" name="Subheading 1">
            <a:extLst>
              <a:ext uri="{FF2B5EF4-FFF2-40B4-BE49-F238E27FC236}">
                <a16:creationId xmlns:a16="http://schemas.microsoft.com/office/drawing/2014/main" id="{CA181C25-5661-4B04-A31F-B8485A10370C}"/>
              </a:ext>
            </a:extLst>
          </p:cNvPr>
          <p:cNvSpPr>
            <a:spLocks noGrp="1"/>
          </p:cNvSpPr>
          <p:nvPr>
            <p:ph type="body" sz="quarter" idx="30" hasCustomPrompt="1"/>
          </p:nvPr>
        </p:nvSpPr>
        <p:spPr>
          <a:xfrm>
            <a:off x="662780" y="16999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4" name="Footnote">
            <a:extLst>
              <a:ext uri="{FF2B5EF4-FFF2-40B4-BE49-F238E27FC236}">
                <a16:creationId xmlns:a16="http://schemas.microsoft.com/office/drawing/2014/main" id="{90AC9C2C-6AFB-43D1-8CC2-37D40F0264C2}"/>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27" name="Footer Placeholder">
            <a:extLst>
              <a:ext uri="{FF2B5EF4-FFF2-40B4-BE49-F238E27FC236}">
                <a16:creationId xmlns:a16="http://schemas.microsoft.com/office/drawing/2014/main" id="{6005ED40-9694-4F6B-A487-A8F543CB2E6A}"/>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28" name="Slide Number Placeholder">
            <a:extLst>
              <a:ext uri="{FF2B5EF4-FFF2-40B4-BE49-F238E27FC236}">
                <a16:creationId xmlns:a16="http://schemas.microsoft.com/office/drawing/2014/main" id="{613AC9C8-E021-4ADD-8C41-7D1A21C8F1DC}"/>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29" name="Subtitle placeholder">
            <a:extLst>
              <a:ext uri="{FF2B5EF4-FFF2-40B4-BE49-F238E27FC236}">
                <a16:creationId xmlns:a16="http://schemas.microsoft.com/office/drawing/2014/main" id="{9AFCA7F8-DDA9-40F6-8738-B00C6034C7ED}"/>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1" name="Title Placeholder">
            <a:extLst>
              <a:ext uri="{FF2B5EF4-FFF2-40B4-BE49-F238E27FC236}">
                <a16:creationId xmlns:a16="http://schemas.microsoft.com/office/drawing/2014/main" id="{19F8A68E-D6D5-40C5-8B67-13074C5D51B6}"/>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3128915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ox (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B05C19D-9FA8-417C-BC01-419A1558288C}"/>
              </a:ext>
            </a:extLst>
          </p:cNvPr>
          <p:cNvGraphicFramePr>
            <a:graphicFrameLocks noChangeAspect="1"/>
          </p:cNvGraphicFramePr>
          <p:nvPr>
            <p:custDataLst>
              <p:tags r:id="rId2"/>
            </p:custDataLst>
            <p:extLst>
              <p:ext uri="{D42A27DB-BD31-4B8C-83A1-F6EECF244321}">
                <p14:modId xmlns:p14="http://schemas.microsoft.com/office/powerpoint/2010/main" val="25906619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84"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4B05C19D-9FA8-417C-BC01-419A1558288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7903DEE6-CC52-4B98-B0B8-87C849517256}"/>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4" name="Content 1">
            <a:extLst>
              <a:ext uri="{FF2B5EF4-FFF2-40B4-BE49-F238E27FC236}">
                <a16:creationId xmlns:a16="http://schemas.microsoft.com/office/drawing/2014/main" id="{A9B8D8B1-AC72-4ABF-966D-390C0DCB4387}"/>
              </a:ext>
            </a:extLst>
          </p:cNvPr>
          <p:cNvSpPr>
            <a:spLocks noGrp="1"/>
          </p:cNvSpPr>
          <p:nvPr>
            <p:ph sz="quarter" idx="31" hasCustomPrompt="1"/>
          </p:nvPr>
        </p:nvSpPr>
        <p:spPr>
          <a:xfrm>
            <a:off x="662780" y="1699963"/>
            <a:ext cx="108684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7" name="Footnote">
            <a:extLst>
              <a:ext uri="{FF2B5EF4-FFF2-40B4-BE49-F238E27FC236}">
                <a16:creationId xmlns:a16="http://schemas.microsoft.com/office/drawing/2014/main" id="{07A94163-21D0-4458-B9FD-8D3C6B355EF2}"/>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18" name="Footer Placeholder">
            <a:extLst>
              <a:ext uri="{FF2B5EF4-FFF2-40B4-BE49-F238E27FC236}">
                <a16:creationId xmlns:a16="http://schemas.microsoft.com/office/drawing/2014/main" id="{AC8893C2-A014-4378-9645-F7B68FA9745D}"/>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19" name="Slide Number Placeholder">
            <a:extLst>
              <a:ext uri="{FF2B5EF4-FFF2-40B4-BE49-F238E27FC236}">
                <a16:creationId xmlns:a16="http://schemas.microsoft.com/office/drawing/2014/main" id="{E8383733-60DE-4B34-8FFA-0F3897AE5635}"/>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20" name="Subtitle placeholder">
            <a:extLst>
              <a:ext uri="{FF2B5EF4-FFF2-40B4-BE49-F238E27FC236}">
                <a16:creationId xmlns:a16="http://schemas.microsoft.com/office/drawing/2014/main" id="{5E6698A3-30F2-45B7-BC6F-FA5C28887DA7}"/>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21" name="Title Placeholder">
            <a:extLst>
              <a:ext uri="{FF2B5EF4-FFF2-40B4-BE49-F238E27FC236}">
                <a16:creationId xmlns:a16="http://schemas.microsoft.com/office/drawing/2014/main" id="{BBE6E568-EB6E-41D9-BD54-31E33E9B3E38}"/>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12626363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ox (2) Chart (L)">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02E33D3-B7B1-4E98-B54E-990105DC15E9}"/>
              </a:ext>
            </a:extLst>
          </p:cNvPr>
          <p:cNvGraphicFramePr>
            <a:graphicFrameLocks noChangeAspect="1"/>
          </p:cNvGraphicFramePr>
          <p:nvPr>
            <p:custDataLst>
              <p:tags r:id="rId2"/>
            </p:custDataLst>
            <p:extLst>
              <p:ext uri="{D42A27DB-BD31-4B8C-83A1-F6EECF244321}">
                <p14:modId xmlns:p14="http://schemas.microsoft.com/office/powerpoint/2010/main" val="39748977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516"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C02E33D3-B7B1-4E98-B54E-990105DC15E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5C258B73-9948-40D2-A671-D5222120C825}"/>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2" name="Content 2">
            <a:extLst>
              <a:ext uri="{FF2B5EF4-FFF2-40B4-BE49-F238E27FC236}">
                <a16:creationId xmlns:a16="http://schemas.microsoft.com/office/drawing/2014/main" id="{C0F6227C-00D7-4B79-9AAF-F95B54E39B36}"/>
              </a:ext>
            </a:extLst>
          </p:cNvPr>
          <p:cNvSpPr>
            <a:spLocks noGrp="1"/>
          </p:cNvSpPr>
          <p:nvPr>
            <p:ph sz="quarter" idx="35" hasCustomPrompt="1"/>
          </p:nvPr>
        </p:nvSpPr>
        <p:spPr>
          <a:xfrm>
            <a:off x="6237221" y="1699963"/>
            <a:ext cx="52920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3" name="Content 1">
            <a:extLst>
              <a:ext uri="{FF2B5EF4-FFF2-40B4-BE49-F238E27FC236}">
                <a16:creationId xmlns:a16="http://schemas.microsoft.com/office/drawing/2014/main" id="{CDFD7BCD-0A93-4265-80EE-4B92D7D3FA90}"/>
              </a:ext>
            </a:extLst>
          </p:cNvPr>
          <p:cNvSpPr>
            <a:spLocks noGrp="1"/>
          </p:cNvSpPr>
          <p:nvPr>
            <p:ph sz="quarter" idx="31" hasCustomPrompt="1"/>
          </p:nvPr>
        </p:nvSpPr>
        <p:spPr>
          <a:xfrm>
            <a:off x="662780" y="2059963"/>
            <a:ext cx="52920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6" name="Subheading 1">
            <a:extLst>
              <a:ext uri="{FF2B5EF4-FFF2-40B4-BE49-F238E27FC236}">
                <a16:creationId xmlns:a16="http://schemas.microsoft.com/office/drawing/2014/main" id="{0B1822F2-ED69-4E2E-839F-190AEC586F48}"/>
              </a:ext>
            </a:extLst>
          </p:cNvPr>
          <p:cNvSpPr>
            <a:spLocks noGrp="1"/>
          </p:cNvSpPr>
          <p:nvPr>
            <p:ph type="body" sz="quarter" idx="30" hasCustomPrompt="1"/>
          </p:nvPr>
        </p:nvSpPr>
        <p:spPr>
          <a:xfrm>
            <a:off x="662780" y="1699963"/>
            <a:ext cx="52920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17" name="Footnote">
            <a:extLst>
              <a:ext uri="{FF2B5EF4-FFF2-40B4-BE49-F238E27FC236}">
                <a16:creationId xmlns:a16="http://schemas.microsoft.com/office/drawing/2014/main" id="{BDA2C624-ECFD-4784-BEE8-CAAE9625AFB0}"/>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21" name="Footer Placeholder">
            <a:extLst>
              <a:ext uri="{FF2B5EF4-FFF2-40B4-BE49-F238E27FC236}">
                <a16:creationId xmlns:a16="http://schemas.microsoft.com/office/drawing/2014/main" id="{A475558F-03A3-4505-B727-A534FD789A9B}"/>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22" name="Slide Number Placeholder">
            <a:extLst>
              <a:ext uri="{FF2B5EF4-FFF2-40B4-BE49-F238E27FC236}">
                <a16:creationId xmlns:a16="http://schemas.microsoft.com/office/drawing/2014/main" id="{AECDDFA0-6FDF-4C5C-837E-B4D8324B47B0}"/>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26" name="Subtitle placeholder">
            <a:extLst>
              <a:ext uri="{FF2B5EF4-FFF2-40B4-BE49-F238E27FC236}">
                <a16:creationId xmlns:a16="http://schemas.microsoft.com/office/drawing/2014/main" id="{7D9F73F2-1D67-411B-9F1E-46653327F95D}"/>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27" name="Title Placeholder">
            <a:extLst>
              <a:ext uri="{FF2B5EF4-FFF2-40B4-BE49-F238E27FC236}">
                <a16:creationId xmlns:a16="http://schemas.microsoft.com/office/drawing/2014/main" id="{B6E8486D-513C-40BB-960F-0B0D904BFCBA}"/>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7833541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ox (2) Chart (R)">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F3507FD-8CBA-4123-8B64-44D43759514B}"/>
              </a:ext>
            </a:extLst>
          </p:cNvPr>
          <p:cNvGraphicFramePr>
            <a:graphicFrameLocks noChangeAspect="1"/>
          </p:cNvGraphicFramePr>
          <p:nvPr>
            <p:custDataLst>
              <p:tags r:id="rId2"/>
            </p:custDataLst>
            <p:extLst>
              <p:ext uri="{D42A27DB-BD31-4B8C-83A1-F6EECF244321}">
                <p14:modId xmlns:p14="http://schemas.microsoft.com/office/powerpoint/2010/main" val="20215001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540"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1F3507FD-8CBA-4123-8B64-44D43759514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713A3952-469D-4811-81EB-7EF9B870072E}"/>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3" name="Content 1">
            <a:extLst>
              <a:ext uri="{FF2B5EF4-FFF2-40B4-BE49-F238E27FC236}">
                <a16:creationId xmlns:a16="http://schemas.microsoft.com/office/drawing/2014/main" id="{8E5B298F-75CB-4469-90E1-75A3FC005B84}"/>
              </a:ext>
            </a:extLst>
          </p:cNvPr>
          <p:cNvSpPr>
            <a:spLocks noGrp="1"/>
          </p:cNvSpPr>
          <p:nvPr>
            <p:ph sz="quarter" idx="31" hasCustomPrompt="1"/>
          </p:nvPr>
        </p:nvSpPr>
        <p:spPr>
          <a:xfrm>
            <a:off x="662780" y="1699963"/>
            <a:ext cx="52920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2" name="Content 2">
            <a:extLst>
              <a:ext uri="{FF2B5EF4-FFF2-40B4-BE49-F238E27FC236}">
                <a16:creationId xmlns:a16="http://schemas.microsoft.com/office/drawing/2014/main" id="{22AB8EE7-E252-4870-BE99-D0FDFA0FEFB1}"/>
              </a:ext>
            </a:extLst>
          </p:cNvPr>
          <p:cNvSpPr>
            <a:spLocks noGrp="1"/>
          </p:cNvSpPr>
          <p:nvPr>
            <p:ph sz="quarter" idx="35" hasCustomPrompt="1"/>
          </p:nvPr>
        </p:nvSpPr>
        <p:spPr>
          <a:xfrm>
            <a:off x="6237221" y="2059963"/>
            <a:ext cx="52920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4" name="Subheading 1">
            <a:extLst>
              <a:ext uri="{FF2B5EF4-FFF2-40B4-BE49-F238E27FC236}">
                <a16:creationId xmlns:a16="http://schemas.microsoft.com/office/drawing/2014/main" id="{6B333FF2-375F-4904-A650-664E5FAE65B5}"/>
              </a:ext>
            </a:extLst>
          </p:cNvPr>
          <p:cNvSpPr>
            <a:spLocks noGrp="1"/>
          </p:cNvSpPr>
          <p:nvPr>
            <p:ph type="body" sz="quarter" idx="34" hasCustomPrompt="1"/>
          </p:nvPr>
        </p:nvSpPr>
        <p:spPr>
          <a:xfrm>
            <a:off x="6237221" y="1699963"/>
            <a:ext cx="52920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16" name="Footnote">
            <a:extLst>
              <a:ext uri="{FF2B5EF4-FFF2-40B4-BE49-F238E27FC236}">
                <a16:creationId xmlns:a16="http://schemas.microsoft.com/office/drawing/2014/main" id="{CA86F4FA-100F-49E4-870D-331BFB397FA8}"/>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19" name="Footer Placeholder">
            <a:extLst>
              <a:ext uri="{FF2B5EF4-FFF2-40B4-BE49-F238E27FC236}">
                <a16:creationId xmlns:a16="http://schemas.microsoft.com/office/drawing/2014/main" id="{27668C38-B63A-43FD-91D3-C050C0D42A48}"/>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23" name="Slide Number Placeholder">
            <a:extLst>
              <a:ext uri="{FF2B5EF4-FFF2-40B4-BE49-F238E27FC236}">
                <a16:creationId xmlns:a16="http://schemas.microsoft.com/office/drawing/2014/main" id="{84E0A646-10AD-4491-B360-CBE7D2F0F077}"/>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26" name="Subtitle placeholder">
            <a:extLst>
              <a:ext uri="{FF2B5EF4-FFF2-40B4-BE49-F238E27FC236}">
                <a16:creationId xmlns:a16="http://schemas.microsoft.com/office/drawing/2014/main" id="{11D840D9-33BB-431F-950C-93D575ADDD71}"/>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28" name="Title Placeholder">
            <a:extLst>
              <a:ext uri="{FF2B5EF4-FFF2-40B4-BE49-F238E27FC236}">
                <a16:creationId xmlns:a16="http://schemas.microsoft.com/office/drawing/2014/main" id="{723B3699-7DB5-405C-B01A-21ED24E0EA78}"/>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83650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ver S Pic">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496FA05-7499-413D-9715-D9284A30DAE4}"/>
              </a:ext>
            </a:extLst>
          </p:cNvPr>
          <p:cNvGraphicFramePr>
            <a:graphicFrameLocks noChangeAspect="1"/>
          </p:cNvGraphicFramePr>
          <p:nvPr>
            <p:custDataLst>
              <p:tags r:id="rId2"/>
            </p:custDataLst>
            <p:extLst>
              <p:ext uri="{D42A27DB-BD31-4B8C-83A1-F6EECF244321}">
                <p14:modId xmlns:p14="http://schemas.microsoft.com/office/powerpoint/2010/main" val="5843949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564" name="think-cell Slide" r:id="rId5" imgW="501" imgH="502" progId="TCLayout.ActiveDocument.1">
                  <p:embed/>
                </p:oleObj>
              </mc:Choice>
              <mc:Fallback>
                <p:oleObj name="think-cell Slide" r:id="rId5" imgW="501" imgH="502" progId="TCLayout.ActiveDocument.1">
                  <p:embed/>
                  <p:pic>
                    <p:nvPicPr>
                      <p:cNvPr id="3" name="Object 2" hidden="1">
                        <a:extLst>
                          <a:ext uri="{FF2B5EF4-FFF2-40B4-BE49-F238E27FC236}">
                            <a16:creationId xmlns:a16="http://schemas.microsoft.com/office/drawing/2014/main" id="{B496FA05-7499-413D-9715-D9284A30DAE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DF0F524-D457-4A26-B751-F725894F6E7A}"/>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405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9" name="Background 2">
            <a:extLst>
              <a:ext uri="{FF2B5EF4-FFF2-40B4-BE49-F238E27FC236}">
                <a16:creationId xmlns:a16="http://schemas.microsoft.com/office/drawing/2014/main" id="{C8EE59D7-E2D5-4CAC-9E3A-721293572BE1}"/>
              </a:ext>
            </a:extLst>
          </p:cNvPr>
          <p:cNvSpPr/>
          <p:nvPr/>
        </p:nvSpPr>
        <p:spPr>
          <a:xfrm>
            <a:off x="11533187" y="0"/>
            <a:ext cx="64928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rtl="0"/>
            <a:endParaRPr lang="nl-NL" noProof="0" dirty="0"/>
          </a:p>
        </p:txBody>
      </p:sp>
      <p:sp>
        <p:nvSpPr>
          <p:cNvPr id="6" name="Background"/>
          <p:cNvSpPr/>
          <p:nvPr/>
        </p:nvSpPr>
        <p:spPr>
          <a:xfrm>
            <a:off x="658813" y="0"/>
            <a:ext cx="543718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rtl="0"/>
            <a:endParaRPr lang="nl-NL" noProof="0" dirty="0"/>
          </a:p>
        </p:txBody>
      </p:sp>
      <p:sp>
        <p:nvSpPr>
          <p:cNvPr id="10" name="Picture Placeholder 1">
            <a:extLst>
              <a:ext uri="{FF2B5EF4-FFF2-40B4-BE49-F238E27FC236}">
                <a16:creationId xmlns:a16="http://schemas.microsoft.com/office/drawing/2014/main" id="{EB980F4A-8C01-448F-86D6-9EBD211FC5D5}"/>
              </a:ext>
            </a:extLst>
          </p:cNvPr>
          <p:cNvSpPr>
            <a:spLocks noGrp="1"/>
          </p:cNvSpPr>
          <p:nvPr>
            <p:ph type="pic" sz="quarter" idx="13" hasCustomPrompt="1"/>
          </p:nvPr>
        </p:nvSpPr>
        <p:spPr>
          <a:xfrm>
            <a:off x="6096001" y="0"/>
            <a:ext cx="5437187" cy="6858000"/>
          </a:xfrm>
        </p:spPr>
        <p:txBody>
          <a:bodyPr/>
          <a:lstStyle>
            <a:lvl1pPr marL="0" indent="0" rtl="0">
              <a:buNone/>
              <a:defRPr/>
            </a:lvl1pPr>
          </a:lstStyle>
          <a:p>
            <a:r>
              <a:rPr lang="nl-NL" noProof="0" dirty="0"/>
              <a:t>Klik om foto toe te voegen</a:t>
            </a:r>
          </a:p>
        </p:txBody>
      </p:sp>
      <p:sp>
        <p:nvSpPr>
          <p:cNvPr id="11" name="Subtitle placeholder">
            <a:extLst>
              <a:ext uri="{FF2B5EF4-FFF2-40B4-BE49-F238E27FC236}">
                <a16:creationId xmlns:a16="http://schemas.microsoft.com/office/drawing/2014/main" id="{097A0397-847F-4B96-9796-C050030BA11B}"/>
              </a:ext>
            </a:extLst>
          </p:cNvPr>
          <p:cNvSpPr>
            <a:spLocks noGrp="1"/>
          </p:cNvSpPr>
          <p:nvPr>
            <p:ph type="body" idx="1" hasCustomPrompt="1"/>
          </p:nvPr>
        </p:nvSpPr>
        <p:spPr>
          <a:xfrm>
            <a:off x="989445" y="4287838"/>
            <a:ext cx="4728967" cy="1752600"/>
          </a:xfrm>
          <a:prstGeom prst="rect">
            <a:avLst/>
          </a:prstGeom>
        </p:spPr>
        <p:txBody>
          <a:bodyPr lIns="0" tIns="0" rIns="0" bIns="0">
            <a:noAutofit/>
          </a:bodyPr>
          <a:lstStyle>
            <a:lvl1pPr marL="0" indent="0" rtl="0">
              <a:buNone/>
              <a:defRPr sz="2400" smtClean="0">
                <a:solidFill>
                  <a:schemeClr val="bg1"/>
                </a:solidFill>
                <a:latin typeface="Corbel" panose="020B0503020204020204" pitchFamily="34" charset="0"/>
              </a:defRPr>
            </a:lvl1pPr>
          </a:lstStyle>
          <a:p>
            <a:pPr lvl="0"/>
            <a:r>
              <a:rPr lang="nl-NL" noProof="0" dirty="0"/>
              <a:t>Klik om subtitel toe te voegen</a:t>
            </a:r>
            <a:endParaRPr lang="nl-NL" altLang="nl-NL" noProof="0" dirty="0"/>
          </a:p>
        </p:txBody>
      </p:sp>
      <p:sp>
        <p:nvSpPr>
          <p:cNvPr id="7" name="Title Placeholder"/>
          <p:cNvSpPr>
            <a:spLocks noGrp="1"/>
          </p:cNvSpPr>
          <p:nvPr>
            <p:ph type="ctrTitle" hasCustomPrompt="1"/>
          </p:nvPr>
        </p:nvSpPr>
        <p:spPr>
          <a:xfrm>
            <a:off x="989445" y="1758950"/>
            <a:ext cx="4728967" cy="1835150"/>
          </a:xfrm>
          <a:prstGeom prst="rect">
            <a:avLst/>
          </a:prstGeom>
        </p:spPr>
        <p:txBody>
          <a:bodyPr vert="horz" lIns="0" tIns="0" rIns="0" bIns="0" anchor="ctr">
            <a:noAutofit/>
          </a:bodyPr>
          <a:lstStyle>
            <a:lvl1pPr rtl="0">
              <a:defRPr sz="4050" cap="all" baseline="0" smtClean="0">
                <a:solidFill>
                  <a:schemeClr val="bg1"/>
                </a:solidFill>
                <a:latin typeface="Corbel" panose="020B0503020204020204" pitchFamily="34" charset="0"/>
              </a:defRPr>
            </a:lvl1pPr>
          </a:lstStyle>
          <a:p>
            <a:pPr lvl="0"/>
            <a:r>
              <a:rPr lang="nl-NL" noProof="0" dirty="0"/>
              <a:t>Klik om titel toe te voegen</a:t>
            </a:r>
            <a:endParaRPr lang="nl-NL" altLang="nl-NL" noProof="0" dirty="0"/>
          </a:p>
        </p:txBody>
      </p:sp>
    </p:spTree>
    <p:extLst>
      <p:ext uri="{BB962C8B-B14F-4D97-AF65-F5344CB8AC3E}">
        <p14:creationId xmlns:p14="http://schemas.microsoft.com/office/powerpoint/2010/main" val="32809390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ver Base Fram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093E659-2541-4DD7-9C60-B658CF1E0BD5}"/>
              </a:ext>
            </a:extLst>
          </p:cNvPr>
          <p:cNvGraphicFramePr>
            <a:graphicFrameLocks noChangeAspect="1"/>
          </p:cNvGraphicFramePr>
          <p:nvPr>
            <p:custDataLst>
              <p:tags r:id="rId2"/>
            </p:custDataLst>
            <p:extLst>
              <p:ext uri="{D42A27DB-BD31-4B8C-83A1-F6EECF244321}">
                <p14:modId xmlns:p14="http://schemas.microsoft.com/office/powerpoint/2010/main" val="18080962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588" name="think-cell Slide" r:id="rId5" imgW="501" imgH="502" progId="TCLayout.ActiveDocument.1">
                  <p:embed/>
                </p:oleObj>
              </mc:Choice>
              <mc:Fallback>
                <p:oleObj name="think-cell Slide" r:id="rId5" imgW="501" imgH="502" progId="TCLayout.ActiveDocument.1">
                  <p:embed/>
                  <p:pic>
                    <p:nvPicPr>
                      <p:cNvPr id="3" name="Object 2" hidden="1">
                        <a:extLst>
                          <a:ext uri="{FF2B5EF4-FFF2-40B4-BE49-F238E27FC236}">
                            <a16:creationId xmlns:a16="http://schemas.microsoft.com/office/drawing/2014/main" id="{9093E659-2541-4DD7-9C60-B658CF1E0BD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31382D49-060F-4E05-A78E-F04FF86FAA4C}"/>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405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2" name="Background">
            <a:extLst>
              <a:ext uri="{FF2B5EF4-FFF2-40B4-BE49-F238E27FC236}">
                <a16:creationId xmlns:a16="http://schemas.microsoft.com/office/drawing/2014/main" id="{88DA0C30-190F-4654-8571-0E838FDEB54C}"/>
              </a:ext>
            </a:extLst>
          </p:cNvPr>
          <p:cNvSpPr/>
          <p:nvPr/>
        </p:nvSpPr>
        <p:spPr>
          <a:xfrm>
            <a:off x="0" y="342900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rtl="0"/>
            <a:endParaRPr lang="nl-NL" noProof="0" dirty="0"/>
          </a:p>
        </p:txBody>
      </p:sp>
      <p:sp>
        <p:nvSpPr>
          <p:cNvPr id="27" name="Logo 13">
            <a:extLst>
              <a:ext uri="{FF2B5EF4-FFF2-40B4-BE49-F238E27FC236}">
                <a16:creationId xmlns:a16="http://schemas.microsoft.com/office/drawing/2014/main" id="{67340306-C4C1-4DE1-9279-C162F718866C}"/>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9" name="Logo 12">
            <a:extLst>
              <a:ext uri="{FF2B5EF4-FFF2-40B4-BE49-F238E27FC236}">
                <a16:creationId xmlns:a16="http://schemas.microsoft.com/office/drawing/2014/main" id="{7BF59305-7AB6-4A2E-9267-354BAE247C3F}"/>
              </a:ext>
            </a:extLst>
          </p:cNvPr>
          <p:cNvSpPr txBox="1"/>
          <p:nvPr/>
        </p:nvSpPr>
        <p:spPr>
          <a:xfrm>
            <a:off x="148203" y="6692947"/>
            <a:ext cx="23188" cy="3634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0" name="Logo 11">
            <a:extLst>
              <a:ext uri="{FF2B5EF4-FFF2-40B4-BE49-F238E27FC236}">
                <a16:creationId xmlns:a16="http://schemas.microsoft.com/office/drawing/2014/main" id="{C64E5551-19CB-4A12-987A-AF0065F29DC0}"/>
              </a:ext>
            </a:extLst>
          </p:cNvPr>
          <p:cNvSpPr txBox="1"/>
          <p:nvPr/>
        </p:nvSpPr>
        <p:spPr>
          <a:xfrm>
            <a:off x="422121" y="6693441"/>
            <a:ext cx="58437" cy="99654"/>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1" name="Logo 10">
            <a:extLst>
              <a:ext uri="{FF2B5EF4-FFF2-40B4-BE49-F238E27FC236}">
                <a16:creationId xmlns:a16="http://schemas.microsoft.com/office/drawing/2014/main" id="{588E7DE7-A7CB-479C-9EBD-498835166FCF}"/>
              </a:ext>
            </a:extLst>
          </p:cNvPr>
          <p:cNvSpPr txBox="1"/>
          <p:nvPr/>
        </p:nvSpPr>
        <p:spPr>
          <a:xfrm>
            <a:off x="497768" y="6693441"/>
            <a:ext cx="11645" cy="98736"/>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2" name="Logo 9">
            <a:extLst>
              <a:ext uri="{FF2B5EF4-FFF2-40B4-BE49-F238E27FC236}">
                <a16:creationId xmlns:a16="http://schemas.microsoft.com/office/drawing/2014/main" id="{ABE56021-07F9-4AB8-AE7D-C602E3B63F41}"/>
              </a:ext>
            </a:extLst>
          </p:cNvPr>
          <p:cNvSpPr txBox="1"/>
          <p:nvPr/>
        </p:nvSpPr>
        <p:spPr>
          <a:xfrm>
            <a:off x="66790" y="6698099"/>
            <a:ext cx="14397" cy="1397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3" name="Logo 8">
            <a:extLst>
              <a:ext uri="{FF2B5EF4-FFF2-40B4-BE49-F238E27FC236}">
                <a16:creationId xmlns:a16="http://schemas.microsoft.com/office/drawing/2014/main" id="{71727D8C-5655-445F-AC68-85E765D42BFD}"/>
              </a:ext>
            </a:extLst>
          </p:cNvPr>
          <p:cNvSpPr txBox="1"/>
          <p:nvPr/>
        </p:nvSpPr>
        <p:spPr>
          <a:xfrm>
            <a:off x="530128" y="6698099"/>
            <a:ext cx="14397" cy="1397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4" name="Logo 7">
            <a:extLst>
              <a:ext uri="{FF2B5EF4-FFF2-40B4-BE49-F238E27FC236}">
                <a16:creationId xmlns:a16="http://schemas.microsoft.com/office/drawing/2014/main" id="{9F29357B-5772-4609-BD6B-0A5B06904A87}"/>
              </a:ext>
            </a:extLst>
          </p:cNvPr>
          <p:cNvSpPr txBox="1"/>
          <p:nvPr/>
        </p:nvSpPr>
        <p:spPr>
          <a:xfrm>
            <a:off x="93503" y="6707274"/>
            <a:ext cx="41499" cy="8568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5" name="Logo 6">
            <a:extLst>
              <a:ext uri="{FF2B5EF4-FFF2-40B4-BE49-F238E27FC236}">
                <a16:creationId xmlns:a16="http://schemas.microsoft.com/office/drawing/2014/main" id="{C5BA89C9-31BF-4E9B-AD32-90C41572573C}"/>
              </a:ext>
            </a:extLst>
          </p:cNvPr>
          <p:cNvSpPr txBox="1"/>
          <p:nvPr/>
        </p:nvSpPr>
        <p:spPr>
          <a:xfrm>
            <a:off x="177941" y="6723295"/>
            <a:ext cx="44957" cy="6980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6" name="Logo 5">
            <a:extLst>
              <a:ext uri="{FF2B5EF4-FFF2-40B4-BE49-F238E27FC236}">
                <a16:creationId xmlns:a16="http://schemas.microsoft.com/office/drawing/2014/main" id="{8138DA6E-76AD-4D0C-BD68-DD514E669F3D}"/>
              </a:ext>
            </a:extLst>
          </p:cNvPr>
          <p:cNvSpPr txBox="1"/>
          <p:nvPr/>
        </p:nvSpPr>
        <p:spPr>
          <a:xfrm>
            <a:off x="270827" y="6723295"/>
            <a:ext cx="58437" cy="94149"/>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7" name="Logo 4">
            <a:extLst>
              <a:ext uri="{FF2B5EF4-FFF2-40B4-BE49-F238E27FC236}">
                <a16:creationId xmlns:a16="http://schemas.microsoft.com/office/drawing/2014/main" id="{B0E17DE9-F160-41EB-A021-44E7BA6F839C}"/>
              </a:ext>
            </a:extLst>
          </p:cNvPr>
          <p:cNvSpPr txBox="1"/>
          <p:nvPr/>
        </p:nvSpPr>
        <p:spPr>
          <a:xfrm>
            <a:off x="560864" y="6723366"/>
            <a:ext cx="50109" cy="69729"/>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8" name="Logo 3">
            <a:extLst>
              <a:ext uri="{FF2B5EF4-FFF2-40B4-BE49-F238E27FC236}">
                <a16:creationId xmlns:a16="http://schemas.microsoft.com/office/drawing/2014/main" id="{68BF0210-B2CF-4885-A5A5-61F088C061B9}"/>
              </a:ext>
            </a:extLst>
          </p:cNvPr>
          <p:cNvSpPr txBox="1"/>
          <p:nvPr/>
        </p:nvSpPr>
        <p:spPr>
          <a:xfrm>
            <a:off x="68202"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9" name="Logo 2">
            <a:extLst>
              <a:ext uri="{FF2B5EF4-FFF2-40B4-BE49-F238E27FC236}">
                <a16:creationId xmlns:a16="http://schemas.microsoft.com/office/drawing/2014/main" id="{E3DA898B-CCD1-4392-8676-B4C401E31E3E}"/>
              </a:ext>
            </a:extLst>
          </p:cNvPr>
          <p:cNvSpPr txBox="1"/>
          <p:nvPr/>
        </p:nvSpPr>
        <p:spPr>
          <a:xfrm>
            <a:off x="346122" y="6724283"/>
            <a:ext cx="54767" cy="68812"/>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40" name="Logo 1">
            <a:extLst>
              <a:ext uri="{FF2B5EF4-FFF2-40B4-BE49-F238E27FC236}">
                <a16:creationId xmlns:a16="http://schemas.microsoft.com/office/drawing/2014/main" id="{958113DB-3399-4D78-B64C-89CF41C532D6}"/>
              </a:ext>
            </a:extLst>
          </p:cNvPr>
          <p:cNvSpPr txBox="1"/>
          <p:nvPr/>
        </p:nvSpPr>
        <p:spPr>
          <a:xfrm>
            <a:off x="531539"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8" name="Subtitle placeholder"/>
          <p:cNvSpPr>
            <a:spLocks noGrp="1"/>
          </p:cNvSpPr>
          <p:nvPr>
            <p:ph type="body" idx="1" hasCustomPrompt="1"/>
          </p:nvPr>
        </p:nvSpPr>
        <p:spPr>
          <a:xfrm>
            <a:off x="989445" y="4799087"/>
            <a:ext cx="4728967" cy="989236"/>
          </a:xfrm>
          <a:prstGeom prst="rect">
            <a:avLst/>
          </a:prstGeom>
        </p:spPr>
        <p:txBody>
          <a:bodyPr>
            <a:noAutofit/>
          </a:bodyPr>
          <a:lstStyle>
            <a:lvl1pPr marL="0" indent="0" rtl="0">
              <a:buNone/>
              <a:defRPr sz="2400" smtClean="0">
                <a:solidFill>
                  <a:schemeClr val="bg1"/>
                </a:solidFill>
                <a:latin typeface="Corbel" panose="020B0503020204020204" pitchFamily="34" charset="0"/>
              </a:defRPr>
            </a:lvl1pPr>
          </a:lstStyle>
          <a:p>
            <a:pPr lvl="0"/>
            <a:r>
              <a:rPr lang="nl-NL" altLang="nl-NL" noProof="0" dirty="0"/>
              <a:t>Klik om subtitel toe voegen</a:t>
            </a:r>
          </a:p>
        </p:txBody>
      </p:sp>
      <p:sp>
        <p:nvSpPr>
          <p:cNvPr id="7" name="Title Placeholder"/>
          <p:cNvSpPr>
            <a:spLocks noGrp="1"/>
          </p:cNvSpPr>
          <p:nvPr>
            <p:ph type="ctrTitle" hasCustomPrompt="1"/>
          </p:nvPr>
        </p:nvSpPr>
        <p:spPr>
          <a:xfrm>
            <a:off x="989445" y="3454878"/>
            <a:ext cx="4728967" cy="1263770"/>
          </a:xfrm>
          <a:prstGeom prst="rect">
            <a:avLst/>
          </a:prstGeom>
        </p:spPr>
        <p:txBody>
          <a:bodyPr vert="horz" anchor="t">
            <a:noAutofit/>
          </a:bodyPr>
          <a:lstStyle>
            <a:lvl1pPr rtl="0">
              <a:defRPr sz="4050" cap="all" baseline="0" smtClean="0">
                <a:solidFill>
                  <a:schemeClr val="bg1"/>
                </a:solidFill>
                <a:latin typeface="Corbel" panose="020B0503020204020204" pitchFamily="34" charset="0"/>
              </a:defRPr>
            </a:lvl1pPr>
          </a:lstStyle>
          <a:p>
            <a:pPr lvl="0"/>
            <a:r>
              <a:rPr lang="nl-NL" noProof="0" dirty="0"/>
              <a:t>Klik om titel toe te voegen</a:t>
            </a:r>
            <a:endParaRPr lang="nl-NL" altLang="nl-NL" noProof="0" dirty="0"/>
          </a:p>
        </p:txBody>
      </p:sp>
    </p:spTree>
    <p:extLst>
      <p:ext uri="{BB962C8B-B14F-4D97-AF65-F5344CB8AC3E}">
        <p14:creationId xmlns:p14="http://schemas.microsoft.com/office/powerpoint/2010/main" val="3259855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ver L Pic">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C4CD807-9754-4F39-BF16-64253BD70C3A}"/>
              </a:ext>
            </a:extLst>
          </p:cNvPr>
          <p:cNvGraphicFramePr>
            <a:graphicFrameLocks noChangeAspect="1"/>
          </p:cNvGraphicFramePr>
          <p:nvPr>
            <p:custDataLst>
              <p:tags r:id="rId2"/>
            </p:custDataLst>
            <p:extLst>
              <p:ext uri="{D42A27DB-BD31-4B8C-83A1-F6EECF244321}">
                <p14:modId xmlns:p14="http://schemas.microsoft.com/office/powerpoint/2010/main" val="2724960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612" name="think-cell Slide" r:id="rId5" imgW="501" imgH="502" progId="TCLayout.ActiveDocument.1">
                  <p:embed/>
                </p:oleObj>
              </mc:Choice>
              <mc:Fallback>
                <p:oleObj name="think-cell Slide" r:id="rId5" imgW="501" imgH="502" progId="TCLayout.ActiveDocument.1">
                  <p:embed/>
                  <p:pic>
                    <p:nvPicPr>
                      <p:cNvPr id="3" name="Object 2" hidden="1">
                        <a:extLst>
                          <a:ext uri="{FF2B5EF4-FFF2-40B4-BE49-F238E27FC236}">
                            <a16:creationId xmlns:a16="http://schemas.microsoft.com/office/drawing/2014/main" id="{6C4CD807-9754-4F39-BF16-64253BD70C3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5C4B829-4A4B-469C-B4EE-210A766FCE80}"/>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405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9" name="Picture Placeholder 1">
            <a:extLst>
              <a:ext uri="{FF2B5EF4-FFF2-40B4-BE49-F238E27FC236}">
                <a16:creationId xmlns:a16="http://schemas.microsoft.com/office/drawing/2014/main" id="{FC822E01-FEAC-428C-9E5E-DA5017D93A5E}"/>
              </a:ext>
            </a:extLst>
          </p:cNvPr>
          <p:cNvSpPr>
            <a:spLocks noGrp="1"/>
          </p:cNvSpPr>
          <p:nvPr>
            <p:ph type="pic" sz="quarter" idx="13" hasCustomPrompt="1"/>
          </p:nvPr>
        </p:nvSpPr>
        <p:spPr>
          <a:xfrm>
            <a:off x="658813" y="0"/>
            <a:ext cx="11533187" cy="6858000"/>
          </a:xfrm>
        </p:spPr>
        <p:txBody>
          <a:bodyPr/>
          <a:lstStyle>
            <a:lvl1pPr marL="0" indent="0" rtl="0">
              <a:buNone/>
              <a:defRPr/>
            </a:lvl1pPr>
          </a:lstStyle>
          <a:p>
            <a:r>
              <a:rPr lang="nl-NL" noProof="0" dirty="0"/>
              <a:t>Klik om foto toe te voegen</a:t>
            </a:r>
          </a:p>
        </p:txBody>
      </p:sp>
      <p:sp>
        <p:nvSpPr>
          <p:cNvPr id="11" name="Subtitle placeholder">
            <a:extLst>
              <a:ext uri="{FF2B5EF4-FFF2-40B4-BE49-F238E27FC236}">
                <a16:creationId xmlns:a16="http://schemas.microsoft.com/office/drawing/2014/main" id="{685E7F15-2994-4974-AB79-53A3B3918153}"/>
              </a:ext>
            </a:extLst>
          </p:cNvPr>
          <p:cNvSpPr>
            <a:spLocks noGrp="1"/>
          </p:cNvSpPr>
          <p:nvPr>
            <p:ph type="body" idx="1" hasCustomPrompt="1"/>
          </p:nvPr>
        </p:nvSpPr>
        <p:spPr>
          <a:xfrm>
            <a:off x="989446" y="3664435"/>
            <a:ext cx="4747120" cy="855807"/>
          </a:xfrm>
          <a:prstGeom prst="rect">
            <a:avLst/>
          </a:prstGeom>
          <a:solidFill>
            <a:schemeClr val="tx2">
              <a:alpha val="90000"/>
            </a:schemeClr>
          </a:solidFill>
        </p:spPr>
        <p:txBody>
          <a:bodyPr>
            <a:noAutofit/>
          </a:bodyPr>
          <a:lstStyle>
            <a:lvl1pPr marL="0" indent="0" rtl="0">
              <a:buNone/>
              <a:defRPr sz="2400" smtClean="0">
                <a:solidFill>
                  <a:schemeClr val="bg1"/>
                </a:solidFill>
                <a:latin typeface="Corbel" panose="020B0503020204020204" pitchFamily="34" charset="0"/>
              </a:defRPr>
            </a:lvl1pPr>
          </a:lstStyle>
          <a:p>
            <a:pPr lvl="0"/>
            <a:r>
              <a:rPr lang="nl-NL" altLang="nl-NL" noProof="0" dirty="0"/>
              <a:t>Klik om subtitel toe voegen</a:t>
            </a:r>
          </a:p>
        </p:txBody>
      </p:sp>
      <p:sp>
        <p:nvSpPr>
          <p:cNvPr id="10" name="Title Placeholder">
            <a:extLst>
              <a:ext uri="{FF2B5EF4-FFF2-40B4-BE49-F238E27FC236}">
                <a16:creationId xmlns:a16="http://schemas.microsoft.com/office/drawing/2014/main" id="{B81D9327-F39C-4C3E-9106-A2DAFA0E0717}"/>
              </a:ext>
            </a:extLst>
          </p:cNvPr>
          <p:cNvSpPr>
            <a:spLocks noGrp="1"/>
          </p:cNvSpPr>
          <p:nvPr>
            <p:ph type="ctrTitle" hasCustomPrompt="1"/>
          </p:nvPr>
        </p:nvSpPr>
        <p:spPr>
          <a:xfrm>
            <a:off x="989446" y="2373744"/>
            <a:ext cx="4747120" cy="1220355"/>
          </a:xfrm>
          <a:prstGeom prst="rect">
            <a:avLst/>
          </a:prstGeom>
          <a:solidFill>
            <a:schemeClr val="tx2">
              <a:alpha val="90000"/>
            </a:schemeClr>
          </a:solidFill>
        </p:spPr>
        <p:txBody>
          <a:bodyPr vert="horz">
            <a:noAutofit/>
          </a:bodyPr>
          <a:lstStyle>
            <a:lvl1pPr rtl="0">
              <a:defRPr sz="4050" cap="all" baseline="0" smtClean="0">
                <a:solidFill>
                  <a:schemeClr val="bg1"/>
                </a:solidFill>
                <a:latin typeface="Corbel" panose="020B0503020204020204" pitchFamily="34" charset="0"/>
              </a:defRPr>
            </a:lvl1pPr>
          </a:lstStyle>
          <a:p>
            <a:pPr lvl="0"/>
            <a:r>
              <a:rPr lang="nl-NL" noProof="0" dirty="0"/>
              <a:t>Klik om titel toe te voegen</a:t>
            </a:r>
            <a:endParaRPr lang="nl-NL" altLang="nl-NL" noProof="0" dirty="0"/>
          </a:p>
        </p:txBody>
      </p:sp>
    </p:spTree>
    <p:extLst>
      <p:ext uri="{BB962C8B-B14F-4D97-AF65-F5344CB8AC3E}">
        <p14:creationId xmlns:p14="http://schemas.microsoft.com/office/powerpoint/2010/main" val="8051797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eperator">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D1D31B0-4913-413A-9C65-52B40E78CBC6}"/>
              </a:ext>
            </a:extLst>
          </p:cNvPr>
          <p:cNvGraphicFramePr>
            <a:graphicFrameLocks noChangeAspect="1"/>
          </p:cNvGraphicFramePr>
          <p:nvPr>
            <p:custDataLst>
              <p:tags r:id="rId2"/>
            </p:custDataLst>
            <p:extLst>
              <p:ext uri="{D42A27DB-BD31-4B8C-83A1-F6EECF244321}">
                <p14:modId xmlns:p14="http://schemas.microsoft.com/office/powerpoint/2010/main" val="33454846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636"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2D1D31B0-4913-413A-9C65-52B40E78CBC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Slide Number Placeholder">
            <a:extLst>
              <a:ext uri="{FF2B5EF4-FFF2-40B4-BE49-F238E27FC236}">
                <a16:creationId xmlns:a16="http://schemas.microsoft.com/office/drawing/2014/main" id="{9A703952-2783-45EA-8607-36173E9E8597}"/>
              </a:ext>
            </a:extLst>
          </p:cNvPr>
          <p:cNvSpPr>
            <a:spLocks noGrp="1"/>
          </p:cNvSpPr>
          <p:nvPr>
            <p:ph type="sldNum" sz="quarter" idx="12"/>
          </p:nvPr>
        </p:nvSpPr>
        <p:spPr>
          <a:xfrm>
            <a:off x="10510048" y="6578762"/>
            <a:ext cx="1023140" cy="168275"/>
          </a:xfrm>
          <a:prstGeom prst="rect">
            <a:avLst/>
          </a:prstGeom>
        </p:spPr>
        <p:txBody>
          <a:bodyPr/>
          <a:lstStyle>
            <a:lvl1pPr rtl="0">
              <a:defRPr/>
            </a:lvl1pPr>
          </a:lstStyle>
          <a:p>
            <a:fld id="{D6FE5A1D-D6E9-4E98-99B9-FD6028F44BD1}" type="slidenum">
              <a:rPr lang="nl-NL" smtClean="0"/>
              <a:pPr/>
              <a:t>‹#›</a:t>
            </a:fld>
            <a:endParaRPr lang="nl-NL" dirty="0"/>
          </a:p>
        </p:txBody>
      </p:sp>
      <p:sp>
        <p:nvSpPr>
          <p:cNvPr id="12" name="Subtitle placeholder">
            <a:extLst>
              <a:ext uri="{FF2B5EF4-FFF2-40B4-BE49-F238E27FC236}">
                <a16:creationId xmlns:a16="http://schemas.microsoft.com/office/drawing/2014/main" id="{5B1C0186-9F4A-42C1-8203-BFE3FD78A301}"/>
              </a:ext>
            </a:extLst>
          </p:cNvPr>
          <p:cNvSpPr>
            <a:spLocks noGrp="1"/>
          </p:cNvSpPr>
          <p:nvPr>
            <p:ph type="body" sz="quarter" idx="13" hasCustomPrompt="1"/>
          </p:nvPr>
        </p:nvSpPr>
        <p:spPr>
          <a:xfrm>
            <a:off x="658814" y="2019300"/>
            <a:ext cx="10874374" cy="495300"/>
          </a:xfrm>
        </p:spPr>
        <p:txBody>
          <a:bodyPr lIns="36000" tIns="36000" rIns="36000" bIns="36000"/>
          <a:lstStyle>
            <a:lvl1pPr marL="0" indent="0" rtl="0">
              <a:buNone/>
              <a:defRPr sz="4000" b="1" u="none"/>
            </a:lvl1pPr>
          </a:lstStyle>
          <a:p>
            <a:pPr lvl="0"/>
            <a:r>
              <a:rPr lang="nl-NL" noProof="0" dirty="0"/>
              <a:t>Hoofdstuk 1</a:t>
            </a:r>
          </a:p>
        </p:txBody>
      </p:sp>
      <p:sp>
        <p:nvSpPr>
          <p:cNvPr id="13" name="Title Placeholder">
            <a:extLst>
              <a:ext uri="{FF2B5EF4-FFF2-40B4-BE49-F238E27FC236}">
                <a16:creationId xmlns:a16="http://schemas.microsoft.com/office/drawing/2014/main" id="{8E95820F-99F9-424E-A350-B95DCF0099CC}"/>
              </a:ext>
            </a:extLst>
          </p:cNvPr>
          <p:cNvSpPr>
            <a:spLocks noGrp="1"/>
          </p:cNvSpPr>
          <p:nvPr>
            <p:ph type="body" sz="quarter" idx="14" hasCustomPrompt="1"/>
          </p:nvPr>
        </p:nvSpPr>
        <p:spPr>
          <a:xfrm>
            <a:off x="658813" y="2514600"/>
            <a:ext cx="10874374" cy="914400"/>
          </a:xfrm>
        </p:spPr>
        <p:txBody>
          <a:bodyPr lIns="36000" tIns="36000" rIns="36000" bIns="36000"/>
          <a:lstStyle>
            <a:lvl1pPr marL="0" indent="0" rtl="0">
              <a:buNone/>
              <a:defRPr sz="5400" b="1">
                <a:solidFill>
                  <a:schemeClr val="tx2"/>
                </a:solidFill>
              </a:defRPr>
            </a:lvl1pPr>
          </a:lstStyle>
          <a:p>
            <a:pPr lvl="0"/>
            <a:r>
              <a:rPr lang="nl-NL" noProof="0" dirty="0"/>
              <a:t>Klik om titel toe te voegen</a:t>
            </a:r>
          </a:p>
        </p:txBody>
      </p:sp>
    </p:spTree>
    <p:extLst>
      <p:ext uri="{BB962C8B-B14F-4D97-AF65-F5344CB8AC3E}">
        <p14:creationId xmlns:p14="http://schemas.microsoft.com/office/powerpoint/2010/main" val="14160410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Agenda Picture 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267CCC6-E2D1-47DF-A3EC-2EEB0E070DD6}"/>
              </a:ext>
            </a:extLst>
          </p:cNvPr>
          <p:cNvGraphicFramePr>
            <a:graphicFrameLocks noChangeAspect="1"/>
          </p:cNvGraphicFramePr>
          <p:nvPr>
            <p:custDataLst>
              <p:tags r:id="rId2"/>
            </p:custDataLst>
            <p:extLst>
              <p:ext uri="{D42A27DB-BD31-4B8C-83A1-F6EECF244321}">
                <p14:modId xmlns:p14="http://schemas.microsoft.com/office/powerpoint/2010/main" val="21779475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660"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7267CCC6-E2D1-47DF-A3EC-2EEB0E070DD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7" name="Picture Placeholder 4">
            <a:extLst>
              <a:ext uri="{FF2B5EF4-FFF2-40B4-BE49-F238E27FC236}">
                <a16:creationId xmlns:a16="http://schemas.microsoft.com/office/drawing/2014/main" id="{F08679BF-354B-4BCB-8380-391FAFBD4522}"/>
              </a:ext>
            </a:extLst>
          </p:cNvPr>
          <p:cNvSpPr>
            <a:spLocks noGrp="1"/>
          </p:cNvSpPr>
          <p:nvPr>
            <p:ph type="pic" sz="quarter" idx="20" hasCustomPrompt="1"/>
          </p:nvPr>
        </p:nvSpPr>
        <p:spPr>
          <a:xfrm>
            <a:off x="8846343" y="2880766"/>
            <a:ext cx="2520000" cy="3015210"/>
          </a:xfrm>
          <a:ln w="28575">
            <a:solidFill>
              <a:schemeClr val="accent1"/>
            </a:solidFill>
          </a:ln>
        </p:spPr>
        <p:txBody>
          <a:bodyPr/>
          <a:lstStyle>
            <a:lvl1pPr marL="0" indent="0" rtl="0">
              <a:buNone/>
              <a:defRPr/>
            </a:lvl1pPr>
          </a:lstStyle>
          <a:p>
            <a:r>
              <a:rPr lang="nl-NL" noProof="0" dirty="0"/>
              <a:t>Klik om foto toe te voegen</a:t>
            </a:r>
          </a:p>
        </p:txBody>
      </p:sp>
      <p:sp>
        <p:nvSpPr>
          <p:cNvPr id="25" name="Picture Placeholder 3">
            <a:extLst>
              <a:ext uri="{FF2B5EF4-FFF2-40B4-BE49-F238E27FC236}">
                <a16:creationId xmlns:a16="http://schemas.microsoft.com/office/drawing/2014/main" id="{65D03BB1-C23D-4E34-AD4D-315BECA4338B}"/>
              </a:ext>
            </a:extLst>
          </p:cNvPr>
          <p:cNvSpPr>
            <a:spLocks noGrp="1"/>
          </p:cNvSpPr>
          <p:nvPr>
            <p:ph type="pic" sz="quarter" idx="18" hasCustomPrompt="1"/>
          </p:nvPr>
        </p:nvSpPr>
        <p:spPr>
          <a:xfrm>
            <a:off x="6172781" y="2880766"/>
            <a:ext cx="2520000" cy="3015210"/>
          </a:xfrm>
          <a:ln w="28575">
            <a:solidFill>
              <a:schemeClr val="accent1"/>
            </a:solidFill>
          </a:ln>
        </p:spPr>
        <p:txBody>
          <a:bodyPr/>
          <a:lstStyle>
            <a:lvl1pPr marL="0" indent="0" rtl="0">
              <a:buNone/>
              <a:defRPr/>
            </a:lvl1pPr>
          </a:lstStyle>
          <a:p>
            <a:r>
              <a:rPr lang="nl-NL" noProof="0" dirty="0"/>
              <a:t>Klik om foto toe te voegen</a:t>
            </a:r>
          </a:p>
        </p:txBody>
      </p:sp>
      <p:sp>
        <p:nvSpPr>
          <p:cNvPr id="23" name="Picture Placeholder 2">
            <a:extLst>
              <a:ext uri="{FF2B5EF4-FFF2-40B4-BE49-F238E27FC236}">
                <a16:creationId xmlns:a16="http://schemas.microsoft.com/office/drawing/2014/main" id="{F1DE8C8B-D8E2-432F-B8B5-35DE1D2EA513}"/>
              </a:ext>
            </a:extLst>
          </p:cNvPr>
          <p:cNvSpPr>
            <a:spLocks noGrp="1"/>
          </p:cNvSpPr>
          <p:nvPr>
            <p:ph type="pic" sz="quarter" idx="16" hasCustomPrompt="1"/>
          </p:nvPr>
        </p:nvSpPr>
        <p:spPr>
          <a:xfrm>
            <a:off x="3499220" y="2880766"/>
            <a:ext cx="2520000" cy="3015210"/>
          </a:xfrm>
          <a:ln w="28575">
            <a:solidFill>
              <a:schemeClr val="accent1"/>
            </a:solidFill>
          </a:ln>
        </p:spPr>
        <p:txBody>
          <a:bodyPr/>
          <a:lstStyle>
            <a:lvl1pPr marL="0" indent="0" rtl="0">
              <a:buNone/>
              <a:defRPr/>
            </a:lvl1pPr>
          </a:lstStyle>
          <a:p>
            <a:r>
              <a:rPr lang="nl-NL" noProof="0" dirty="0"/>
              <a:t>Klik om foto toe te voegen</a:t>
            </a:r>
          </a:p>
        </p:txBody>
      </p:sp>
      <p:sp>
        <p:nvSpPr>
          <p:cNvPr id="21" name="Picture Placeholder 1">
            <a:extLst>
              <a:ext uri="{FF2B5EF4-FFF2-40B4-BE49-F238E27FC236}">
                <a16:creationId xmlns:a16="http://schemas.microsoft.com/office/drawing/2014/main" id="{BB50C170-728A-4B35-AA62-EA9749FE51B7}"/>
              </a:ext>
            </a:extLst>
          </p:cNvPr>
          <p:cNvSpPr>
            <a:spLocks noGrp="1"/>
          </p:cNvSpPr>
          <p:nvPr>
            <p:ph type="pic" sz="quarter" idx="14" hasCustomPrompt="1"/>
          </p:nvPr>
        </p:nvSpPr>
        <p:spPr>
          <a:xfrm>
            <a:off x="825659" y="2880766"/>
            <a:ext cx="2520000" cy="3015210"/>
          </a:xfrm>
          <a:ln w="28575">
            <a:solidFill>
              <a:schemeClr val="accent1"/>
            </a:solidFill>
          </a:ln>
        </p:spPr>
        <p:txBody>
          <a:bodyPr/>
          <a:lstStyle>
            <a:lvl1pPr marL="0" indent="0" rtl="0">
              <a:buNone/>
              <a:defRPr/>
            </a:lvl1pPr>
          </a:lstStyle>
          <a:p>
            <a:r>
              <a:rPr lang="nl-NL" noProof="0" dirty="0"/>
              <a:t>Klik om foto toe te voegen</a:t>
            </a:r>
          </a:p>
        </p:txBody>
      </p:sp>
      <p:sp>
        <p:nvSpPr>
          <p:cNvPr id="17" name="Subheading 4">
            <a:extLst>
              <a:ext uri="{FF2B5EF4-FFF2-40B4-BE49-F238E27FC236}">
                <a16:creationId xmlns:a16="http://schemas.microsoft.com/office/drawing/2014/main" id="{3B155884-F085-4C7A-8E4A-5390385C95FC}"/>
              </a:ext>
            </a:extLst>
          </p:cNvPr>
          <p:cNvSpPr>
            <a:spLocks noGrp="1"/>
          </p:cNvSpPr>
          <p:nvPr>
            <p:ph type="body" sz="quarter" idx="24" hasCustomPrompt="1"/>
          </p:nvPr>
        </p:nvSpPr>
        <p:spPr>
          <a:xfrm>
            <a:off x="8846343" y="1785143"/>
            <a:ext cx="2520000" cy="1095621"/>
          </a:xfrm>
          <a:solidFill>
            <a:schemeClr val="tx2"/>
          </a:solidFill>
          <a:ln w="28575">
            <a:solidFill>
              <a:schemeClr val="accent1"/>
            </a:solidFill>
          </a:ln>
        </p:spPr>
        <p:txBody>
          <a:bodyPr/>
          <a:lstStyle>
            <a:lvl1pPr marL="0" indent="0" algn="ctr" defTabSz="685800" rtl="0">
              <a:lnSpc>
                <a:spcPct val="90000"/>
              </a:lnSpc>
              <a:spcBef>
                <a:spcPts val="750"/>
              </a:spcBef>
              <a:buClr>
                <a:srgbClr val="FF0000"/>
              </a:buClr>
              <a:buNone/>
              <a:defRPr>
                <a:solidFill>
                  <a:schemeClr val="bg1"/>
                </a:solidFill>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6" name="Subheading 3">
            <a:extLst>
              <a:ext uri="{FF2B5EF4-FFF2-40B4-BE49-F238E27FC236}">
                <a16:creationId xmlns:a16="http://schemas.microsoft.com/office/drawing/2014/main" id="{1DFE499A-CBB3-4712-A62E-7D2E89DEF73F}"/>
              </a:ext>
            </a:extLst>
          </p:cNvPr>
          <p:cNvSpPr>
            <a:spLocks noGrp="1"/>
          </p:cNvSpPr>
          <p:nvPr>
            <p:ph type="body" sz="quarter" idx="23" hasCustomPrompt="1"/>
          </p:nvPr>
        </p:nvSpPr>
        <p:spPr>
          <a:xfrm>
            <a:off x="6172781" y="1785143"/>
            <a:ext cx="2520000" cy="1095621"/>
          </a:xfrm>
          <a:solidFill>
            <a:schemeClr val="tx2"/>
          </a:solidFill>
          <a:ln w="28575">
            <a:solidFill>
              <a:schemeClr val="accent1"/>
            </a:solidFill>
          </a:ln>
        </p:spPr>
        <p:txBody>
          <a:bodyPr/>
          <a:lstStyle>
            <a:lvl1pPr marL="0" indent="0" algn="ctr" defTabSz="685800" rtl="0">
              <a:lnSpc>
                <a:spcPct val="90000"/>
              </a:lnSpc>
              <a:spcBef>
                <a:spcPts val="750"/>
              </a:spcBef>
              <a:buClr>
                <a:srgbClr val="FF0000"/>
              </a:buClr>
              <a:buNone/>
              <a:defRPr>
                <a:solidFill>
                  <a:schemeClr val="bg1"/>
                </a:solidFill>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5" name="Subheading 2">
            <a:extLst>
              <a:ext uri="{FF2B5EF4-FFF2-40B4-BE49-F238E27FC236}">
                <a16:creationId xmlns:a16="http://schemas.microsoft.com/office/drawing/2014/main" id="{A568F09C-7111-41FD-897B-6262CD863EC5}"/>
              </a:ext>
            </a:extLst>
          </p:cNvPr>
          <p:cNvSpPr>
            <a:spLocks noGrp="1"/>
          </p:cNvSpPr>
          <p:nvPr>
            <p:ph type="body" sz="quarter" idx="22" hasCustomPrompt="1"/>
          </p:nvPr>
        </p:nvSpPr>
        <p:spPr>
          <a:xfrm>
            <a:off x="3499220" y="1785143"/>
            <a:ext cx="2520000" cy="1095621"/>
          </a:xfrm>
          <a:solidFill>
            <a:schemeClr val="tx2"/>
          </a:solidFill>
          <a:ln w="28575">
            <a:solidFill>
              <a:schemeClr val="accent1"/>
            </a:solidFill>
          </a:ln>
        </p:spPr>
        <p:txBody>
          <a:bodyPr/>
          <a:lstStyle>
            <a:lvl1pPr marL="0" indent="0" algn="ctr" defTabSz="685800" rtl="0">
              <a:lnSpc>
                <a:spcPct val="90000"/>
              </a:lnSpc>
              <a:spcBef>
                <a:spcPts val="750"/>
              </a:spcBef>
              <a:buClr>
                <a:srgbClr val="FF0000"/>
              </a:buClr>
              <a:buNone/>
              <a:defRPr>
                <a:solidFill>
                  <a:schemeClr val="bg1"/>
                </a:solidFill>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9" name="Subheading 1">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825659" y="1785144"/>
            <a:ext cx="2520000" cy="1095621"/>
          </a:xfrm>
          <a:solidFill>
            <a:schemeClr val="tx2"/>
          </a:solidFill>
          <a:ln w="28575">
            <a:solidFill>
              <a:schemeClr val="accent1"/>
            </a:solidFill>
          </a:ln>
        </p:spPr>
        <p:txBody>
          <a:bodyPr/>
          <a:lstStyle>
            <a:lvl1pPr marL="0" indent="0" algn="ctr" defTabSz="685800" rtl="0">
              <a:lnSpc>
                <a:spcPct val="90000"/>
              </a:lnSpc>
              <a:spcBef>
                <a:spcPts val="750"/>
              </a:spcBef>
              <a:buClr>
                <a:srgbClr val="FF0000"/>
              </a:buClr>
              <a:buNone/>
              <a:defRPr>
                <a:solidFill>
                  <a:schemeClr val="bg1"/>
                </a:solidFill>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4" name="Slide Number Placeholder">
            <a:extLst>
              <a:ext uri="{FF2B5EF4-FFF2-40B4-BE49-F238E27FC236}">
                <a16:creationId xmlns:a16="http://schemas.microsoft.com/office/drawing/2014/main" id="{3970A32E-7139-4819-935C-56FD021FED21}"/>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Tree>
    <p:extLst>
      <p:ext uri="{BB962C8B-B14F-4D97-AF65-F5344CB8AC3E}">
        <p14:creationId xmlns:p14="http://schemas.microsoft.com/office/powerpoint/2010/main" val="31617362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Agenda Picture 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28DD182-EC62-4B2A-969B-607638C2D460}"/>
              </a:ext>
            </a:extLst>
          </p:cNvPr>
          <p:cNvGraphicFramePr>
            <a:graphicFrameLocks noChangeAspect="1"/>
          </p:cNvGraphicFramePr>
          <p:nvPr>
            <p:custDataLst>
              <p:tags r:id="rId2"/>
            </p:custDataLst>
            <p:extLst>
              <p:ext uri="{D42A27DB-BD31-4B8C-83A1-F6EECF244321}">
                <p14:modId xmlns:p14="http://schemas.microsoft.com/office/powerpoint/2010/main" val="23735366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684"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B28DD182-EC62-4B2A-969B-607638C2D46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5" name="Picture Placeholder 3">
            <a:extLst>
              <a:ext uri="{FF2B5EF4-FFF2-40B4-BE49-F238E27FC236}">
                <a16:creationId xmlns:a16="http://schemas.microsoft.com/office/drawing/2014/main" id="{65D03BB1-C23D-4E34-AD4D-315BECA4338B}"/>
              </a:ext>
            </a:extLst>
          </p:cNvPr>
          <p:cNvSpPr>
            <a:spLocks noGrp="1"/>
          </p:cNvSpPr>
          <p:nvPr>
            <p:ph type="pic" sz="quarter" idx="18" hasCustomPrompt="1"/>
          </p:nvPr>
        </p:nvSpPr>
        <p:spPr>
          <a:xfrm>
            <a:off x="7961915" y="2880766"/>
            <a:ext cx="3420000" cy="3015210"/>
          </a:xfrm>
          <a:ln w="28575">
            <a:solidFill>
              <a:schemeClr val="accent1"/>
            </a:solidFill>
          </a:ln>
        </p:spPr>
        <p:txBody>
          <a:bodyPr/>
          <a:lstStyle>
            <a:lvl1pPr marL="0" indent="0" rtl="0">
              <a:buNone/>
              <a:defRPr/>
            </a:lvl1pPr>
          </a:lstStyle>
          <a:p>
            <a:r>
              <a:rPr lang="nl-NL" noProof="0" dirty="0"/>
              <a:t>Klik om foto toe te voegen</a:t>
            </a:r>
          </a:p>
        </p:txBody>
      </p:sp>
      <p:sp>
        <p:nvSpPr>
          <p:cNvPr id="23" name="Picture Placeholder 2">
            <a:extLst>
              <a:ext uri="{FF2B5EF4-FFF2-40B4-BE49-F238E27FC236}">
                <a16:creationId xmlns:a16="http://schemas.microsoft.com/office/drawing/2014/main" id="{F1DE8C8B-D8E2-432F-B8B5-35DE1D2EA513}"/>
              </a:ext>
            </a:extLst>
          </p:cNvPr>
          <p:cNvSpPr>
            <a:spLocks noGrp="1"/>
          </p:cNvSpPr>
          <p:nvPr>
            <p:ph type="pic" sz="quarter" idx="16" hasCustomPrompt="1"/>
          </p:nvPr>
        </p:nvSpPr>
        <p:spPr>
          <a:xfrm>
            <a:off x="4404473" y="2880766"/>
            <a:ext cx="3420000" cy="3015210"/>
          </a:xfrm>
          <a:ln w="28575">
            <a:solidFill>
              <a:schemeClr val="accent1"/>
            </a:solidFill>
          </a:ln>
        </p:spPr>
        <p:txBody>
          <a:bodyPr/>
          <a:lstStyle>
            <a:lvl1pPr marL="0" indent="0" rtl="0">
              <a:buNone/>
              <a:defRPr/>
            </a:lvl1pPr>
          </a:lstStyle>
          <a:p>
            <a:r>
              <a:rPr lang="nl-NL" noProof="0" dirty="0"/>
              <a:t>Klik om foto toe te voegen</a:t>
            </a:r>
          </a:p>
        </p:txBody>
      </p:sp>
      <p:sp>
        <p:nvSpPr>
          <p:cNvPr id="21" name="Picture Placeholder 1">
            <a:extLst>
              <a:ext uri="{FF2B5EF4-FFF2-40B4-BE49-F238E27FC236}">
                <a16:creationId xmlns:a16="http://schemas.microsoft.com/office/drawing/2014/main" id="{BB50C170-728A-4B35-AA62-EA9749FE51B7}"/>
              </a:ext>
            </a:extLst>
          </p:cNvPr>
          <p:cNvSpPr>
            <a:spLocks noGrp="1"/>
          </p:cNvSpPr>
          <p:nvPr>
            <p:ph type="pic" sz="quarter" idx="14" hasCustomPrompt="1"/>
          </p:nvPr>
        </p:nvSpPr>
        <p:spPr>
          <a:xfrm>
            <a:off x="844132" y="2880766"/>
            <a:ext cx="3420000" cy="3015210"/>
          </a:xfrm>
          <a:ln w="28575">
            <a:solidFill>
              <a:schemeClr val="accent1"/>
            </a:solidFill>
          </a:ln>
        </p:spPr>
        <p:txBody>
          <a:bodyPr/>
          <a:lstStyle>
            <a:lvl1pPr marL="0" indent="0" rtl="0">
              <a:buNone/>
              <a:defRPr/>
            </a:lvl1pPr>
          </a:lstStyle>
          <a:p>
            <a:r>
              <a:rPr lang="nl-NL" noProof="0" dirty="0"/>
              <a:t>Klik om foto toe te voegen</a:t>
            </a:r>
          </a:p>
        </p:txBody>
      </p:sp>
      <p:sp>
        <p:nvSpPr>
          <p:cNvPr id="24" name="Subheading 3">
            <a:extLst>
              <a:ext uri="{FF2B5EF4-FFF2-40B4-BE49-F238E27FC236}">
                <a16:creationId xmlns:a16="http://schemas.microsoft.com/office/drawing/2014/main" id="{BF84D081-213E-47B8-BC48-5F1C4E05C336}"/>
              </a:ext>
            </a:extLst>
          </p:cNvPr>
          <p:cNvSpPr>
            <a:spLocks noGrp="1"/>
          </p:cNvSpPr>
          <p:nvPr>
            <p:ph type="body" sz="quarter" idx="17" hasCustomPrompt="1"/>
          </p:nvPr>
        </p:nvSpPr>
        <p:spPr>
          <a:xfrm>
            <a:off x="7961915" y="1785144"/>
            <a:ext cx="3420000" cy="1095621"/>
          </a:xfrm>
          <a:solidFill>
            <a:schemeClr val="tx2"/>
          </a:solidFill>
          <a:ln w="28575">
            <a:solidFill>
              <a:schemeClr val="accent1"/>
            </a:solidFill>
          </a:ln>
        </p:spPr>
        <p:txBody>
          <a:bodyPr/>
          <a:lstStyle>
            <a:lvl1pPr marL="0" indent="0" algn="ctr" defTabSz="685800" rtl="0">
              <a:lnSpc>
                <a:spcPct val="90000"/>
              </a:lnSpc>
              <a:spcBef>
                <a:spcPts val="750"/>
              </a:spcBef>
              <a:buClr>
                <a:srgbClr val="FF0000"/>
              </a:buClr>
              <a:buNone/>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3</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3</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2" name="Subheading 2">
            <a:extLst>
              <a:ext uri="{FF2B5EF4-FFF2-40B4-BE49-F238E27FC236}">
                <a16:creationId xmlns:a16="http://schemas.microsoft.com/office/drawing/2014/main" id="{C7371B0C-7090-4A17-AB10-680932B07542}"/>
              </a:ext>
            </a:extLst>
          </p:cNvPr>
          <p:cNvSpPr>
            <a:spLocks noGrp="1"/>
          </p:cNvSpPr>
          <p:nvPr>
            <p:ph type="body" sz="quarter" idx="15" hasCustomPrompt="1"/>
          </p:nvPr>
        </p:nvSpPr>
        <p:spPr>
          <a:xfrm>
            <a:off x="4404473" y="1785144"/>
            <a:ext cx="3420000" cy="1095621"/>
          </a:xfrm>
          <a:solidFill>
            <a:schemeClr val="tx2"/>
          </a:solidFill>
          <a:ln w="28575">
            <a:solidFill>
              <a:schemeClr val="accent1"/>
            </a:solidFill>
          </a:ln>
        </p:spPr>
        <p:txBody>
          <a:bodyPr/>
          <a:lstStyle>
            <a:lvl1pPr marL="0" indent="0" algn="ctr" defTabSz="685800" rtl="0">
              <a:lnSpc>
                <a:spcPct val="90000"/>
              </a:lnSpc>
              <a:spcBef>
                <a:spcPts val="750"/>
              </a:spcBef>
              <a:buClr>
                <a:srgbClr val="FF0000"/>
              </a:buClr>
              <a:buNone/>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2</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2</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9" name="Subheading 1">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844132" y="1785144"/>
            <a:ext cx="3420000" cy="1095621"/>
          </a:xfrm>
          <a:solidFill>
            <a:schemeClr val="tx2"/>
          </a:solidFill>
          <a:ln w="28575">
            <a:solidFill>
              <a:schemeClr val="accent1"/>
            </a:solidFill>
          </a:ln>
        </p:spPr>
        <p:txBody>
          <a:bodyPr/>
          <a:lstStyle>
            <a:lvl1pPr marL="0" indent="0" algn="ctr" defTabSz="685800" rtl="0">
              <a:lnSpc>
                <a:spcPct val="90000"/>
              </a:lnSpc>
              <a:spcBef>
                <a:spcPts val="750"/>
              </a:spcBef>
              <a:buClr>
                <a:srgbClr val="FF0000"/>
              </a:buClr>
              <a:buNone/>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2" name="Slide Number Placeholder">
            <a:extLst>
              <a:ext uri="{FF2B5EF4-FFF2-40B4-BE49-F238E27FC236}">
                <a16:creationId xmlns:a16="http://schemas.microsoft.com/office/drawing/2014/main" id="{79C8E380-703E-4574-91AD-8F06FA16A178}"/>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Tree>
    <p:extLst>
      <p:ext uri="{BB962C8B-B14F-4D97-AF65-F5344CB8AC3E}">
        <p14:creationId xmlns:p14="http://schemas.microsoft.com/office/powerpoint/2010/main" val="25923916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Agenda Picture 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FBA646D-88C5-4163-9A95-031964D5198C}"/>
              </a:ext>
            </a:extLst>
          </p:cNvPr>
          <p:cNvGraphicFramePr>
            <a:graphicFrameLocks noChangeAspect="1"/>
          </p:cNvGraphicFramePr>
          <p:nvPr>
            <p:custDataLst>
              <p:tags r:id="rId2"/>
            </p:custDataLst>
            <p:extLst>
              <p:ext uri="{D42A27DB-BD31-4B8C-83A1-F6EECF244321}">
                <p14:modId xmlns:p14="http://schemas.microsoft.com/office/powerpoint/2010/main" val="27403978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708"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8FBA646D-88C5-4163-9A95-031964D5198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2" name="Subheading 2">
            <a:extLst>
              <a:ext uri="{FF2B5EF4-FFF2-40B4-BE49-F238E27FC236}">
                <a16:creationId xmlns:a16="http://schemas.microsoft.com/office/drawing/2014/main" id="{C7371B0C-7090-4A17-AB10-680932B07542}"/>
              </a:ext>
            </a:extLst>
          </p:cNvPr>
          <p:cNvSpPr>
            <a:spLocks noGrp="1"/>
          </p:cNvSpPr>
          <p:nvPr>
            <p:ph type="body" sz="quarter" idx="15" hasCustomPrompt="1"/>
          </p:nvPr>
        </p:nvSpPr>
        <p:spPr>
          <a:xfrm>
            <a:off x="6501127" y="1785144"/>
            <a:ext cx="4680000" cy="1095621"/>
          </a:xfrm>
          <a:solidFill>
            <a:schemeClr val="tx2"/>
          </a:solidFill>
          <a:ln w="28575">
            <a:solidFill>
              <a:schemeClr val="accent1"/>
            </a:solidFill>
          </a:ln>
        </p:spPr>
        <p:txBody>
          <a:bodyPr/>
          <a:lstStyle>
            <a:lvl1pPr marL="0" indent="0" algn="ctr" defTabSz="685800" rtl="0">
              <a:lnSpc>
                <a:spcPct val="90000"/>
              </a:lnSpc>
              <a:spcBef>
                <a:spcPts val="750"/>
              </a:spcBef>
              <a:buClr>
                <a:srgbClr val="FF0000"/>
              </a:buClr>
              <a:buNone/>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2</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2</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9" name="Subheading 1">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1010874" y="1785144"/>
            <a:ext cx="4680000" cy="1095621"/>
          </a:xfrm>
          <a:solidFill>
            <a:schemeClr val="tx2"/>
          </a:solidFill>
          <a:ln w="28575">
            <a:solidFill>
              <a:schemeClr val="accent1"/>
            </a:solidFill>
          </a:ln>
        </p:spPr>
        <p:txBody>
          <a:bodyPr/>
          <a:lstStyle>
            <a:lvl1pPr marL="0" indent="0" algn="ctr" defTabSz="685800" rtl="0">
              <a:lnSpc>
                <a:spcPct val="90000"/>
              </a:lnSpc>
              <a:spcBef>
                <a:spcPts val="750"/>
              </a:spcBef>
              <a:buClr>
                <a:srgbClr val="FF0000"/>
              </a:buClr>
              <a:buNone/>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3" name="Picture Placeholder 2">
            <a:extLst>
              <a:ext uri="{FF2B5EF4-FFF2-40B4-BE49-F238E27FC236}">
                <a16:creationId xmlns:a16="http://schemas.microsoft.com/office/drawing/2014/main" id="{F1DE8C8B-D8E2-432F-B8B5-35DE1D2EA513}"/>
              </a:ext>
            </a:extLst>
          </p:cNvPr>
          <p:cNvSpPr>
            <a:spLocks noGrp="1"/>
          </p:cNvSpPr>
          <p:nvPr>
            <p:ph type="pic" sz="quarter" idx="16" hasCustomPrompt="1"/>
          </p:nvPr>
        </p:nvSpPr>
        <p:spPr>
          <a:xfrm>
            <a:off x="6501127" y="2880766"/>
            <a:ext cx="4680000" cy="3015210"/>
          </a:xfrm>
          <a:ln w="28575">
            <a:solidFill>
              <a:schemeClr val="accent1"/>
            </a:solidFill>
          </a:ln>
        </p:spPr>
        <p:txBody>
          <a:bodyPr/>
          <a:lstStyle>
            <a:lvl1pPr marL="0" indent="0" rtl="0">
              <a:buNone/>
              <a:defRPr/>
            </a:lvl1pPr>
          </a:lstStyle>
          <a:p>
            <a:r>
              <a:rPr lang="nl-NL" noProof="0" dirty="0"/>
              <a:t>Klik om foto toe te voegen</a:t>
            </a:r>
          </a:p>
        </p:txBody>
      </p:sp>
      <p:sp>
        <p:nvSpPr>
          <p:cNvPr id="21" name="Picture Placeholder 1">
            <a:extLst>
              <a:ext uri="{FF2B5EF4-FFF2-40B4-BE49-F238E27FC236}">
                <a16:creationId xmlns:a16="http://schemas.microsoft.com/office/drawing/2014/main" id="{BB50C170-728A-4B35-AA62-EA9749FE51B7}"/>
              </a:ext>
            </a:extLst>
          </p:cNvPr>
          <p:cNvSpPr>
            <a:spLocks noGrp="1"/>
          </p:cNvSpPr>
          <p:nvPr>
            <p:ph type="pic" sz="quarter" idx="14" hasCustomPrompt="1"/>
          </p:nvPr>
        </p:nvSpPr>
        <p:spPr>
          <a:xfrm>
            <a:off x="1010874" y="2880766"/>
            <a:ext cx="4680000" cy="3015210"/>
          </a:xfrm>
          <a:ln w="28575">
            <a:solidFill>
              <a:schemeClr val="accent1"/>
            </a:solidFill>
          </a:ln>
        </p:spPr>
        <p:txBody>
          <a:bodyPr/>
          <a:lstStyle>
            <a:lvl1pPr marL="0" indent="0" rtl="0">
              <a:buNone/>
              <a:defRPr/>
            </a:lvl1pPr>
          </a:lstStyle>
          <a:p>
            <a:r>
              <a:rPr lang="nl-NL" noProof="0" dirty="0"/>
              <a:t>Klik om foto toe te voegen</a:t>
            </a:r>
          </a:p>
        </p:txBody>
      </p:sp>
      <p:sp>
        <p:nvSpPr>
          <p:cNvPr id="9" name="Slide Number Placeholder">
            <a:extLst>
              <a:ext uri="{FF2B5EF4-FFF2-40B4-BE49-F238E27FC236}">
                <a16:creationId xmlns:a16="http://schemas.microsoft.com/office/drawing/2014/main" id="{949AF4BA-0CCB-4C40-A6B2-E3B2D0723B47}"/>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Tree>
    <p:extLst>
      <p:ext uri="{BB962C8B-B14F-4D97-AF65-F5344CB8AC3E}">
        <p14:creationId xmlns:p14="http://schemas.microsoft.com/office/powerpoint/2010/main" val="33133292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 (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D08E275-5374-48A1-B7B0-B764AC7D4180}"/>
              </a:ext>
            </a:extLst>
          </p:cNvPr>
          <p:cNvGraphicFramePr>
            <a:graphicFrameLocks noChangeAspect="1"/>
          </p:cNvGraphicFramePr>
          <p:nvPr>
            <p:custDataLst>
              <p:tags r:id="rId2"/>
            </p:custDataLst>
            <p:extLst>
              <p:ext uri="{D42A27DB-BD31-4B8C-83A1-F6EECF244321}">
                <p14:modId xmlns:p14="http://schemas.microsoft.com/office/powerpoint/2010/main" val="33278714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32"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3D08E275-5374-48A1-B7B0-B764AC7D418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Picture Placeholder">
            <a:extLst>
              <a:ext uri="{FF2B5EF4-FFF2-40B4-BE49-F238E27FC236}">
                <a16:creationId xmlns:a16="http://schemas.microsoft.com/office/drawing/2014/main" id="{18EBDE96-AF72-4861-AF7E-C6F3C6661E5C}"/>
              </a:ext>
            </a:extLst>
          </p:cNvPr>
          <p:cNvSpPr>
            <a:spLocks noGrp="1"/>
          </p:cNvSpPr>
          <p:nvPr>
            <p:ph type="pic" sz="quarter" idx="13" hasCustomPrompt="1"/>
          </p:nvPr>
        </p:nvSpPr>
        <p:spPr>
          <a:xfrm>
            <a:off x="658813" y="0"/>
            <a:ext cx="11533187" cy="6858000"/>
          </a:xfrm>
        </p:spPr>
        <p:txBody>
          <a:bodyPr/>
          <a:lstStyle>
            <a:lvl1pPr marL="0" indent="0" rtl="0">
              <a:buNone/>
              <a:defRPr/>
            </a:lvl1pPr>
          </a:lstStyle>
          <a:p>
            <a:r>
              <a:rPr lang="nl-NL" noProof="0" dirty="0"/>
              <a:t>Klik om foto toe te voegen</a:t>
            </a:r>
          </a:p>
        </p:txBody>
      </p:sp>
      <p:sp>
        <p:nvSpPr>
          <p:cNvPr id="5" name="Slide Number Placeholder">
            <a:extLst>
              <a:ext uri="{FF2B5EF4-FFF2-40B4-BE49-F238E27FC236}">
                <a16:creationId xmlns:a16="http://schemas.microsoft.com/office/drawing/2014/main" id="{9A703952-2783-45EA-8607-36173E9E8597}"/>
              </a:ext>
            </a:extLst>
          </p:cNvPr>
          <p:cNvSpPr>
            <a:spLocks noGrp="1"/>
          </p:cNvSpPr>
          <p:nvPr>
            <p:ph type="sldNum" sz="quarter" idx="12"/>
          </p:nvPr>
        </p:nvSpPr>
        <p:spPr>
          <a:xfrm>
            <a:off x="10510048" y="6578762"/>
            <a:ext cx="1023140" cy="168275"/>
          </a:xfrm>
          <a:prstGeom prst="rect">
            <a:avLst/>
          </a:prstGeom>
        </p:spPr>
        <p:txBody>
          <a:bodyPr/>
          <a:lstStyle>
            <a:lvl1pPr rtl="0">
              <a:defRPr/>
            </a:lvl1pPr>
          </a:lstStyle>
          <a:p>
            <a:fld id="{D6FE5A1D-D6E9-4E98-99B9-FD6028F44BD1}" type="slidenum">
              <a:rPr lang="nl-NL" smtClean="0"/>
              <a:pPr/>
              <a:t>‹#›</a:t>
            </a:fld>
            <a:endParaRPr lang="nl-NL" dirty="0"/>
          </a:p>
        </p:txBody>
      </p:sp>
      <p:sp>
        <p:nvSpPr>
          <p:cNvPr id="9" name="Title Placeholder">
            <a:extLst>
              <a:ext uri="{FF2B5EF4-FFF2-40B4-BE49-F238E27FC236}">
                <a16:creationId xmlns:a16="http://schemas.microsoft.com/office/drawing/2014/main" id="{6CFD3AEA-A852-4211-8D44-63040BC5286B}"/>
              </a:ext>
            </a:extLst>
          </p:cNvPr>
          <p:cNvSpPr>
            <a:spLocks noGrp="1"/>
          </p:cNvSpPr>
          <p:nvPr>
            <p:ph type="body" sz="quarter" idx="14" hasCustomPrompt="1"/>
          </p:nvPr>
        </p:nvSpPr>
        <p:spPr>
          <a:xfrm>
            <a:off x="666750" y="5943600"/>
            <a:ext cx="10871998" cy="365125"/>
          </a:xfrm>
        </p:spPr>
        <p:txBody>
          <a:bodyPr/>
          <a:lstStyle>
            <a:lvl1pPr marL="0" indent="0" rtl="0">
              <a:buNone/>
              <a:defRPr sz="2000" b="1">
                <a:solidFill>
                  <a:srgbClr val="000000"/>
                </a:solidFill>
              </a:defRPr>
            </a:lvl1pPr>
          </a:lstStyle>
          <a:p>
            <a:pPr lvl="0"/>
            <a:r>
              <a:rPr lang="nl-NL" noProof="0" dirty="0"/>
              <a:t>Klik om titel toe te voegen</a:t>
            </a:r>
          </a:p>
        </p:txBody>
      </p:sp>
    </p:spTree>
    <p:extLst>
      <p:ext uri="{BB962C8B-B14F-4D97-AF65-F5344CB8AC3E}">
        <p14:creationId xmlns:p14="http://schemas.microsoft.com/office/powerpoint/2010/main" val="401632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ox (2) Charts (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CB1CC6C-5089-47D0-AFB6-3049DD02C805}"/>
              </a:ext>
            </a:extLst>
          </p:cNvPr>
          <p:cNvGraphicFramePr>
            <a:graphicFrameLocks noChangeAspect="1"/>
          </p:cNvGraphicFramePr>
          <p:nvPr>
            <p:custDataLst>
              <p:tags r:id="rId2"/>
            </p:custDataLst>
            <p:extLst>
              <p:ext uri="{D42A27DB-BD31-4B8C-83A1-F6EECF244321}">
                <p14:modId xmlns:p14="http://schemas.microsoft.com/office/powerpoint/2010/main" val="39708218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08"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3CB1CC6C-5089-47D0-AFB6-3049DD02C80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CA87EA2A-364C-4AAA-A0B1-F5111F5804BD}"/>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4" name="Content 2">
            <a:extLst>
              <a:ext uri="{FF2B5EF4-FFF2-40B4-BE49-F238E27FC236}">
                <a16:creationId xmlns:a16="http://schemas.microsoft.com/office/drawing/2014/main" id="{D63EA2D7-1687-4E20-BA48-BA0E6FE79E1F}"/>
              </a:ext>
            </a:extLst>
          </p:cNvPr>
          <p:cNvSpPr>
            <a:spLocks noGrp="1"/>
          </p:cNvSpPr>
          <p:nvPr>
            <p:ph sz="quarter" idx="35" hasCustomPrompt="1"/>
          </p:nvPr>
        </p:nvSpPr>
        <p:spPr>
          <a:xfrm>
            <a:off x="6237221" y="2059963"/>
            <a:ext cx="52920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5" name="Content 1">
            <a:extLst>
              <a:ext uri="{FF2B5EF4-FFF2-40B4-BE49-F238E27FC236}">
                <a16:creationId xmlns:a16="http://schemas.microsoft.com/office/drawing/2014/main" id="{1648C9D8-A20B-413F-BA37-B63A1ADF4505}"/>
              </a:ext>
            </a:extLst>
          </p:cNvPr>
          <p:cNvSpPr>
            <a:spLocks noGrp="1"/>
          </p:cNvSpPr>
          <p:nvPr>
            <p:ph sz="quarter" idx="31" hasCustomPrompt="1"/>
          </p:nvPr>
        </p:nvSpPr>
        <p:spPr>
          <a:xfrm>
            <a:off x="662780" y="2059963"/>
            <a:ext cx="52920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0" name="Subheading 2">
            <a:extLst>
              <a:ext uri="{FF2B5EF4-FFF2-40B4-BE49-F238E27FC236}">
                <a16:creationId xmlns:a16="http://schemas.microsoft.com/office/drawing/2014/main" id="{0C45DC1A-717B-4052-96C1-981BBB4DADFE}"/>
              </a:ext>
            </a:extLst>
          </p:cNvPr>
          <p:cNvSpPr>
            <a:spLocks noGrp="1"/>
          </p:cNvSpPr>
          <p:nvPr>
            <p:ph type="body" sz="quarter" idx="34" hasCustomPrompt="1"/>
          </p:nvPr>
        </p:nvSpPr>
        <p:spPr>
          <a:xfrm>
            <a:off x="6237221" y="1699963"/>
            <a:ext cx="52920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4" name="Subheading 1">
            <a:extLst>
              <a:ext uri="{FF2B5EF4-FFF2-40B4-BE49-F238E27FC236}">
                <a16:creationId xmlns:a16="http://schemas.microsoft.com/office/drawing/2014/main" id="{625CD9AE-08B9-4CCC-BCDB-1371EAB8A536}"/>
              </a:ext>
            </a:extLst>
          </p:cNvPr>
          <p:cNvSpPr>
            <a:spLocks noGrp="1"/>
          </p:cNvSpPr>
          <p:nvPr>
            <p:ph type="body" sz="quarter" idx="30" hasCustomPrompt="1"/>
          </p:nvPr>
        </p:nvSpPr>
        <p:spPr>
          <a:xfrm>
            <a:off x="662780" y="1699963"/>
            <a:ext cx="52920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5" name="Footnote">
            <a:extLst>
              <a:ext uri="{FF2B5EF4-FFF2-40B4-BE49-F238E27FC236}">
                <a16:creationId xmlns:a16="http://schemas.microsoft.com/office/drawing/2014/main" id="{D3625DBF-FCF4-4A3E-A28C-2A05992E729F}"/>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26" name="Footer Placeholder">
            <a:extLst>
              <a:ext uri="{FF2B5EF4-FFF2-40B4-BE49-F238E27FC236}">
                <a16:creationId xmlns:a16="http://schemas.microsoft.com/office/drawing/2014/main" id="{26895FB9-C292-496B-9F03-7BE38C16BF4D}"/>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27" name="Slide Number Placeholder">
            <a:extLst>
              <a:ext uri="{FF2B5EF4-FFF2-40B4-BE49-F238E27FC236}">
                <a16:creationId xmlns:a16="http://schemas.microsoft.com/office/drawing/2014/main" id="{476D4CE2-CC63-428D-81FB-D8688643877D}"/>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30" name="Subtitle placeholder">
            <a:extLst>
              <a:ext uri="{FF2B5EF4-FFF2-40B4-BE49-F238E27FC236}">
                <a16:creationId xmlns:a16="http://schemas.microsoft.com/office/drawing/2014/main" id="{4BF2AFDE-51CD-4E2B-9192-1E0F3E69C969}"/>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1" name="Title Placeholder">
            <a:extLst>
              <a:ext uri="{FF2B5EF4-FFF2-40B4-BE49-F238E27FC236}">
                <a16:creationId xmlns:a16="http://schemas.microsoft.com/office/drawing/2014/main" id="{3D912D83-081A-4BED-ACB4-7382E7E42CCB}"/>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14400177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 (1) - box title">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D5CF4E-95A3-42D4-B698-15DD2FFA864C}"/>
              </a:ext>
            </a:extLst>
          </p:cNvPr>
          <p:cNvGraphicFramePr>
            <a:graphicFrameLocks noChangeAspect="1"/>
          </p:cNvGraphicFramePr>
          <p:nvPr>
            <p:custDataLst>
              <p:tags r:id="rId2"/>
            </p:custDataLst>
            <p:extLst>
              <p:ext uri="{D42A27DB-BD31-4B8C-83A1-F6EECF244321}">
                <p14:modId xmlns:p14="http://schemas.microsoft.com/office/powerpoint/2010/main" val="25073541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756" name="think-cell Slide" r:id="rId4" imgW="501" imgH="502" progId="TCLayout.ActiveDocument.1">
                  <p:embed/>
                </p:oleObj>
              </mc:Choice>
              <mc:Fallback>
                <p:oleObj name="think-cell Slide" r:id="rId4" imgW="501" imgH="502" progId="TCLayout.ActiveDocument.1">
                  <p:embed/>
                  <p:pic>
                    <p:nvPicPr>
                      <p:cNvPr id="7" name="Object 6" hidden="1">
                        <a:extLst>
                          <a:ext uri="{FF2B5EF4-FFF2-40B4-BE49-F238E27FC236}">
                            <a16:creationId xmlns:a16="http://schemas.microsoft.com/office/drawing/2014/main" id="{3CD5CF4E-95A3-42D4-B698-15DD2FFA864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Picture Placeholder 1">
            <a:extLst>
              <a:ext uri="{FF2B5EF4-FFF2-40B4-BE49-F238E27FC236}">
                <a16:creationId xmlns:a16="http://schemas.microsoft.com/office/drawing/2014/main" id="{18EBDE96-AF72-4861-AF7E-C6F3C6661E5C}"/>
              </a:ext>
            </a:extLst>
          </p:cNvPr>
          <p:cNvSpPr>
            <a:spLocks noGrp="1"/>
          </p:cNvSpPr>
          <p:nvPr>
            <p:ph type="pic" sz="quarter" idx="13" hasCustomPrompt="1"/>
          </p:nvPr>
        </p:nvSpPr>
        <p:spPr>
          <a:xfrm>
            <a:off x="658813" y="0"/>
            <a:ext cx="11533187" cy="6858000"/>
          </a:xfrm>
        </p:spPr>
        <p:txBody>
          <a:bodyPr/>
          <a:lstStyle>
            <a:lvl1pPr marL="0" indent="0" rtl="0">
              <a:buNone/>
              <a:defRPr/>
            </a:lvl1pPr>
          </a:lstStyle>
          <a:p>
            <a:r>
              <a:rPr lang="nl-NL" noProof="0" dirty="0"/>
              <a:t>Klik om foto toe te voegen</a:t>
            </a:r>
          </a:p>
        </p:txBody>
      </p:sp>
      <p:sp>
        <p:nvSpPr>
          <p:cNvPr id="4" name="Slide Number Placeholder">
            <a:extLst>
              <a:ext uri="{FF2B5EF4-FFF2-40B4-BE49-F238E27FC236}">
                <a16:creationId xmlns:a16="http://schemas.microsoft.com/office/drawing/2014/main" id="{5A938EB1-90F2-4846-8709-79721C7343C0}"/>
              </a:ext>
            </a:extLst>
          </p:cNvPr>
          <p:cNvSpPr>
            <a:spLocks noGrp="1"/>
          </p:cNvSpPr>
          <p:nvPr>
            <p:ph type="sldNum" sz="quarter" idx="16"/>
          </p:nvPr>
        </p:nvSpPr>
        <p:spPr/>
        <p:txBody>
          <a:bodyPr/>
          <a:lstStyle>
            <a:lvl1pPr rtl="0">
              <a:defRPr/>
            </a:lvl1pPr>
          </a:lstStyle>
          <a:p>
            <a:fld id="{D6FE5A1D-D6E9-4E98-99B9-FD6028F44BD1}" type="slidenum">
              <a:rPr lang="nl-NL" smtClean="0"/>
              <a:pPr/>
              <a:t>‹#›</a:t>
            </a:fld>
            <a:endParaRPr lang="nl-NL" dirty="0"/>
          </a:p>
        </p:txBody>
      </p:sp>
      <p:sp>
        <p:nvSpPr>
          <p:cNvPr id="9" name="Title Placeholder">
            <a:extLst>
              <a:ext uri="{FF2B5EF4-FFF2-40B4-BE49-F238E27FC236}">
                <a16:creationId xmlns:a16="http://schemas.microsoft.com/office/drawing/2014/main" id="{6CFD3AEA-A852-4211-8D44-63040BC5286B}"/>
              </a:ext>
            </a:extLst>
          </p:cNvPr>
          <p:cNvSpPr>
            <a:spLocks noGrp="1"/>
          </p:cNvSpPr>
          <p:nvPr>
            <p:ph type="body" sz="quarter" idx="14" hasCustomPrompt="1"/>
          </p:nvPr>
        </p:nvSpPr>
        <p:spPr>
          <a:xfrm>
            <a:off x="666750" y="5943600"/>
            <a:ext cx="4166507" cy="365125"/>
          </a:xfrm>
          <a:solidFill>
            <a:schemeClr val="tx2">
              <a:alpha val="70000"/>
            </a:schemeClr>
          </a:solidFill>
        </p:spPr>
        <p:txBody>
          <a:bodyPr/>
          <a:lstStyle>
            <a:lvl1pPr marL="0" indent="0" rtl="0">
              <a:buNone/>
              <a:defRPr sz="2000" b="1">
                <a:solidFill>
                  <a:schemeClr val="bg1"/>
                </a:solidFill>
              </a:defRPr>
            </a:lvl1pPr>
          </a:lstStyle>
          <a:p>
            <a:pPr lvl="0"/>
            <a:r>
              <a:rPr lang="nl-NL" noProof="0" dirty="0"/>
              <a:t>Klik om titel toe te voegen</a:t>
            </a:r>
          </a:p>
        </p:txBody>
      </p:sp>
    </p:spTree>
    <p:extLst>
      <p:ext uri="{BB962C8B-B14F-4D97-AF65-F5344CB8AC3E}">
        <p14:creationId xmlns:p14="http://schemas.microsoft.com/office/powerpoint/2010/main" val="4700222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eam (1-3)">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0C119C0-2516-4C07-B053-445A9E0824C6}"/>
              </a:ext>
            </a:extLst>
          </p:cNvPr>
          <p:cNvGraphicFramePr>
            <a:graphicFrameLocks noChangeAspect="1"/>
          </p:cNvGraphicFramePr>
          <p:nvPr>
            <p:custDataLst>
              <p:tags r:id="rId2"/>
            </p:custDataLst>
            <p:extLst>
              <p:ext uri="{D42A27DB-BD31-4B8C-83A1-F6EECF244321}">
                <p14:modId xmlns:p14="http://schemas.microsoft.com/office/powerpoint/2010/main" val="1078145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780" name="think-cell Slide" r:id="rId5" imgW="501" imgH="502" progId="TCLayout.ActiveDocument.1">
                  <p:embed/>
                </p:oleObj>
              </mc:Choice>
              <mc:Fallback>
                <p:oleObj name="think-cell Slide" r:id="rId5" imgW="501" imgH="502" progId="TCLayout.ActiveDocument.1">
                  <p:embed/>
                  <p:pic>
                    <p:nvPicPr>
                      <p:cNvPr id="4" name="Object 3" hidden="1">
                        <a:extLst>
                          <a:ext uri="{FF2B5EF4-FFF2-40B4-BE49-F238E27FC236}">
                            <a16:creationId xmlns:a16="http://schemas.microsoft.com/office/drawing/2014/main" id="{B0C119C0-2516-4C07-B053-445A9E0824C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CCC13544-5794-48A6-AC8C-3A24C53DFB37}"/>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6" name="Picture Placeholder 3">
            <a:extLst>
              <a:ext uri="{FF2B5EF4-FFF2-40B4-BE49-F238E27FC236}">
                <a16:creationId xmlns:a16="http://schemas.microsoft.com/office/drawing/2014/main" id="{8D5DDCC3-CB9F-466D-8615-8FA2D1640E15}"/>
              </a:ext>
            </a:extLst>
          </p:cNvPr>
          <p:cNvSpPr>
            <a:spLocks noGrp="1"/>
          </p:cNvSpPr>
          <p:nvPr>
            <p:ph type="pic" sz="quarter" idx="23" hasCustomPrompt="1"/>
          </p:nvPr>
        </p:nvSpPr>
        <p:spPr>
          <a:xfrm>
            <a:off x="8822560" y="1751832"/>
            <a:ext cx="1978923" cy="1978923"/>
          </a:xfrm>
          <a:prstGeom prst="ellipse">
            <a:avLst/>
          </a:prstGeom>
          <a:ln w="76200">
            <a:noFill/>
          </a:ln>
        </p:spPr>
        <p:txBody>
          <a:bodyPr/>
          <a:lstStyle>
            <a:lvl1pPr marL="0" indent="0" rtl="0">
              <a:buNone/>
              <a:defRPr/>
            </a:lvl1pPr>
          </a:lstStyle>
          <a:p>
            <a:r>
              <a:rPr lang="nl-NL" noProof="0" dirty="0"/>
              <a:t>Klik om foto toe te voegen</a:t>
            </a:r>
          </a:p>
        </p:txBody>
      </p:sp>
      <p:sp>
        <p:nvSpPr>
          <p:cNvPr id="45" name="Picture Placeholder 2">
            <a:extLst>
              <a:ext uri="{FF2B5EF4-FFF2-40B4-BE49-F238E27FC236}">
                <a16:creationId xmlns:a16="http://schemas.microsoft.com/office/drawing/2014/main" id="{57C564DC-E097-46B6-8A86-3093C1C271FE}"/>
              </a:ext>
            </a:extLst>
          </p:cNvPr>
          <p:cNvSpPr>
            <a:spLocks noGrp="1"/>
          </p:cNvSpPr>
          <p:nvPr>
            <p:ph type="pic" sz="quarter" idx="22" hasCustomPrompt="1"/>
          </p:nvPr>
        </p:nvSpPr>
        <p:spPr>
          <a:xfrm>
            <a:off x="5106540" y="1751832"/>
            <a:ext cx="1978923" cy="1978923"/>
          </a:xfrm>
          <a:prstGeom prst="ellipse">
            <a:avLst/>
          </a:prstGeom>
          <a:ln w="76200">
            <a:noFill/>
          </a:ln>
        </p:spPr>
        <p:txBody>
          <a:bodyPr/>
          <a:lstStyle>
            <a:lvl1pPr marL="0" indent="0" rtl="0">
              <a:buNone/>
              <a:defRPr/>
            </a:lvl1pPr>
          </a:lstStyle>
          <a:p>
            <a:r>
              <a:rPr lang="nl-NL" noProof="0" dirty="0"/>
              <a:t>Klik om foto toe te voegen</a:t>
            </a:r>
          </a:p>
        </p:txBody>
      </p:sp>
      <p:sp>
        <p:nvSpPr>
          <p:cNvPr id="44" name="Picture Placeholder 1">
            <a:extLst>
              <a:ext uri="{FF2B5EF4-FFF2-40B4-BE49-F238E27FC236}">
                <a16:creationId xmlns:a16="http://schemas.microsoft.com/office/drawing/2014/main" id="{74449229-D861-4346-B01E-0CAD3A102B13}"/>
              </a:ext>
            </a:extLst>
          </p:cNvPr>
          <p:cNvSpPr>
            <a:spLocks noGrp="1"/>
          </p:cNvSpPr>
          <p:nvPr>
            <p:ph type="pic" sz="quarter" idx="21" hasCustomPrompt="1"/>
          </p:nvPr>
        </p:nvSpPr>
        <p:spPr>
          <a:xfrm>
            <a:off x="1390519" y="1751832"/>
            <a:ext cx="1978923" cy="1978923"/>
          </a:xfrm>
          <a:prstGeom prst="ellipse">
            <a:avLst/>
          </a:prstGeom>
          <a:ln w="76200">
            <a:noFill/>
          </a:ln>
        </p:spPr>
        <p:txBody>
          <a:bodyPr/>
          <a:lstStyle>
            <a:lvl1pPr marL="0" indent="0" rtl="0">
              <a:buNone/>
              <a:defRPr/>
            </a:lvl1pPr>
          </a:lstStyle>
          <a:p>
            <a:r>
              <a:rPr lang="nl-NL" noProof="0" dirty="0"/>
              <a:t>Klik om foto toe te voegen</a:t>
            </a:r>
          </a:p>
        </p:txBody>
      </p:sp>
      <p:sp>
        <p:nvSpPr>
          <p:cNvPr id="28" name="Content 3">
            <a:extLst>
              <a:ext uri="{FF2B5EF4-FFF2-40B4-BE49-F238E27FC236}">
                <a16:creationId xmlns:a16="http://schemas.microsoft.com/office/drawing/2014/main" id="{906CCEA2-5524-4D5D-98F4-5E68C62421E8}"/>
              </a:ext>
            </a:extLst>
          </p:cNvPr>
          <p:cNvSpPr>
            <a:spLocks noGrp="1"/>
          </p:cNvSpPr>
          <p:nvPr>
            <p:ph sz="quarter" idx="39" hasCustomPrompt="1"/>
          </p:nvPr>
        </p:nvSpPr>
        <p:spPr>
          <a:xfrm>
            <a:off x="8094820" y="3823963"/>
            <a:ext cx="3434400" cy="2520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9" name="Content 2">
            <a:extLst>
              <a:ext uri="{FF2B5EF4-FFF2-40B4-BE49-F238E27FC236}">
                <a16:creationId xmlns:a16="http://schemas.microsoft.com/office/drawing/2014/main" id="{E557F718-0A6F-48EA-A485-77BCC8E1B461}"/>
              </a:ext>
            </a:extLst>
          </p:cNvPr>
          <p:cNvSpPr>
            <a:spLocks noGrp="1"/>
          </p:cNvSpPr>
          <p:nvPr>
            <p:ph sz="quarter" idx="35" hasCustomPrompt="1"/>
          </p:nvPr>
        </p:nvSpPr>
        <p:spPr>
          <a:xfrm>
            <a:off x="4378800" y="3823963"/>
            <a:ext cx="3434400" cy="2520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0" name="Content 1">
            <a:extLst>
              <a:ext uri="{FF2B5EF4-FFF2-40B4-BE49-F238E27FC236}">
                <a16:creationId xmlns:a16="http://schemas.microsoft.com/office/drawing/2014/main" id="{59D963B6-74C1-42B6-9D19-9022282A6691}"/>
              </a:ext>
            </a:extLst>
          </p:cNvPr>
          <p:cNvSpPr>
            <a:spLocks noGrp="1"/>
          </p:cNvSpPr>
          <p:nvPr>
            <p:ph sz="quarter" idx="31" hasCustomPrompt="1"/>
          </p:nvPr>
        </p:nvSpPr>
        <p:spPr>
          <a:xfrm>
            <a:off x="662780" y="3823963"/>
            <a:ext cx="3434400" cy="2520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1" name="Footnote">
            <a:extLst>
              <a:ext uri="{FF2B5EF4-FFF2-40B4-BE49-F238E27FC236}">
                <a16:creationId xmlns:a16="http://schemas.microsoft.com/office/drawing/2014/main" id="{A09F8A40-DC4E-417E-A0C9-836724A07F29}"/>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2" name="Footer Placeholder">
            <a:extLst>
              <a:ext uri="{FF2B5EF4-FFF2-40B4-BE49-F238E27FC236}">
                <a16:creationId xmlns:a16="http://schemas.microsoft.com/office/drawing/2014/main" id="{A2169B12-1899-421D-908A-306F54A1208E}"/>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33" name="Slide Number Placeholder">
            <a:extLst>
              <a:ext uri="{FF2B5EF4-FFF2-40B4-BE49-F238E27FC236}">
                <a16:creationId xmlns:a16="http://schemas.microsoft.com/office/drawing/2014/main" id="{38BDB37D-CFF5-415D-8132-14964D54548E}"/>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34" name="Subtitle placeholder">
            <a:extLst>
              <a:ext uri="{FF2B5EF4-FFF2-40B4-BE49-F238E27FC236}">
                <a16:creationId xmlns:a16="http://schemas.microsoft.com/office/drawing/2014/main" id="{2DBE4B59-610C-4C9B-9108-07C1440111FD}"/>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5" name="Title Placeholder">
            <a:extLst>
              <a:ext uri="{FF2B5EF4-FFF2-40B4-BE49-F238E27FC236}">
                <a16:creationId xmlns:a16="http://schemas.microsoft.com/office/drawing/2014/main" id="{279F2B18-D86D-4794-8631-F5C5BBADC2AF}"/>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28672265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eam (4-10)">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AB3B2EB-77AE-47F8-B51E-68170E631A14}"/>
              </a:ext>
            </a:extLst>
          </p:cNvPr>
          <p:cNvGraphicFramePr>
            <a:graphicFrameLocks noChangeAspect="1"/>
          </p:cNvGraphicFramePr>
          <p:nvPr>
            <p:custDataLst>
              <p:tags r:id="rId2"/>
            </p:custDataLst>
            <p:extLst>
              <p:ext uri="{D42A27DB-BD31-4B8C-83A1-F6EECF244321}">
                <p14:modId xmlns:p14="http://schemas.microsoft.com/office/powerpoint/2010/main" val="34563915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804" name="think-cell Slide" r:id="rId5" imgW="501" imgH="502" progId="TCLayout.ActiveDocument.1">
                  <p:embed/>
                </p:oleObj>
              </mc:Choice>
              <mc:Fallback>
                <p:oleObj name="think-cell Slide" r:id="rId5" imgW="501" imgH="502" progId="TCLayout.ActiveDocument.1">
                  <p:embed/>
                  <p:pic>
                    <p:nvPicPr>
                      <p:cNvPr id="4" name="Object 3" hidden="1">
                        <a:extLst>
                          <a:ext uri="{FF2B5EF4-FFF2-40B4-BE49-F238E27FC236}">
                            <a16:creationId xmlns:a16="http://schemas.microsoft.com/office/drawing/2014/main" id="{DAB3B2EB-77AE-47F8-B51E-68170E631A1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AEDAD665-BB66-4DCE-A810-6C4D6A82672A}"/>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57" name="Picture Placeholder 10">
            <a:extLst>
              <a:ext uri="{FF2B5EF4-FFF2-40B4-BE49-F238E27FC236}">
                <a16:creationId xmlns:a16="http://schemas.microsoft.com/office/drawing/2014/main" id="{1B0A83F7-0FBF-473B-8525-B657C3091790}"/>
              </a:ext>
            </a:extLst>
          </p:cNvPr>
          <p:cNvSpPr>
            <a:spLocks noGrp="1"/>
          </p:cNvSpPr>
          <p:nvPr>
            <p:ph type="pic" sz="quarter" idx="52" hasCustomPrompt="1"/>
          </p:nvPr>
        </p:nvSpPr>
        <p:spPr>
          <a:xfrm>
            <a:off x="8094821" y="5552393"/>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56" name="Picture Placeholder 9">
            <a:extLst>
              <a:ext uri="{FF2B5EF4-FFF2-40B4-BE49-F238E27FC236}">
                <a16:creationId xmlns:a16="http://schemas.microsoft.com/office/drawing/2014/main" id="{5FF5A83C-2A01-4F34-B3EC-0BC697BFB6E4}"/>
              </a:ext>
            </a:extLst>
          </p:cNvPr>
          <p:cNvSpPr>
            <a:spLocks noGrp="1"/>
          </p:cNvSpPr>
          <p:nvPr>
            <p:ph type="pic" sz="quarter" idx="51" hasCustomPrompt="1"/>
          </p:nvPr>
        </p:nvSpPr>
        <p:spPr>
          <a:xfrm>
            <a:off x="8094821" y="4589287"/>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55" name="Picture Placeholder 8">
            <a:extLst>
              <a:ext uri="{FF2B5EF4-FFF2-40B4-BE49-F238E27FC236}">
                <a16:creationId xmlns:a16="http://schemas.microsoft.com/office/drawing/2014/main" id="{6B8BB9A6-5ED8-4605-ABBB-9D27CF22E777}"/>
              </a:ext>
            </a:extLst>
          </p:cNvPr>
          <p:cNvSpPr>
            <a:spLocks noGrp="1"/>
          </p:cNvSpPr>
          <p:nvPr>
            <p:ph type="pic" sz="quarter" idx="50" hasCustomPrompt="1"/>
          </p:nvPr>
        </p:nvSpPr>
        <p:spPr>
          <a:xfrm>
            <a:off x="8094821" y="3626179"/>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54" name="Picture Placeholder 7">
            <a:extLst>
              <a:ext uri="{FF2B5EF4-FFF2-40B4-BE49-F238E27FC236}">
                <a16:creationId xmlns:a16="http://schemas.microsoft.com/office/drawing/2014/main" id="{1390A995-4614-44A5-8AD7-C98F1A39F787}"/>
              </a:ext>
            </a:extLst>
          </p:cNvPr>
          <p:cNvSpPr>
            <a:spLocks noGrp="1"/>
          </p:cNvSpPr>
          <p:nvPr>
            <p:ph type="pic" sz="quarter" idx="49" hasCustomPrompt="1"/>
          </p:nvPr>
        </p:nvSpPr>
        <p:spPr>
          <a:xfrm>
            <a:off x="8094821" y="2663071"/>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53" name="Picture Placeholder 6">
            <a:extLst>
              <a:ext uri="{FF2B5EF4-FFF2-40B4-BE49-F238E27FC236}">
                <a16:creationId xmlns:a16="http://schemas.microsoft.com/office/drawing/2014/main" id="{E7A11857-E1A2-4091-8A20-58696750E83E}"/>
              </a:ext>
            </a:extLst>
          </p:cNvPr>
          <p:cNvSpPr>
            <a:spLocks noGrp="1"/>
          </p:cNvSpPr>
          <p:nvPr>
            <p:ph type="pic" sz="quarter" idx="48" hasCustomPrompt="1"/>
          </p:nvPr>
        </p:nvSpPr>
        <p:spPr>
          <a:xfrm>
            <a:off x="8094821" y="1699963"/>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19" name="Picture Placeholder 5">
            <a:extLst>
              <a:ext uri="{FF2B5EF4-FFF2-40B4-BE49-F238E27FC236}">
                <a16:creationId xmlns:a16="http://schemas.microsoft.com/office/drawing/2014/main" id="{6B442A08-8E3F-4440-B2B0-1DB59DDD4E19}"/>
              </a:ext>
            </a:extLst>
          </p:cNvPr>
          <p:cNvSpPr>
            <a:spLocks noGrp="1"/>
          </p:cNvSpPr>
          <p:nvPr>
            <p:ph type="pic" sz="quarter" idx="25" hasCustomPrompt="1"/>
          </p:nvPr>
        </p:nvSpPr>
        <p:spPr>
          <a:xfrm>
            <a:off x="4378800" y="5552393"/>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18" name="Picture Placeholder 4">
            <a:extLst>
              <a:ext uri="{FF2B5EF4-FFF2-40B4-BE49-F238E27FC236}">
                <a16:creationId xmlns:a16="http://schemas.microsoft.com/office/drawing/2014/main" id="{D7A5C90A-B47A-41E2-93FE-46F3A1634C2C}"/>
              </a:ext>
            </a:extLst>
          </p:cNvPr>
          <p:cNvSpPr>
            <a:spLocks noGrp="1"/>
          </p:cNvSpPr>
          <p:nvPr>
            <p:ph type="pic" sz="quarter" idx="24" hasCustomPrompt="1"/>
          </p:nvPr>
        </p:nvSpPr>
        <p:spPr>
          <a:xfrm>
            <a:off x="4378800" y="4589287"/>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17" name="Picture Placeholder 3">
            <a:extLst>
              <a:ext uri="{FF2B5EF4-FFF2-40B4-BE49-F238E27FC236}">
                <a16:creationId xmlns:a16="http://schemas.microsoft.com/office/drawing/2014/main" id="{838F0B6D-CC8D-46E2-97E2-233DFC1A829A}"/>
              </a:ext>
            </a:extLst>
          </p:cNvPr>
          <p:cNvSpPr>
            <a:spLocks noGrp="1"/>
          </p:cNvSpPr>
          <p:nvPr>
            <p:ph type="pic" sz="quarter" idx="23" hasCustomPrompt="1"/>
          </p:nvPr>
        </p:nvSpPr>
        <p:spPr>
          <a:xfrm>
            <a:off x="4378800" y="3626179"/>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16" name="Picture Placeholder 2">
            <a:extLst>
              <a:ext uri="{FF2B5EF4-FFF2-40B4-BE49-F238E27FC236}">
                <a16:creationId xmlns:a16="http://schemas.microsoft.com/office/drawing/2014/main" id="{74C971A1-9DEF-461D-80F8-5BC6DB178FAE}"/>
              </a:ext>
            </a:extLst>
          </p:cNvPr>
          <p:cNvSpPr>
            <a:spLocks noGrp="1"/>
          </p:cNvSpPr>
          <p:nvPr>
            <p:ph type="pic" sz="quarter" idx="22" hasCustomPrompt="1"/>
          </p:nvPr>
        </p:nvSpPr>
        <p:spPr>
          <a:xfrm>
            <a:off x="4378800" y="2663071"/>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15" name="Picture Placeholder 1">
            <a:extLst>
              <a:ext uri="{FF2B5EF4-FFF2-40B4-BE49-F238E27FC236}">
                <a16:creationId xmlns:a16="http://schemas.microsoft.com/office/drawing/2014/main" id="{6DC1A8B0-7995-4B06-BB1B-74A40785B7BC}"/>
              </a:ext>
            </a:extLst>
          </p:cNvPr>
          <p:cNvSpPr>
            <a:spLocks noGrp="1"/>
          </p:cNvSpPr>
          <p:nvPr>
            <p:ph type="pic" sz="quarter" idx="21" hasCustomPrompt="1"/>
          </p:nvPr>
        </p:nvSpPr>
        <p:spPr>
          <a:xfrm>
            <a:off x="4378800" y="1699963"/>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47" name="Content 11">
            <a:extLst>
              <a:ext uri="{FF2B5EF4-FFF2-40B4-BE49-F238E27FC236}">
                <a16:creationId xmlns:a16="http://schemas.microsoft.com/office/drawing/2014/main" id="{642BB68B-F978-45AD-A743-00EDC1082022}"/>
              </a:ext>
            </a:extLst>
          </p:cNvPr>
          <p:cNvSpPr>
            <a:spLocks noGrp="1"/>
          </p:cNvSpPr>
          <p:nvPr>
            <p:ph sz="quarter" idx="58" hasCustomPrompt="1"/>
          </p:nvPr>
        </p:nvSpPr>
        <p:spPr>
          <a:xfrm>
            <a:off x="662780" y="1699963"/>
            <a:ext cx="34344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62" name="Content 10">
            <a:extLst>
              <a:ext uri="{FF2B5EF4-FFF2-40B4-BE49-F238E27FC236}">
                <a16:creationId xmlns:a16="http://schemas.microsoft.com/office/drawing/2014/main" id="{C0617200-45DF-4ACF-9005-46360C2AF61E}"/>
              </a:ext>
            </a:extLst>
          </p:cNvPr>
          <p:cNvSpPr>
            <a:spLocks noGrp="1"/>
          </p:cNvSpPr>
          <p:nvPr>
            <p:ph type="body" sz="quarter" idx="57" hasCustomPrompt="1"/>
          </p:nvPr>
        </p:nvSpPr>
        <p:spPr>
          <a:xfrm>
            <a:off x="9037768" y="5552498"/>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61" name="Content 9">
            <a:extLst>
              <a:ext uri="{FF2B5EF4-FFF2-40B4-BE49-F238E27FC236}">
                <a16:creationId xmlns:a16="http://schemas.microsoft.com/office/drawing/2014/main" id="{B4EE4145-3994-4886-9B00-B9DD3A0FACEB}"/>
              </a:ext>
            </a:extLst>
          </p:cNvPr>
          <p:cNvSpPr>
            <a:spLocks noGrp="1"/>
          </p:cNvSpPr>
          <p:nvPr>
            <p:ph type="body" sz="quarter" idx="56" hasCustomPrompt="1"/>
          </p:nvPr>
        </p:nvSpPr>
        <p:spPr>
          <a:xfrm>
            <a:off x="9037768" y="4589365"/>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60" name="Content 8">
            <a:extLst>
              <a:ext uri="{FF2B5EF4-FFF2-40B4-BE49-F238E27FC236}">
                <a16:creationId xmlns:a16="http://schemas.microsoft.com/office/drawing/2014/main" id="{AD32C42B-FDB9-4CF3-9851-39C583478FFD}"/>
              </a:ext>
            </a:extLst>
          </p:cNvPr>
          <p:cNvSpPr>
            <a:spLocks noGrp="1"/>
          </p:cNvSpPr>
          <p:nvPr>
            <p:ph type="body" sz="quarter" idx="55" hasCustomPrompt="1"/>
          </p:nvPr>
        </p:nvSpPr>
        <p:spPr>
          <a:xfrm>
            <a:off x="9037768" y="3626231"/>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59" name="Content 7">
            <a:extLst>
              <a:ext uri="{FF2B5EF4-FFF2-40B4-BE49-F238E27FC236}">
                <a16:creationId xmlns:a16="http://schemas.microsoft.com/office/drawing/2014/main" id="{A4646BD5-8400-4DCF-BD67-0CE746A19711}"/>
              </a:ext>
            </a:extLst>
          </p:cNvPr>
          <p:cNvSpPr>
            <a:spLocks noGrp="1"/>
          </p:cNvSpPr>
          <p:nvPr>
            <p:ph type="body" sz="quarter" idx="54" hasCustomPrompt="1"/>
          </p:nvPr>
        </p:nvSpPr>
        <p:spPr>
          <a:xfrm>
            <a:off x="9037768" y="2663097"/>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58" name="Content 6">
            <a:extLst>
              <a:ext uri="{FF2B5EF4-FFF2-40B4-BE49-F238E27FC236}">
                <a16:creationId xmlns:a16="http://schemas.microsoft.com/office/drawing/2014/main" id="{A6007974-2FE5-4ED1-84BA-E4786FA3E7AA}"/>
              </a:ext>
            </a:extLst>
          </p:cNvPr>
          <p:cNvSpPr>
            <a:spLocks noGrp="1"/>
          </p:cNvSpPr>
          <p:nvPr>
            <p:ph type="body" sz="quarter" idx="53" hasCustomPrompt="1"/>
          </p:nvPr>
        </p:nvSpPr>
        <p:spPr>
          <a:xfrm>
            <a:off x="9037768" y="1699963"/>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52" name="Content 5">
            <a:extLst>
              <a:ext uri="{FF2B5EF4-FFF2-40B4-BE49-F238E27FC236}">
                <a16:creationId xmlns:a16="http://schemas.microsoft.com/office/drawing/2014/main" id="{2123757D-60AC-4FA9-A0CD-E8AF8F59E43C}"/>
              </a:ext>
            </a:extLst>
          </p:cNvPr>
          <p:cNvSpPr>
            <a:spLocks noGrp="1"/>
          </p:cNvSpPr>
          <p:nvPr>
            <p:ph type="body" sz="quarter" idx="47" hasCustomPrompt="1"/>
          </p:nvPr>
        </p:nvSpPr>
        <p:spPr>
          <a:xfrm>
            <a:off x="5321747" y="5552498"/>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51" name="Content 4">
            <a:extLst>
              <a:ext uri="{FF2B5EF4-FFF2-40B4-BE49-F238E27FC236}">
                <a16:creationId xmlns:a16="http://schemas.microsoft.com/office/drawing/2014/main" id="{A5665393-0E82-40E2-B63A-0E6618B0B8F7}"/>
              </a:ext>
            </a:extLst>
          </p:cNvPr>
          <p:cNvSpPr>
            <a:spLocks noGrp="1"/>
          </p:cNvSpPr>
          <p:nvPr>
            <p:ph type="body" sz="quarter" idx="46" hasCustomPrompt="1"/>
          </p:nvPr>
        </p:nvSpPr>
        <p:spPr>
          <a:xfrm>
            <a:off x="5321747" y="4589365"/>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50" name="Content 3">
            <a:extLst>
              <a:ext uri="{FF2B5EF4-FFF2-40B4-BE49-F238E27FC236}">
                <a16:creationId xmlns:a16="http://schemas.microsoft.com/office/drawing/2014/main" id="{3BB623C7-E995-475A-B240-1D6C8084DC61}"/>
              </a:ext>
            </a:extLst>
          </p:cNvPr>
          <p:cNvSpPr>
            <a:spLocks noGrp="1"/>
          </p:cNvSpPr>
          <p:nvPr>
            <p:ph type="body" sz="quarter" idx="45" hasCustomPrompt="1"/>
          </p:nvPr>
        </p:nvSpPr>
        <p:spPr>
          <a:xfrm>
            <a:off x="5321747" y="3626231"/>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49" name="Content 2">
            <a:extLst>
              <a:ext uri="{FF2B5EF4-FFF2-40B4-BE49-F238E27FC236}">
                <a16:creationId xmlns:a16="http://schemas.microsoft.com/office/drawing/2014/main" id="{FF6796C2-DA9C-45AB-8E1B-B25B23511E9B}"/>
              </a:ext>
            </a:extLst>
          </p:cNvPr>
          <p:cNvSpPr>
            <a:spLocks noGrp="1"/>
          </p:cNvSpPr>
          <p:nvPr>
            <p:ph type="body" sz="quarter" idx="44" hasCustomPrompt="1"/>
          </p:nvPr>
        </p:nvSpPr>
        <p:spPr>
          <a:xfrm>
            <a:off x="5321747" y="2663097"/>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8" name="Content 1">
            <a:extLst>
              <a:ext uri="{FF2B5EF4-FFF2-40B4-BE49-F238E27FC236}">
                <a16:creationId xmlns:a16="http://schemas.microsoft.com/office/drawing/2014/main" id="{3693F993-685E-4381-94CF-AD9F7AF00631}"/>
              </a:ext>
            </a:extLst>
          </p:cNvPr>
          <p:cNvSpPr>
            <a:spLocks noGrp="1"/>
          </p:cNvSpPr>
          <p:nvPr>
            <p:ph type="body" sz="quarter" idx="31" hasCustomPrompt="1"/>
          </p:nvPr>
        </p:nvSpPr>
        <p:spPr>
          <a:xfrm>
            <a:off x="5321747" y="1699963"/>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48" name="Footnote">
            <a:extLst>
              <a:ext uri="{FF2B5EF4-FFF2-40B4-BE49-F238E27FC236}">
                <a16:creationId xmlns:a16="http://schemas.microsoft.com/office/drawing/2014/main" id="{B6FF97A8-0AD2-4D01-9486-8BB24B030599}"/>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65" name="Footer Placeholder">
            <a:extLst>
              <a:ext uri="{FF2B5EF4-FFF2-40B4-BE49-F238E27FC236}">
                <a16:creationId xmlns:a16="http://schemas.microsoft.com/office/drawing/2014/main" id="{97801D3F-9B09-4F2B-9B17-23672729C4E0}"/>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66" name="Slide Number Placeholder">
            <a:extLst>
              <a:ext uri="{FF2B5EF4-FFF2-40B4-BE49-F238E27FC236}">
                <a16:creationId xmlns:a16="http://schemas.microsoft.com/office/drawing/2014/main" id="{375BDC9E-7F29-40C0-987B-695D4F0A7B35}"/>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67" name="Subtitle placeholder">
            <a:extLst>
              <a:ext uri="{FF2B5EF4-FFF2-40B4-BE49-F238E27FC236}">
                <a16:creationId xmlns:a16="http://schemas.microsoft.com/office/drawing/2014/main" id="{827066EF-8012-4BD4-BB2E-2F30192765FA}"/>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68" name="Title Placeholder">
            <a:extLst>
              <a:ext uri="{FF2B5EF4-FFF2-40B4-BE49-F238E27FC236}">
                <a16:creationId xmlns:a16="http://schemas.microsoft.com/office/drawing/2014/main" id="{9685E4F9-E486-4350-B072-E278A6240BAA}"/>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30697729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ustom Layout">
    <p:bg>
      <p:bgPr>
        <a:solidFill>
          <a:schemeClr val="accent1"/>
        </a:solidFill>
        <a:effectLst/>
      </p:bgPr>
    </p:bg>
    <p:spTree>
      <p:nvGrpSpPr>
        <p:cNvPr id="1" name=""/>
        <p:cNvGrpSpPr/>
        <p:nvPr/>
      </p:nvGrpSpPr>
      <p:grpSpPr>
        <a:xfrm>
          <a:off x="0" y="0"/>
          <a:ext cx="0" cy="0"/>
          <a:chOff x="0" y="0"/>
          <a:chExt cx="0" cy="0"/>
        </a:xfrm>
      </p:grpSpPr>
      <p:graphicFrame>
        <p:nvGraphicFramePr>
          <p:cNvPr id="44" name="Object 43" hidden="1">
            <a:extLst>
              <a:ext uri="{FF2B5EF4-FFF2-40B4-BE49-F238E27FC236}">
                <a16:creationId xmlns:a16="http://schemas.microsoft.com/office/drawing/2014/main" id="{DEC531DE-54F6-48F9-964B-478CD7093B1F}"/>
              </a:ext>
            </a:extLst>
          </p:cNvPr>
          <p:cNvGraphicFramePr>
            <a:graphicFrameLocks noChangeAspect="1"/>
          </p:cNvGraphicFramePr>
          <p:nvPr>
            <p:custDataLst>
              <p:tags r:id="rId2"/>
            </p:custDataLst>
            <p:extLst>
              <p:ext uri="{D42A27DB-BD31-4B8C-83A1-F6EECF244321}">
                <p14:modId xmlns:p14="http://schemas.microsoft.com/office/powerpoint/2010/main" val="3382045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828" name="think-cell Slide" r:id="rId4" imgW="501" imgH="502" progId="TCLayout.ActiveDocument.1">
                  <p:embed/>
                </p:oleObj>
              </mc:Choice>
              <mc:Fallback>
                <p:oleObj name="think-cell Slide" r:id="rId4" imgW="501" imgH="502" progId="TCLayout.ActiveDocument.1">
                  <p:embed/>
                  <p:pic>
                    <p:nvPicPr>
                      <p:cNvPr id="44" name="Object 43" hidden="1">
                        <a:extLst>
                          <a:ext uri="{FF2B5EF4-FFF2-40B4-BE49-F238E27FC236}">
                            <a16:creationId xmlns:a16="http://schemas.microsoft.com/office/drawing/2014/main" id="{DEC531DE-54F6-48F9-964B-478CD7093B1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Slide Number Placeholder">
            <a:extLst>
              <a:ext uri="{FF2B5EF4-FFF2-40B4-BE49-F238E27FC236}">
                <a16:creationId xmlns:a16="http://schemas.microsoft.com/office/drawing/2014/main" id="{9F64274A-5B7B-445D-9054-503F9ABA43AC}"/>
              </a:ext>
            </a:extLst>
          </p:cNvPr>
          <p:cNvSpPr>
            <a:spLocks noGrp="1"/>
          </p:cNvSpPr>
          <p:nvPr>
            <p:ph type="sldNum" sz="quarter" idx="10"/>
          </p:nvPr>
        </p:nvSpPr>
        <p:spPr/>
        <p:txBody>
          <a:bodyPr/>
          <a:lstStyle>
            <a:lvl1pPr rtl="0">
              <a:defRPr>
                <a:solidFill>
                  <a:schemeClr val="bg1"/>
                </a:solidFill>
              </a:defRPr>
            </a:lvl1pPr>
          </a:lstStyle>
          <a:p>
            <a:fld id="{D6FE5A1D-D6E9-4E98-99B9-FD6028F44BD1}" type="slidenum">
              <a:rPr lang="nl-NL" smtClean="0"/>
              <a:pPr/>
              <a:t>‹#›</a:t>
            </a:fld>
            <a:endParaRPr lang="nl-NL" dirty="0"/>
          </a:p>
        </p:txBody>
      </p:sp>
      <p:sp>
        <p:nvSpPr>
          <p:cNvPr id="19" name="Logo 14">
            <a:extLst>
              <a:ext uri="{FF2B5EF4-FFF2-40B4-BE49-F238E27FC236}">
                <a16:creationId xmlns:a16="http://schemas.microsoft.com/office/drawing/2014/main" id="{9CD50B4C-7136-431A-A5CC-F0B22E34E981}"/>
              </a:ext>
            </a:extLst>
          </p:cNvPr>
          <p:cNvSpPr/>
          <p:nvPr/>
        </p:nvSpPr>
        <p:spPr>
          <a:xfrm>
            <a:off x="0" y="6343962"/>
            <a:ext cx="664764" cy="514037"/>
          </a:xfrm>
          <a:prstGeom prst="rect">
            <a:avLst/>
          </a:prstGeom>
          <a:solidFill>
            <a:schemeClr val="accent1"/>
          </a:solidFill>
        </p:spPr>
        <p:txBody>
          <a:bodyPr lIns="72000" rIns="72000" rtlCol="0" anchor="t">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20" name="Logo 13">
            <a:extLst>
              <a:ext uri="{FF2B5EF4-FFF2-40B4-BE49-F238E27FC236}">
                <a16:creationId xmlns:a16="http://schemas.microsoft.com/office/drawing/2014/main" id="{CCDD2140-4B0B-4653-9440-316922F99CD4}"/>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1" name="Logo 12">
            <a:extLst>
              <a:ext uri="{FF2B5EF4-FFF2-40B4-BE49-F238E27FC236}">
                <a16:creationId xmlns:a16="http://schemas.microsoft.com/office/drawing/2014/main" id="{EF3F1655-C16C-4FEF-877B-991607B96DEE}"/>
              </a:ext>
            </a:extLst>
          </p:cNvPr>
          <p:cNvSpPr txBox="1"/>
          <p:nvPr/>
        </p:nvSpPr>
        <p:spPr>
          <a:xfrm>
            <a:off x="148203" y="6692947"/>
            <a:ext cx="23188" cy="3634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2" name="Logo 11">
            <a:extLst>
              <a:ext uri="{FF2B5EF4-FFF2-40B4-BE49-F238E27FC236}">
                <a16:creationId xmlns:a16="http://schemas.microsoft.com/office/drawing/2014/main" id="{4238BE3C-8F6A-4BD4-B46B-61BE7283E8AF}"/>
              </a:ext>
            </a:extLst>
          </p:cNvPr>
          <p:cNvSpPr txBox="1"/>
          <p:nvPr/>
        </p:nvSpPr>
        <p:spPr>
          <a:xfrm>
            <a:off x="422121" y="6693441"/>
            <a:ext cx="58437" cy="99654"/>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3" name="Logo 10">
            <a:extLst>
              <a:ext uri="{FF2B5EF4-FFF2-40B4-BE49-F238E27FC236}">
                <a16:creationId xmlns:a16="http://schemas.microsoft.com/office/drawing/2014/main" id="{F47BA2C2-C86C-4C44-9CFA-30988324C2BB}"/>
              </a:ext>
            </a:extLst>
          </p:cNvPr>
          <p:cNvSpPr txBox="1"/>
          <p:nvPr/>
        </p:nvSpPr>
        <p:spPr>
          <a:xfrm>
            <a:off x="497768" y="6693441"/>
            <a:ext cx="11645" cy="98736"/>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4" name="Logo 9">
            <a:extLst>
              <a:ext uri="{FF2B5EF4-FFF2-40B4-BE49-F238E27FC236}">
                <a16:creationId xmlns:a16="http://schemas.microsoft.com/office/drawing/2014/main" id="{D88DD3FF-5194-485D-96BA-2ECD207FCA5E}"/>
              </a:ext>
            </a:extLst>
          </p:cNvPr>
          <p:cNvSpPr txBox="1"/>
          <p:nvPr/>
        </p:nvSpPr>
        <p:spPr>
          <a:xfrm>
            <a:off x="66790" y="6698099"/>
            <a:ext cx="14397" cy="1397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5" name="Logo 8">
            <a:extLst>
              <a:ext uri="{FF2B5EF4-FFF2-40B4-BE49-F238E27FC236}">
                <a16:creationId xmlns:a16="http://schemas.microsoft.com/office/drawing/2014/main" id="{E5B48CE0-D11D-432F-ABEA-96B36982A72C}"/>
              </a:ext>
            </a:extLst>
          </p:cNvPr>
          <p:cNvSpPr txBox="1"/>
          <p:nvPr/>
        </p:nvSpPr>
        <p:spPr>
          <a:xfrm>
            <a:off x="530128" y="6698099"/>
            <a:ext cx="14397" cy="1397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6" name="Logo 7">
            <a:extLst>
              <a:ext uri="{FF2B5EF4-FFF2-40B4-BE49-F238E27FC236}">
                <a16:creationId xmlns:a16="http://schemas.microsoft.com/office/drawing/2014/main" id="{895E4B0F-D3DD-451A-B071-F7D4E7EEAF63}"/>
              </a:ext>
            </a:extLst>
          </p:cNvPr>
          <p:cNvSpPr txBox="1"/>
          <p:nvPr/>
        </p:nvSpPr>
        <p:spPr>
          <a:xfrm>
            <a:off x="93503" y="6707274"/>
            <a:ext cx="41499" cy="8568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7" name="Logo 6">
            <a:extLst>
              <a:ext uri="{FF2B5EF4-FFF2-40B4-BE49-F238E27FC236}">
                <a16:creationId xmlns:a16="http://schemas.microsoft.com/office/drawing/2014/main" id="{EC77ED03-C093-4AC2-953B-4268CC7C2EAD}"/>
              </a:ext>
            </a:extLst>
          </p:cNvPr>
          <p:cNvSpPr txBox="1"/>
          <p:nvPr/>
        </p:nvSpPr>
        <p:spPr>
          <a:xfrm>
            <a:off x="177941" y="6723295"/>
            <a:ext cx="44957" cy="6980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8" name="Logo 5">
            <a:extLst>
              <a:ext uri="{FF2B5EF4-FFF2-40B4-BE49-F238E27FC236}">
                <a16:creationId xmlns:a16="http://schemas.microsoft.com/office/drawing/2014/main" id="{35A39001-F877-400B-9063-BBDAEF9C9D0C}"/>
              </a:ext>
            </a:extLst>
          </p:cNvPr>
          <p:cNvSpPr txBox="1"/>
          <p:nvPr/>
        </p:nvSpPr>
        <p:spPr>
          <a:xfrm>
            <a:off x="270827" y="6723295"/>
            <a:ext cx="58437" cy="94149"/>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9" name="Logo 4">
            <a:extLst>
              <a:ext uri="{FF2B5EF4-FFF2-40B4-BE49-F238E27FC236}">
                <a16:creationId xmlns:a16="http://schemas.microsoft.com/office/drawing/2014/main" id="{9B1D721E-62C7-4792-9AA4-C8876D41A08A}"/>
              </a:ext>
            </a:extLst>
          </p:cNvPr>
          <p:cNvSpPr txBox="1"/>
          <p:nvPr/>
        </p:nvSpPr>
        <p:spPr>
          <a:xfrm>
            <a:off x="560864" y="6723366"/>
            <a:ext cx="50109" cy="69729"/>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0" name="Logo 3">
            <a:extLst>
              <a:ext uri="{FF2B5EF4-FFF2-40B4-BE49-F238E27FC236}">
                <a16:creationId xmlns:a16="http://schemas.microsoft.com/office/drawing/2014/main" id="{D7BEF1AC-F795-491E-8999-EFD00EC74AA9}"/>
              </a:ext>
            </a:extLst>
          </p:cNvPr>
          <p:cNvSpPr txBox="1"/>
          <p:nvPr/>
        </p:nvSpPr>
        <p:spPr>
          <a:xfrm>
            <a:off x="68202"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1" name="Logo 2">
            <a:extLst>
              <a:ext uri="{FF2B5EF4-FFF2-40B4-BE49-F238E27FC236}">
                <a16:creationId xmlns:a16="http://schemas.microsoft.com/office/drawing/2014/main" id="{2786DD4C-1718-4BA0-BD01-BB1125DBAE5D}"/>
              </a:ext>
            </a:extLst>
          </p:cNvPr>
          <p:cNvSpPr txBox="1"/>
          <p:nvPr/>
        </p:nvSpPr>
        <p:spPr>
          <a:xfrm>
            <a:off x="346122" y="6724283"/>
            <a:ext cx="54767" cy="68812"/>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2" name="Logo 1">
            <a:extLst>
              <a:ext uri="{FF2B5EF4-FFF2-40B4-BE49-F238E27FC236}">
                <a16:creationId xmlns:a16="http://schemas.microsoft.com/office/drawing/2014/main" id="{14840A3F-974A-48DE-BD46-B85DD5B64EC6}"/>
              </a:ext>
            </a:extLst>
          </p:cNvPr>
          <p:cNvSpPr txBox="1"/>
          <p:nvPr/>
        </p:nvSpPr>
        <p:spPr>
          <a:xfrm>
            <a:off x="531539"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7" name="its public">
            <a:extLst>
              <a:ext uri="{FF2B5EF4-FFF2-40B4-BE49-F238E27FC236}">
                <a16:creationId xmlns:a16="http://schemas.microsoft.com/office/drawing/2014/main" id="{4778F105-5090-4719-913B-B220CEB42A97}"/>
              </a:ext>
            </a:extLst>
          </p:cNvPr>
          <p:cNvSpPr txBox="1"/>
          <p:nvPr/>
        </p:nvSpPr>
        <p:spPr>
          <a:xfrm>
            <a:off x="662780" y="1699963"/>
            <a:ext cx="5292000" cy="1537200"/>
          </a:xfrm>
          <a:prstGeom prst="rect">
            <a:avLst/>
          </a:prstGeom>
        </p:spPr>
        <p:txBody>
          <a:bodyPr vert="horz" wrap="square" lIns="72000" tIns="72000" rIns="72000" bIns="72000" rtlCol="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28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it’s public</a:t>
            </a:r>
            <a:br>
              <a:rPr kumimoji="0" lang="nl-NL" sz="36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br>
            <a:br>
              <a:rPr kumimoji="0" lang="nl-NL" sz="14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br>
            <a:r>
              <a:rPr kumimoji="0" lang="nl-NL" sz="14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Plantage Middenlaan 62, 1018 DH, Amsterdam</a:t>
            </a:r>
            <a:br>
              <a:rPr kumimoji="0" lang="nl-NL" sz="14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br>
            <a:r>
              <a:rPr kumimoji="0" lang="nl-NL" sz="1400" b="0" i="0" u="sng" strike="noStrike" kern="1200" cap="none" spc="0" normalizeH="0" baseline="0" noProof="0" dirty="0">
                <a:ln>
                  <a:noFill/>
                </a:ln>
                <a:solidFill>
                  <a:srgbClr val="FFFFFF"/>
                </a:solidFill>
                <a:effectLst/>
                <a:uLnTx/>
                <a:uFillTx/>
                <a:latin typeface="Corbel" panose="020B0503020204020204" pitchFamily="34" charset="0"/>
                <a:ea typeface="+mn-ea"/>
                <a:cs typeface="+mn-cs"/>
                <a:hlinkClick r:id="rId6">
                  <a:extLst>
                    <a:ext uri="{A12FA001-AC4F-418D-AE19-62706E023703}">
                      <ahyp:hlinkClr xmlns:ahyp="http://schemas.microsoft.com/office/drawing/2018/hyperlinkcolor" val="tx"/>
                    </a:ext>
                  </a:extLst>
                </a:hlinkClick>
              </a:rPr>
              <a:t>www.itspublic.nl</a:t>
            </a:r>
            <a:br>
              <a:rPr kumimoji="0" lang="nl-NL" sz="1400" b="0" i="0" u="sng" strike="noStrike" kern="1200" cap="none" spc="0" normalizeH="0" baseline="0" noProof="0" dirty="0">
                <a:ln>
                  <a:noFill/>
                </a:ln>
                <a:solidFill>
                  <a:srgbClr val="FFFFFF"/>
                </a:solidFill>
                <a:effectLst/>
                <a:uLnTx/>
                <a:uFillTx/>
                <a:latin typeface="Corbel" panose="020B0503020204020204" pitchFamily="34" charset="0"/>
                <a:ea typeface="+mn-ea"/>
                <a:cs typeface="+mn-cs"/>
              </a:rPr>
            </a:br>
            <a:endParaRPr kumimoji="0" lang="nl-NL" sz="1400" b="0" i="0" u="sng" strike="noStrike" kern="1200" cap="none" spc="0" normalizeH="0" baseline="0" noProof="0" dirty="0">
              <a:ln>
                <a:noFill/>
              </a:ln>
              <a:solidFill>
                <a:srgbClr val="FFFFFF"/>
              </a:solidFill>
              <a:effectLst/>
              <a:uLnTx/>
              <a:uFillTx/>
              <a:latin typeface="Corbel" panose="020B0503020204020204" pitchFamily="34" charset="0"/>
              <a:ea typeface="+mn-ea"/>
              <a:cs typeface="+mn-cs"/>
            </a:endParaRPr>
          </a:p>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14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Voor vragen over deze publicatie:</a:t>
            </a:r>
          </a:p>
        </p:txBody>
      </p:sp>
      <p:sp>
        <p:nvSpPr>
          <p:cNvPr id="39" name="Open source">
            <a:extLst>
              <a:ext uri="{FF2B5EF4-FFF2-40B4-BE49-F238E27FC236}">
                <a16:creationId xmlns:a16="http://schemas.microsoft.com/office/drawing/2014/main" id="{967C9798-1D2A-4DA1-B0F8-67AAEB91BA1F}"/>
              </a:ext>
            </a:extLst>
          </p:cNvPr>
          <p:cNvSpPr txBox="1"/>
          <p:nvPr/>
        </p:nvSpPr>
        <p:spPr>
          <a:xfrm>
            <a:off x="662780" y="4189901"/>
            <a:ext cx="5292000" cy="1537200"/>
          </a:xfrm>
          <a:prstGeom prst="rect">
            <a:avLst/>
          </a:prstGeom>
        </p:spPr>
        <p:txBody>
          <a:bodyPr vert="horz" wrap="square" lIns="72000" tIns="72000" rIns="72000" bIns="72000" rtlCol="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14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Open source beleid</a:t>
            </a:r>
          </a:p>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14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Gebruik van dit document is vrij, open te delen voor en door iedereen, in lijn met de Creative Commons Attribution 4.0 International License. Een kopie van deze licentie is hier te vinden: http://creativecommons.org/licenses/by/4.0/</a:t>
            </a:r>
            <a:endParaRPr lang="nl-NL" sz="1400" b="0" noProof="0" dirty="0">
              <a:latin typeface="Corbel" panose="020B0503020204020204" pitchFamily="34" charset="0"/>
            </a:endParaRPr>
          </a:p>
        </p:txBody>
      </p:sp>
      <p:pic>
        <p:nvPicPr>
          <p:cNvPr id="41" name="BY">
            <a:extLst>
              <a:ext uri="{FF2B5EF4-FFF2-40B4-BE49-F238E27FC236}">
                <a16:creationId xmlns:a16="http://schemas.microsoft.com/office/drawing/2014/main" id="{B418F819-9336-4BD1-8DC2-5CE5CEB16B1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520321" y="5570848"/>
            <a:ext cx="609600" cy="609600"/>
          </a:xfrm>
          <a:prstGeom prst="rect">
            <a:avLst/>
          </a:prstGeom>
        </p:spPr>
      </p:pic>
      <p:pic>
        <p:nvPicPr>
          <p:cNvPr id="43" name="CC">
            <a:extLst>
              <a:ext uri="{FF2B5EF4-FFF2-40B4-BE49-F238E27FC236}">
                <a16:creationId xmlns:a16="http://schemas.microsoft.com/office/drawing/2014/main" id="{A6A80A3D-952E-42D1-BE59-311A19F8FB5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23043" y="5570848"/>
            <a:ext cx="609600" cy="609600"/>
          </a:xfrm>
          <a:prstGeom prst="rect">
            <a:avLst/>
          </a:prstGeom>
        </p:spPr>
      </p:pic>
      <p:sp>
        <p:nvSpPr>
          <p:cNvPr id="45" name="Gebruikt materiaal">
            <a:extLst>
              <a:ext uri="{FF2B5EF4-FFF2-40B4-BE49-F238E27FC236}">
                <a16:creationId xmlns:a16="http://schemas.microsoft.com/office/drawing/2014/main" id="{3ADAD100-3848-4E36-BF5D-30C2D79F7A7B}"/>
              </a:ext>
            </a:extLst>
          </p:cNvPr>
          <p:cNvSpPr txBox="1"/>
          <p:nvPr/>
        </p:nvSpPr>
        <p:spPr>
          <a:xfrm>
            <a:off x="6237221" y="4189901"/>
            <a:ext cx="5292000" cy="294591"/>
          </a:xfrm>
          <a:prstGeom prst="rect">
            <a:avLst/>
          </a:prstGeom>
        </p:spPr>
        <p:txBody>
          <a:bodyPr vert="horz" wrap="square" lIns="72000" tIns="72000" rIns="72000" bIns="72000" rtlCol="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14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Gebruikt materiaal in deze publicatie</a:t>
            </a:r>
          </a:p>
        </p:txBody>
      </p:sp>
      <p:sp>
        <p:nvSpPr>
          <p:cNvPr id="50" name="Content 1">
            <a:extLst>
              <a:ext uri="{FF2B5EF4-FFF2-40B4-BE49-F238E27FC236}">
                <a16:creationId xmlns:a16="http://schemas.microsoft.com/office/drawing/2014/main" id="{D9FB368F-5C55-496C-91C8-A63094079E60}"/>
              </a:ext>
            </a:extLst>
          </p:cNvPr>
          <p:cNvSpPr>
            <a:spLocks noGrp="1"/>
          </p:cNvSpPr>
          <p:nvPr>
            <p:ph type="body" sz="quarter" idx="24" hasCustomPrompt="1"/>
          </p:nvPr>
        </p:nvSpPr>
        <p:spPr>
          <a:xfrm>
            <a:off x="6237221" y="4484492"/>
            <a:ext cx="5292000" cy="1703387"/>
          </a:xfrm>
        </p:spPr>
        <p:txBody>
          <a:bodyPr/>
          <a:lstStyle>
            <a:lvl1pPr rtl="0">
              <a:defRPr>
                <a:solidFill>
                  <a:schemeClr val="bg1"/>
                </a:solidFill>
              </a:defRPr>
            </a:lvl1p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14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Voorkant fotogroot: rechtenvrij</a:t>
            </a:r>
          </a:p>
        </p:txBody>
      </p:sp>
      <p:sp>
        <p:nvSpPr>
          <p:cNvPr id="48" name="Subtitle placeholder">
            <a:extLst>
              <a:ext uri="{FF2B5EF4-FFF2-40B4-BE49-F238E27FC236}">
                <a16:creationId xmlns:a16="http://schemas.microsoft.com/office/drawing/2014/main" id="{5007F875-73FC-48F0-BDC9-CDAAF40263BF}"/>
              </a:ext>
            </a:extLst>
          </p:cNvPr>
          <p:cNvSpPr>
            <a:spLocks noGrp="1"/>
          </p:cNvSpPr>
          <p:nvPr>
            <p:ph type="body" sz="quarter" idx="23" hasCustomPrompt="1"/>
          </p:nvPr>
        </p:nvSpPr>
        <p:spPr>
          <a:xfrm>
            <a:off x="662780" y="3246952"/>
            <a:ext cx="5292000" cy="727104"/>
          </a:xfrm>
        </p:spPr>
        <p:txBody>
          <a:bodyPr>
            <a:noAutofit/>
          </a:bodyPr>
          <a:lstStyle>
            <a:lvl1pPr marL="0" indent="0" rtl="0">
              <a:spcBef>
                <a:spcPts val="0"/>
              </a:spcBef>
              <a:buNone/>
              <a:defRPr>
                <a:solidFill>
                  <a:schemeClr val="bg1"/>
                </a:solidFill>
              </a:defRPr>
            </a:lvl1pPr>
          </a:lstStyle>
          <a:p>
            <a:pPr lvl="0"/>
            <a:r>
              <a:rPr lang="nl-NL" noProof="0" dirty="0"/>
              <a:t>Naam Achternaam (naam.achternaam@itspublic.nl)</a:t>
            </a:r>
          </a:p>
        </p:txBody>
      </p:sp>
    </p:spTree>
    <p:extLst>
      <p:ext uri="{BB962C8B-B14F-4D97-AF65-F5344CB8AC3E}">
        <p14:creationId xmlns:p14="http://schemas.microsoft.com/office/powerpoint/2010/main" val="2872634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Box (1)">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6BA51E3-B7BA-453D-8D3E-12C225F2C258}"/>
              </a:ext>
            </a:extLst>
          </p:cNvPr>
          <p:cNvGraphicFramePr>
            <a:graphicFrameLocks noChangeAspect="1"/>
          </p:cNvGraphicFramePr>
          <p:nvPr userDrawn="1">
            <p:custDataLst>
              <p:tags r:id="rId2"/>
            </p:custDataLst>
            <p:extLst>
              <p:ext uri="{D42A27DB-BD31-4B8C-83A1-F6EECF244321}">
                <p14:modId xmlns:p14="http://schemas.microsoft.com/office/powerpoint/2010/main" val="39377342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852"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10866440" cy="4716462"/>
          </a:xfrm>
        </p:spPr>
        <p:txBody>
          <a:bodyPr/>
          <a:lstStyle>
            <a:lvl1pPr rtl="0">
              <a:defRPr/>
            </a:lvl1pPr>
            <a:lvl2pPr rtl="0">
              <a:defRPr/>
            </a:lvl2pPr>
            <a:lvl3pPr rtl="0">
              <a:defRPr/>
            </a:lvl3pPr>
            <a:lvl4pPr rtl="0">
              <a:defRPr/>
            </a:lvl4pPr>
            <a:lvl5pPr rtl="0">
              <a:defRPr/>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992CD0B2-8AB2-4C6C-8876-E15753662C9B}" type="slidenum">
              <a:rPr lang="nl-NL" smtClean="0"/>
              <a:pPr/>
              <a:t>‹#›</a:t>
            </a:fld>
            <a:endParaRPr lang="nl-NL" dirty="0"/>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lgn="l" rtl="0">
              <a:defRPr sz="800">
                <a:solidFill>
                  <a:srgbClr val="000000"/>
                </a:solidFill>
                <a:latin typeface="+mn-lt"/>
              </a:defRPr>
            </a:lvl1pPr>
          </a:lstStyle>
          <a:p>
            <a:r>
              <a:rPr lang="nl-NL"/>
              <a:t>Bron: </a:t>
            </a:r>
            <a:endParaRPr lang="nl-NL" dirty="0"/>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3" name="Text Placeholder 8">
            <a:extLst>
              <a:ext uri="{FF2B5EF4-FFF2-40B4-BE49-F238E27FC236}">
                <a16:creationId xmlns:a16="http://schemas.microsoft.com/office/drawing/2014/main" id="{8ACC3935-612B-4819-AB44-5D2E92BD9AC5}"/>
              </a:ext>
            </a:extLst>
          </p:cNvPr>
          <p:cNvSpPr>
            <a:spLocks noGrp="1"/>
          </p:cNvSpPr>
          <p:nvPr>
            <p:ph type="body" sz="quarter" idx="14" hasCustomPrompt="1"/>
          </p:nvPr>
        </p:nvSpPr>
        <p:spPr>
          <a:xfrm>
            <a:off x="666750" y="1228725"/>
            <a:ext cx="10872000" cy="247650"/>
          </a:xfrm>
        </p:spPr>
        <p:txBody>
          <a:bodyPr/>
          <a:lstStyle>
            <a:lvl1pPr rtl="0">
              <a:defRPr b="1"/>
            </a:lvl1pPr>
          </a:lstStyle>
          <a:p>
            <a:pPr lvl="0"/>
            <a:r>
              <a:rPr lang="nl-NL" noProof="0" dirty="0"/>
              <a:t>Edit Master text styles</a:t>
            </a:r>
          </a:p>
        </p:txBody>
      </p:sp>
    </p:spTree>
    <p:extLst>
      <p:ext uri="{BB962C8B-B14F-4D97-AF65-F5344CB8AC3E}">
        <p14:creationId xmlns:p14="http://schemas.microsoft.com/office/powerpoint/2010/main" val="151951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over S Pic">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CD97F12-FD9E-4DBA-B1A8-9DB28C97AACD}"/>
              </a:ext>
            </a:extLst>
          </p:cNvPr>
          <p:cNvGraphicFramePr>
            <a:graphicFrameLocks noChangeAspect="1"/>
          </p:cNvGraphicFramePr>
          <p:nvPr userDrawn="1">
            <p:custDataLst>
              <p:tags r:id="rId2"/>
            </p:custDataLst>
            <p:extLst>
              <p:ext uri="{D42A27DB-BD31-4B8C-83A1-F6EECF244321}">
                <p14:modId xmlns:p14="http://schemas.microsoft.com/office/powerpoint/2010/main" val="23000201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900"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tangle 5"/>
          <p:cNvSpPr/>
          <p:nvPr/>
        </p:nvSpPr>
        <p:spPr>
          <a:xfrm>
            <a:off x="658813" y="0"/>
            <a:ext cx="543718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rtl="0"/>
            <a:endParaRPr lang="nl-NL" dirty="0"/>
          </a:p>
        </p:txBody>
      </p:sp>
      <p:sp>
        <p:nvSpPr>
          <p:cNvPr id="7" name="Tijdelijke aanduiding voor titel 1"/>
          <p:cNvSpPr>
            <a:spLocks noGrp="1"/>
          </p:cNvSpPr>
          <p:nvPr>
            <p:ph type="ctrTitle" hasCustomPrompt="1"/>
          </p:nvPr>
        </p:nvSpPr>
        <p:spPr>
          <a:xfrm>
            <a:off x="989445" y="1758950"/>
            <a:ext cx="4728967" cy="1835150"/>
          </a:xfrm>
          <a:prstGeom prst="rect">
            <a:avLst/>
          </a:prstGeom>
        </p:spPr>
        <p:txBody>
          <a:bodyPr vert="horz">
            <a:noAutofit/>
          </a:bodyPr>
          <a:lstStyle>
            <a:lvl1pPr rtl="0">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3602038"/>
            <a:ext cx="4728967" cy="1752600"/>
          </a:xfrm>
          <a:prstGeom prst="rect">
            <a:avLst/>
          </a:prstGeom>
        </p:spPr>
        <p:txBody>
          <a:bodyPr>
            <a:noAutofit/>
          </a:bodyPr>
          <a:lstStyle>
            <a:lvl1pPr rtl="0">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rtl="0" fontAlgn="auto">
              <a:spcAft>
                <a:spcPts val="0"/>
              </a:spcAft>
            </a:pPr>
            <a:endParaRPr lang="nl-NL" altLang="nl-NL" sz="2700" dirty="0"/>
          </a:p>
        </p:txBody>
      </p:sp>
      <p:sp>
        <p:nvSpPr>
          <p:cNvPr id="9" name="Rectangle 8">
            <a:extLst>
              <a:ext uri="{FF2B5EF4-FFF2-40B4-BE49-F238E27FC236}">
                <a16:creationId xmlns:a16="http://schemas.microsoft.com/office/drawing/2014/main" id="{C8EE59D7-E2D5-4CAC-9E3A-721293572BE1}"/>
              </a:ext>
            </a:extLst>
          </p:cNvPr>
          <p:cNvSpPr/>
          <p:nvPr/>
        </p:nvSpPr>
        <p:spPr>
          <a:xfrm>
            <a:off x="11533187" y="0"/>
            <a:ext cx="64928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rtl="0"/>
            <a:endParaRPr lang="nl-NL" dirty="0"/>
          </a:p>
        </p:txBody>
      </p:sp>
      <p:sp>
        <p:nvSpPr>
          <p:cNvPr id="10" name="Picture Placeholder 7">
            <a:extLst>
              <a:ext uri="{FF2B5EF4-FFF2-40B4-BE49-F238E27FC236}">
                <a16:creationId xmlns:a16="http://schemas.microsoft.com/office/drawing/2014/main" id="{EB980F4A-8C01-448F-86D6-9EBD211FC5D5}"/>
              </a:ext>
            </a:extLst>
          </p:cNvPr>
          <p:cNvSpPr>
            <a:spLocks noGrp="1"/>
          </p:cNvSpPr>
          <p:nvPr>
            <p:ph type="pic" sz="quarter" idx="13"/>
          </p:nvPr>
        </p:nvSpPr>
        <p:spPr>
          <a:xfrm>
            <a:off x="6096001" y="0"/>
            <a:ext cx="5437187" cy="6858000"/>
          </a:xfrm>
        </p:spPr>
        <p:txBody>
          <a:bodyPr/>
          <a:lstStyle>
            <a:lvl1pPr rtl="0">
              <a:defRPr/>
            </a:lvl1pPr>
          </a:lstStyle>
          <a:p>
            <a:r>
              <a:rPr lang="nl-NL"/>
              <a:t>Click icon to add picture</a:t>
            </a:r>
            <a:endParaRPr lang="nl-NL" dirty="0"/>
          </a:p>
        </p:txBody>
      </p:sp>
    </p:spTree>
    <p:extLst>
      <p:ext uri="{BB962C8B-B14F-4D97-AF65-F5344CB8AC3E}">
        <p14:creationId xmlns:p14="http://schemas.microsoft.com/office/powerpoint/2010/main" val="21985891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Box (1)">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6848BB7-6055-49B7-92F5-4303DB948514}"/>
              </a:ext>
            </a:extLst>
          </p:cNvPr>
          <p:cNvGraphicFramePr>
            <a:graphicFrameLocks noChangeAspect="1"/>
          </p:cNvGraphicFramePr>
          <p:nvPr userDrawn="1">
            <p:custDataLst>
              <p:tags r:id="rId2"/>
            </p:custDataLst>
            <p:extLst>
              <p:ext uri="{D42A27DB-BD31-4B8C-83A1-F6EECF244321}">
                <p14:modId xmlns:p14="http://schemas.microsoft.com/office/powerpoint/2010/main" val="14633656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924"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10866440" cy="4716462"/>
          </a:xfrm>
        </p:spPr>
        <p:txBody>
          <a:bodyPr/>
          <a:lstStyle>
            <a:lvl1pPr rtl="0">
              <a:defRPr/>
            </a:lvl1pPr>
            <a:lvl2pPr rtl="0">
              <a:defRPr/>
            </a:lvl2pPr>
            <a:lvl3pPr rtl="0">
              <a:defRPr/>
            </a:lvl3pPr>
            <a:lvl4pPr rtl="0">
              <a:defRPr/>
            </a:lvl4pPr>
            <a:lvl5pPr rtl="0">
              <a:defRPr/>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lgn="l" rtl="0">
              <a:defRPr sz="800">
                <a:solidFill>
                  <a:srgbClr val="000000"/>
                </a:solidFill>
                <a:latin typeface="+mn-lt"/>
              </a:defRPr>
            </a:lvl1pPr>
          </a:lstStyle>
          <a:p>
            <a:endParaRPr lang="nl-NL" dirty="0"/>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3" name="Text Placeholder 8">
            <a:extLst>
              <a:ext uri="{FF2B5EF4-FFF2-40B4-BE49-F238E27FC236}">
                <a16:creationId xmlns:a16="http://schemas.microsoft.com/office/drawing/2014/main" id="{8ACC3935-612B-4819-AB44-5D2E92BD9AC5}"/>
              </a:ext>
            </a:extLst>
          </p:cNvPr>
          <p:cNvSpPr>
            <a:spLocks noGrp="1"/>
          </p:cNvSpPr>
          <p:nvPr>
            <p:ph type="body" sz="quarter" idx="14" hasCustomPrompt="1"/>
          </p:nvPr>
        </p:nvSpPr>
        <p:spPr>
          <a:xfrm>
            <a:off x="666750" y="1228725"/>
            <a:ext cx="10872000" cy="247650"/>
          </a:xfrm>
        </p:spPr>
        <p:txBody>
          <a:bodyPr/>
          <a:lstStyle>
            <a:lvl1pPr rtl="0">
              <a:defRPr b="1"/>
            </a:lvl1pPr>
          </a:lstStyle>
          <a:p>
            <a:pPr lvl="0"/>
            <a:r>
              <a:rPr lang="nl-NL" noProof="0" dirty="0"/>
              <a:t>Edit Master text styles</a:t>
            </a:r>
          </a:p>
        </p:txBody>
      </p:sp>
    </p:spTree>
    <p:extLst>
      <p:ext uri="{BB962C8B-B14F-4D97-AF65-F5344CB8AC3E}">
        <p14:creationId xmlns:p14="http://schemas.microsoft.com/office/powerpoint/2010/main" val="23847141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2_Box (1)">
    <p:bg>
      <p:bgPr>
        <a:solidFill>
          <a:schemeClr val="accent5">
            <a:lumMod val="20000"/>
            <a:lumOff val="80000"/>
          </a:schemeClr>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1C3D0CB-FC1C-4BA1-981C-5FA6C8C8D1D2}"/>
              </a:ext>
            </a:extLst>
          </p:cNvPr>
          <p:cNvGraphicFramePr>
            <a:graphicFrameLocks noChangeAspect="1"/>
          </p:cNvGraphicFramePr>
          <p:nvPr userDrawn="1">
            <p:custDataLst>
              <p:tags r:id="rId2"/>
            </p:custDataLst>
            <p:extLst>
              <p:ext uri="{D42A27DB-BD31-4B8C-83A1-F6EECF244321}">
                <p14:modId xmlns:p14="http://schemas.microsoft.com/office/powerpoint/2010/main" val="3884620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9948" name="think-cell Slide" r:id="rId5" imgW="425" imgH="424" progId="TCLayout.ActiveDocument.1">
                  <p:embed/>
                </p:oleObj>
              </mc:Choice>
              <mc:Fallback>
                <p:oleObj name="think-cell Slide" r:id="rId5" imgW="425" imgH="424" progId="TCLayout.ActiveDocument.1">
                  <p:embed/>
                  <p:pic>
                    <p:nvPicPr>
                      <p:cNvPr id="3" name="Object 2" hidden="1">
                        <a:extLst>
                          <a:ext uri="{FF2B5EF4-FFF2-40B4-BE49-F238E27FC236}">
                            <a16:creationId xmlns:a16="http://schemas.microsoft.com/office/drawing/2014/main" id="{31C3D0CB-FC1C-4BA1-981C-5FA6C8C8D1D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10B0250-9D96-45B9-A48F-72BA67E8C4A4}"/>
              </a:ext>
            </a:extLst>
          </p:cNvPr>
          <p:cNvSpPr/>
          <p:nvPr userDrawn="1">
            <p:custDataLst>
              <p:tags r:id="rId3"/>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10866440" cy="4716462"/>
          </a:xfrm>
        </p:spPr>
        <p:txBody>
          <a:bodyPr/>
          <a:lstStyle>
            <a:lvl1pPr rtl="0">
              <a:defRPr/>
            </a:lvl1pPr>
            <a:lvl2pPr rtl="0">
              <a:defRPr/>
            </a:lvl2pPr>
            <a:lvl3pPr rtl="0">
              <a:defRPr/>
            </a:lvl3pPr>
            <a:lvl4pPr rtl="0">
              <a:defRPr/>
            </a:lvl4pPr>
            <a:lvl5pPr rtl="0">
              <a:defRPr/>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lgn="l" rtl="0">
              <a:defRPr sz="800">
                <a:solidFill>
                  <a:srgbClr val="000000"/>
                </a:solidFill>
                <a:latin typeface="+mn-lt"/>
              </a:defRPr>
            </a:lvl1pPr>
          </a:lstStyle>
          <a:p>
            <a:endParaRPr lang="nl-NL" dirty="0"/>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3" name="Text Placeholder 8">
            <a:extLst>
              <a:ext uri="{FF2B5EF4-FFF2-40B4-BE49-F238E27FC236}">
                <a16:creationId xmlns:a16="http://schemas.microsoft.com/office/drawing/2014/main" id="{8ACC3935-612B-4819-AB44-5D2E92BD9AC5}"/>
              </a:ext>
            </a:extLst>
          </p:cNvPr>
          <p:cNvSpPr>
            <a:spLocks noGrp="1"/>
          </p:cNvSpPr>
          <p:nvPr>
            <p:ph type="body" sz="quarter" idx="14" hasCustomPrompt="1"/>
          </p:nvPr>
        </p:nvSpPr>
        <p:spPr>
          <a:xfrm>
            <a:off x="666750" y="1228725"/>
            <a:ext cx="10872000" cy="247650"/>
          </a:xfrm>
        </p:spPr>
        <p:txBody>
          <a:bodyPr/>
          <a:lstStyle>
            <a:lvl1pPr rtl="0">
              <a:defRPr b="1"/>
            </a:lvl1pPr>
          </a:lstStyle>
          <a:p>
            <a:pPr lvl="0"/>
            <a:r>
              <a:rPr lang="nl-NL" noProof="0" dirty="0"/>
              <a:t>Edit Master text styles</a:t>
            </a:r>
          </a:p>
        </p:txBody>
      </p:sp>
    </p:spTree>
    <p:extLst>
      <p:ext uri="{BB962C8B-B14F-4D97-AF65-F5344CB8AC3E}">
        <p14:creationId xmlns:p14="http://schemas.microsoft.com/office/powerpoint/2010/main" val="25018241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3_Box (1)">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1C3D0CB-FC1C-4BA1-981C-5FA6C8C8D1D2}"/>
              </a:ext>
            </a:extLst>
          </p:cNvPr>
          <p:cNvGraphicFramePr>
            <a:graphicFrameLocks noChangeAspect="1"/>
          </p:cNvGraphicFramePr>
          <p:nvPr userDrawn="1">
            <p:custDataLst>
              <p:tags r:id="rId2"/>
            </p:custDataLst>
            <p:extLst>
              <p:ext uri="{D42A27DB-BD31-4B8C-83A1-F6EECF244321}">
                <p14:modId xmlns:p14="http://schemas.microsoft.com/office/powerpoint/2010/main" val="42681082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72" name="think-cell Slide" r:id="rId5" imgW="425" imgH="424" progId="TCLayout.ActiveDocument.1">
                  <p:embed/>
                </p:oleObj>
              </mc:Choice>
              <mc:Fallback>
                <p:oleObj name="think-cell Slide" r:id="rId5" imgW="425" imgH="424" progId="TCLayout.ActiveDocument.1">
                  <p:embed/>
                  <p:pic>
                    <p:nvPicPr>
                      <p:cNvPr id="3" name="Object 2" hidden="1">
                        <a:extLst>
                          <a:ext uri="{FF2B5EF4-FFF2-40B4-BE49-F238E27FC236}">
                            <a16:creationId xmlns:a16="http://schemas.microsoft.com/office/drawing/2014/main" id="{31C3D0CB-FC1C-4BA1-981C-5FA6C8C8D1D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10B0250-9D96-45B9-A48F-72BA67E8C4A4}"/>
              </a:ext>
            </a:extLst>
          </p:cNvPr>
          <p:cNvSpPr/>
          <p:nvPr userDrawn="1">
            <p:custDataLst>
              <p:tags r:id="rId3"/>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10866440" cy="4716462"/>
          </a:xfrm>
        </p:spPr>
        <p:txBody>
          <a:bodyPr/>
          <a:lstStyle>
            <a:lvl1pPr rtl="0">
              <a:defRPr/>
            </a:lvl1pPr>
            <a:lvl2pPr rtl="0">
              <a:defRPr/>
            </a:lvl2pPr>
            <a:lvl3pPr rtl="0">
              <a:defRPr/>
            </a:lvl3pPr>
            <a:lvl4pPr rtl="0">
              <a:defRPr/>
            </a:lvl4pPr>
            <a:lvl5pPr rtl="0">
              <a:defRPr/>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lgn="l" rtl="0">
              <a:defRPr sz="800">
                <a:solidFill>
                  <a:srgbClr val="000000"/>
                </a:solidFill>
                <a:latin typeface="+mn-lt"/>
              </a:defRPr>
            </a:lvl1pPr>
          </a:lstStyle>
          <a:p>
            <a:endParaRPr lang="nl-NL" dirty="0"/>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3" name="Text Placeholder 8">
            <a:extLst>
              <a:ext uri="{FF2B5EF4-FFF2-40B4-BE49-F238E27FC236}">
                <a16:creationId xmlns:a16="http://schemas.microsoft.com/office/drawing/2014/main" id="{8ACC3935-612B-4819-AB44-5D2E92BD9AC5}"/>
              </a:ext>
            </a:extLst>
          </p:cNvPr>
          <p:cNvSpPr>
            <a:spLocks noGrp="1"/>
          </p:cNvSpPr>
          <p:nvPr>
            <p:ph type="body" sz="quarter" idx="14" hasCustomPrompt="1"/>
          </p:nvPr>
        </p:nvSpPr>
        <p:spPr>
          <a:xfrm>
            <a:off x="666750" y="1228725"/>
            <a:ext cx="10872000" cy="247650"/>
          </a:xfrm>
        </p:spPr>
        <p:txBody>
          <a:bodyPr/>
          <a:lstStyle>
            <a:lvl1pPr rtl="0">
              <a:defRPr b="1"/>
            </a:lvl1pPr>
          </a:lstStyle>
          <a:p>
            <a:pPr lvl="0"/>
            <a:r>
              <a:rPr lang="nl-NL" noProof="0" dirty="0"/>
              <a:t>Edit Master text styles</a:t>
            </a:r>
          </a:p>
        </p:txBody>
      </p:sp>
      <p:sp>
        <p:nvSpPr>
          <p:cNvPr id="15" name="Rectangle 14">
            <a:extLst>
              <a:ext uri="{FF2B5EF4-FFF2-40B4-BE49-F238E27FC236}">
                <a16:creationId xmlns:a16="http://schemas.microsoft.com/office/drawing/2014/main" id="{A8C1EA3F-3B11-4264-B3B0-64F7E202E754}"/>
              </a:ext>
            </a:extLst>
          </p:cNvPr>
          <p:cNvSpPr/>
          <p:nvPr userDrawn="1"/>
        </p:nvSpPr>
        <p:spPr>
          <a:xfrm>
            <a:off x="658813" y="-16625"/>
            <a:ext cx="11533187" cy="6874625"/>
          </a:xfrm>
          <a:prstGeom prst="rect">
            <a:avLst/>
          </a:prstGeom>
          <a:solidFill>
            <a:srgbClr val="3FC1C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
        <p:nvSpPr>
          <p:cNvPr id="16" name="Rectangle 15">
            <a:extLst>
              <a:ext uri="{FF2B5EF4-FFF2-40B4-BE49-F238E27FC236}">
                <a16:creationId xmlns:a16="http://schemas.microsoft.com/office/drawing/2014/main" id="{426E3AB7-E341-4134-8414-2E153D5E9662}"/>
              </a:ext>
            </a:extLst>
          </p:cNvPr>
          <p:cNvSpPr/>
          <p:nvPr userDrawn="1"/>
        </p:nvSpPr>
        <p:spPr>
          <a:xfrm>
            <a:off x="0" y="-16624"/>
            <a:ext cx="658813" cy="6325350"/>
          </a:xfrm>
          <a:prstGeom prst="rect">
            <a:avLst/>
          </a:prstGeom>
          <a:solidFill>
            <a:srgbClr val="3FC1C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Tree>
    <p:extLst>
      <p:ext uri="{BB962C8B-B14F-4D97-AF65-F5344CB8AC3E}">
        <p14:creationId xmlns:p14="http://schemas.microsoft.com/office/powerpoint/2010/main" val="1607918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1_Box (1)">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A70163D-C7BB-4B4D-93E1-27EE81630D75}"/>
              </a:ext>
            </a:extLst>
          </p:cNvPr>
          <p:cNvGraphicFramePr>
            <a:graphicFrameLocks noChangeAspect="1"/>
          </p:cNvGraphicFramePr>
          <p:nvPr userDrawn="1">
            <p:custDataLst>
              <p:tags r:id="rId2"/>
            </p:custDataLst>
            <p:extLst>
              <p:ext uri="{D42A27DB-BD31-4B8C-83A1-F6EECF244321}">
                <p14:modId xmlns:p14="http://schemas.microsoft.com/office/powerpoint/2010/main" val="9094464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996" name="think-cell Slide" r:id="rId5" imgW="425" imgH="424" progId="TCLayout.ActiveDocument.1">
                  <p:embed/>
                </p:oleObj>
              </mc:Choice>
              <mc:Fallback>
                <p:oleObj name="think-cell Slide" r:id="rId5" imgW="425" imgH="424" progId="TCLayout.ActiveDocument.1">
                  <p:embed/>
                  <p:pic>
                    <p:nvPicPr>
                      <p:cNvPr id="3" name="Object 2" hidden="1">
                        <a:extLst>
                          <a:ext uri="{FF2B5EF4-FFF2-40B4-BE49-F238E27FC236}">
                            <a16:creationId xmlns:a16="http://schemas.microsoft.com/office/drawing/2014/main" id="{9A70163D-C7BB-4B4D-93E1-27EE81630D7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DFE3067-364B-4D3C-BAB7-DAE5D0BCE147}"/>
              </a:ext>
            </a:extLst>
          </p:cNvPr>
          <p:cNvSpPr/>
          <p:nvPr userDrawn="1">
            <p:custDataLst>
              <p:tags r:id="rId3"/>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9" name="Rectangle 8">
            <a:extLst>
              <a:ext uri="{FF2B5EF4-FFF2-40B4-BE49-F238E27FC236}">
                <a16:creationId xmlns:a16="http://schemas.microsoft.com/office/drawing/2014/main" id="{EFE80C30-A1A1-4007-98F4-A28E4055771D}"/>
              </a:ext>
            </a:extLst>
          </p:cNvPr>
          <p:cNvSpPr/>
          <p:nvPr userDrawn="1"/>
        </p:nvSpPr>
        <p:spPr>
          <a:xfrm>
            <a:off x="658813" y="-16625"/>
            <a:ext cx="11533187" cy="6874625"/>
          </a:xfrm>
          <a:prstGeom prst="rect">
            <a:avLst/>
          </a:prstGeom>
          <a:solidFill>
            <a:schemeClr val="accent5">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
        <p:nvSpPr>
          <p:cNvPr id="14" name="Rectangle 13">
            <a:extLst>
              <a:ext uri="{FF2B5EF4-FFF2-40B4-BE49-F238E27FC236}">
                <a16:creationId xmlns:a16="http://schemas.microsoft.com/office/drawing/2014/main" id="{BF673EAD-6DBC-4D14-AAED-B8FCA919D9B1}"/>
              </a:ext>
            </a:extLst>
          </p:cNvPr>
          <p:cNvSpPr/>
          <p:nvPr userDrawn="1"/>
        </p:nvSpPr>
        <p:spPr>
          <a:xfrm>
            <a:off x="0" y="-16624"/>
            <a:ext cx="658813" cy="6325350"/>
          </a:xfrm>
          <a:prstGeom prst="rect">
            <a:avLst/>
          </a:prstGeom>
          <a:solidFill>
            <a:schemeClr val="accent5">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10866440" cy="4716462"/>
          </a:xfrm>
        </p:spPr>
        <p:txBody>
          <a:bodyPr/>
          <a:lstStyle>
            <a:lvl1pPr rtl="0">
              <a:defRPr/>
            </a:lvl1pPr>
            <a:lvl2pPr rtl="0">
              <a:defRPr/>
            </a:lvl2pPr>
            <a:lvl3pPr rtl="0">
              <a:defRPr/>
            </a:lvl3pPr>
            <a:lvl4pPr rtl="0">
              <a:defRPr/>
            </a:lvl4pPr>
            <a:lvl5pPr rtl="0">
              <a:defRPr/>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lgn="l" rtl="0">
              <a:defRPr sz="800">
                <a:solidFill>
                  <a:srgbClr val="000000"/>
                </a:solidFill>
                <a:latin typeface="+mn-lt"/>
              </a:defRPr>
            </a:lvl1pPr>
          </a:lstStyle>
          <a:p>
            <a:endParaRPr lang="nl-NL" dirty="0"/>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3" name="Text Placeholder 8">
            <a:extLst>
              <a:ext uri="{FF2B5EF4-FFF2-40B4-BE49-F238E27FC236}">
                <a16:creationId xmlns:a16="http://schemas.microsoft.com/office/drawing/2014/main" id="{8ACC3935-612B-4819-AB44-5D2E92BD9AC5}"/>
              </a:ext>
            </a:extLst>
          </p:cNvPr>
          <p:cNvSpPr>
            <a:spLocks noGrp="1"/>
          </p:cNvSpPr>
          <p:nvPr>
            <p:ph type="body" sz="quarter" idx="14" hasCustomPrompt="1"/>
          </p:nvPr>
        </p:nvSpPr>
        <p:spPr>
          <a:xfrm>
            <a:off x="666750" y="1228725"/>
            <a:ext cx="10872000" cy="247650"/>
          </a:xfrm>
        </p:spPr>
        <p:txBody>
          <a:bodyPr/>
          <a:lstStyle>
            <a:lvl1pPr rtl="0">
              <a:defRPr b="1"/>
            </a:lvl1pPr>
          </a:lstStyle>
          <a:p>
            <a:pPr lvl="0"/>
            <a:r>
              <a:rPr lang="nl-NL" noProof="0" dirty="0"/>
              <a:t>Edit Master text styles</a:t>
            </a:r>
          </a:p>
        </p:txBody>
      </p:sp>
    </p:spTree>
    <p:extLst>
      <p:ext uri="{BB962C8B-B14F-4D97-AF65-F5344CB8AC3E}">
        <p14:creationId xmlns:p14="http://schemas.microsoft.com/office/powerpoint/2010/main" val="1491959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ox (3) Charts (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8F0CEEC-1234-41C9-A443-7DE2D9B54AD1}"/>
              </a:ext>
            </a:extLst>
          </p:cNvPr>
          <p:cNvGraphicFramePr>
            <a:graphicFrameLocks noChangeAspect="1"/>
          </p:cNvGraphicFramePr>
          <p:nvPr>
            <p:custDataLst>
              <p:tags r:id="rId2"/>
            </p:custDataLst>
            <p:extLst>
              <p:ext uri="{D42A27DB-BD31-4B8C-83A1-F6EECF244321}">
                <p14:modId xmlns:p14="http://schemas.microsoft.com/office/powerpoint/2010/main" val="17144015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32"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48F0CEEC-1234-41C9-A443-7DE2D9B54AD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FC372FDC-3109-4413-9000-AFA21FE0E13A}"/>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27" name="Content 3">
            <a:extLst>
              <a:ext uri="{FF2B5EF4-FFF2-40B4-BE49-F238E27FC236}">
                <a16:creationId xmlns:a16="http://schemas.microsoft.com/office/drawing/2014/main" id="{777E962E-7A5F-4749-85A4-0E5EE728AD9B}"/>
              </a:ext>
            </a:extLst>
          </p:cNvPr>
          <p:cNvSpPr>
            <a:spLocks noGrp="1"/>
          </p:cNvSpPr>
          <p:nvPr>
            <p:ph sz="quarter" idx="39" hasCustomPrompt="1"/>
          </p:nvPr>
        </p:nvSpPr>
        <p:spPr>
          <a:xfrm>
            <a:off x="8094820" y="2059963"/>
            <a:ext cx="34344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9" name="Content 2">
            <a:extLst>
              <a:ext uri="{FF2B5EF4-FFF2-40B4-BE49-F238E27FC236}">
                <a16:creationId xmlns:a16="http://schemas.microsoft.com/office/drawing/2014/main" id="{AA4E49BA-38BE-40B9-8A01-C7EA343A373B}"/>
              </a:ext>
            </a:extLst>
          </p:cNvPr>
          <p:cNvSpPr>
            <a:spLocks noGrp="1"/>
          </p:cNvSpPr>
          <p:nvPr>
            <p:ph sz="quarter" idx="35" hasCustomPrompt="1"/>
          </p:nvPr>
        </p:nvSpPr>
        <p:spPr>
          <a:xfrm>
            <a:off x="4378800" y="2059963"/>
            <a:ext cx="34344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0" name="Content 1">
            <a:extLst>
              <a:ext uri="{FF2B5EF4-FFF2-40B4-BE49-F238E27FC236}">
                <a16:creationId xmlns:a16="http://schemas.microsoft.com/office/drawing/2014/main" id="{4C41916E-38F5-4D8D-9A46-18A9D7198D64}"/>
              </a:ext>
            </a:extLst>
          </p:cNvPr>
          <p:cNvSpPr>
            <a:spLocks noGrp="1"/>
          </p:cNvSpPr>
          <p:nvPr>
            <p:ph sz="quarter" idx="31" hasCustomPrompt="1"/>
          </p:nvPr>
        </p:nvSpPr>
        <p:spPr>
          <a:xfrm>
            <a:off x="662780" y="2059963"/>
            <a:ext cx="34344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4" name="Subheading 3">
            <a:extLst>
              <a:ext uri="{FF2B5EF4-FFF2-40B4-BE49-F238E27FC236}">
                <a16:creationId xmlns:a16="http://schemas.microsoft.com/office/drawing/2014/main" id="{9373B93A-CEB5-4C61-BD13-09A213BB04F1}"/>
              </a:ext>
            </a:extLst>
          </p:cNvPr>
          <p:cNvSpPr>
            <a:spLocks noGrp="1"/>
          </p:cNvSpPr>
          <p:nvPr>
            <p:ph type="body" sz="quarter" idx="38" hasCustomPrompt="1"/>
          </p:nvPr>
        </p:nvSpPr>
        <p:spPr>
          <a:xfrm>
            <a:off x="8094820" y="16999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5" name="Subheading 2">
            <a:extLst>
              <a:ext uri="{FF2B5EF4-FFF2-40B4-BE49-F238E27FC236}">
                <a16:creationId xmlns:a16="http://schemas.microsoft.com/office/drawing/2014/main" id="{0C65CD3E-5253-4853-8F48-20634E8A5956}"/>
              </a:ext>
            </a:extLst>
          </p:cNvPr>
          <p:cNvSpPr>
            <a:spLocks noGrp="1"/>
          </p:cNvSpPr>
          <p:nvPr>
            <p:ph type="body" sz="quarter" idx="34" hasCustomPrompt="1"/>
          </p:nvPr>
        </p:nvSpPr>
        <p:spPr>
          <a:xfrm>
            <a:off x="4378800" y="16999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6" name="Subheading 1">
            <a:extLst>
              <a:ext uri="{FF2B5EF4-FFF2-40B4-BE49-F238E27FC236}">
                <a16:creationId xmlns:a16="http://schemas.microsoft.com/office/drawing/2014/main" id="{6EBDEB92-FEC9-4A7C-80FB-E70514FC981A}"/>
              </a:ext>
            </a:extLst>
          </p:cNvPr>
          <p:cNvSpPr>
            <a:spLocks noGrp="1"/>
          </p:cNvSpPr>
          <p:nvPr>
            <p:ph type="body" sz="quarter" idx="30" hasCustomPrompt="1"/>
          </p:nvPr>
        </p:nvSpPr>
        <p:spPr>
          <a:xfrm>
            <a:off x="662780" y="16999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7" name="Footnote">
            <a:extLst>
              <a:ext uri="{FF2B5EF4-FFF2-40B4-BE49-F238E27FC236}">
                <a16:creationId xmlns:a16="http://schemas.microsoft.com/office/drawing/2014/main" id="{73D6CF54-6888-49C1-B8BF-6977FFAB9D38}"/>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8" name="Footer Placeholder">
            <a:extLst>
              <a:ext uri="{FF2B5EF4-FFF2-40B4-BE49-F238E27FC236}">
                <a16:creationId xmlns:a16="http://schemas.microsoft.com/office/drawing/2014/main" id="{C2F6D9E3-EDE5-46CD-84A7-D45BBCE6F5A2}"/>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39" name="Slide Number Placeholder">
            <a:extLst>
              <a:ext uri="{FF2B5EF4-FFF2-40B4-BE49-F238E27FC236}">
                <a16:creationId xmlns:a16="http://schemas.microsoft.com/office/drawing/2014/main" id="{E257673E-F987-4E91-9F0D-935C402E5C33}"/>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40" name="Subtitle placeholder">
            <a:extLst>
              <a:ext uri="{FF2B5EF4-FFF2-40B4-BE49-F238E27FC236}">
                <a16:creationId xmlns:a16="http://schemas.microsoft.com/office/drawing/2014/main" id="{2EEE6392-53C0-46E8-9747-56B0F08C87B6}"/>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41" name="Title Placeholder">
            <a:extLst>
              <a:ext uri="{FF2B5EF4-FFF2-40B4-BE49-F238E27FC236}">
                <a16:creationId xmlns:a16="http://schemas.microsoft.com/office/drawing/2014/main" id="{2D1B2121-1587-4E5C-9F2A-B0A1BA8A8E07}"/>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26601447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Box (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A97456E-A15B-40FB-844C-9DE0ED38E0D8}"/>
              </a:ext>
            </a:extLst>
          </p:cNvPr>
          <p:cNvGraphicFramePr>
            <a:graphicFrameLocks noChangeAspect="1"/>
          </p:cNvGraphicFramePr>
          <p:nvPr userDrawn="1">
            <p:custDataLst>
              <p:tags r:id="rId2"/>
            </p:custDataLst>
            <p:extLst>
              <p:ext uri="{D42A27DB-BD31-4B8C-83A1-F6EECF244321}">
                <p14:modId xmlns:p14="http://schemas.microsoft.com/office/powerpoint/2010/main" val="6771176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3020"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5332401" cy="47164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9" name="Content Placeholder 6">
            <a:extLst>
              <a:ext uri="{FF2B5EF4-FFF2-40B4-BE49-F238E27FC236}">
                <a16:creationId xmlns:a16="http://schemas.microsoft.com/office/drawing/2014/main" id="{636E6E51-98D3-496F-812B-0E8FB217FC9E}"/>
              </a:ext>
            </a:extLst>
          </p:cNvPr>
          <p:cNvSpPr>
            <a:spLocks noGrp="1"/>
          </p:cNvSpPr>
          <p:nvPr>
            <p:ph sz="quarter" idx="19" hasCustomPrompt="1"/>
          </p:nvPr>
        </p:nvSpPr>
        <p:spPr>
          <a:xfrm>
            <a:off x="6200787" y="1592263"/>
            <a:ext cx="5332401" cy="47164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3" name="Text Placeholder 8">
            <a:extLst>
              <a:ext uri="{FF2B5EF4-FFF2-40B4-BE49-F238E27FC236}">
                <a16:creationId xmlns:a16="http://schemas.microsoft.com/office/drawing/2014/main" id="{8E8341D1-3778-4CFC-8CAD-D702DEA1D625}"/>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22112855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Box (2) Chart (R)">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F979F53-D058-41CC-B27E-F19AB4957979}"/>
              </a:ext>
            </a:extLst>
          </p:cNvPr>
          <p:cNvGraphicFramePr>
            <a:graphicFrameLocks noChangeAspect="1"/>
          </p:cNvGraphicFramePr>
          <p:nvPr userDrawn="1">
            <p:custDataLst>
              <p:tags r:id="rId2"/>
            </p:custDataLst>
            <p:extLst>
              <p:ext uri="{D42A27DB-BD31-4B8C-83A1-F6EECF244321}">
                <p14:modId xmlns:p14="http://schemas.microsoft.com/office/powerpoint/2010/main" val="3577107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4044"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5332401" cy="47164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p:nvPr>
        </p:nvSpPr>
        <p:spPr>
          <a:xfrm>
            <a:off x="6206350" y="1592263"/>
            <a:ext cx="5332398" cy="247650"/>
          </a:xfrm>
        </p:spPr>
        <p:txBody>
          <a:bodyPr vert="horz" lIns="36000" tIns="36000" rIns="36000" bIns="36000" rtlCol="0">
            <a:noAutofit/>
          </a:bodyPr>
          <a:lstStyle>
            <a:lvl1pPr rtl="0">
              <a:defRPr lang="nl-NL" b="1" dirty="0"/>
            </a:lvl1pPr>
          </a:lstStyle>
          <a:p>
            <a:pPr lvl="0"/>
            <a:r>
              <a:rPr lang="nl-NL"/>
              <a:t>Click to edit Master text styles</a:t>
            </a:r>
            <a:endParaRPr lang="nl-NL" dirty="0"/>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6206348" y="1947863"/>
            <a:ext cx="5332401" cy="43608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1" name="Title Placeholder 4">
            <a:extLst>
              <a:ext uri="{FF2B5EF4-FFF2-40B4-BE49-F238E27FC236}">
                <a16:creationId xmlns:a16="http://schemas.microsoft.com/office/drawing/2014/main" id="{3343DBA7-6C8C-49D2-9CA0-B0F8E2CE66B8}"/>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8" name="Slide Number Placeholder 4">
            <a:extLst>
              <a:ext uri="{FF2B5EF4-FFF2-40B4-BE49-F238E27FC236}">
                <a16:creationId xmlns:a16="http://schemas.microsoft.com/office/drawing/2014/main" id="{AF1E704D-B57F-440E-B818-E9BF491961E0}"/>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9" name="Footer Placeholder 12">
            <a:extLst>
              <a:ext uri="{FF2B5EF4-FFF2-40B4-BE49-F238E27FC236}">
                <a16:creationId xmlns:a16="http://schemas.microsoft.com/office/drawing/2014/main" id="{CCB603BC-D2EE-4234-8321-BF7E01F6B7B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0" name="Text Placeholder 5">
            <a:extLst>
              <a:ext uri="{FF2B5EF4-FFF2-40B4-BE49-F238E27FC236}">
                <a16:creationId xmlns:a16="http://schemas.microsoft.com/office/drawing/2014/main" id="{156E6344-BB2B-4216-A47E-BF8B5BE409C7}"/>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3" name="Text Placeholder 8">
            <a:extLst>
              <a:ext uri="{FF2B5EF4-FFF2-40B4-BE49-F238E27FC236}">
                <a16:creationId xmlns:a16="http://schemas.microsoft.com/office/drawing/2014/main" id="{429D40C1-FF59-4DD9-AA85-6101A0ABFA10}"/>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9273184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Box (2) BigChart (R)">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6565348-E9E2-4CCE-985F-AC0CA2E8A860}"/>
              </a:ext>
            </a:extLst>
          </p:cNvPr>
          <p:cNvGraphicFramePr>
            <a:graphicFrameLocks noChangeAspect="1"/>
          </p:cNvGraphicFramePr>
          <p:nvPr userDrawn="1">
            <p:custDataLst>
              <p:tags r:id="rId2"/>
            </p:custDataLst>
            <p:extLst>
              <p:ext uri="{D42A27DB-BD31-4B8C-83A1-F6EECF244321}">
                <p14:modId xmlns:p14="http://schemas.microsoft.com/office/powerpoint/2010/main" val="22861609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5068"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3121481" cy="47164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p:nvPr>
        </p:nvSpPr>
        <p:spPr>
          <a:xfrm>
            <a:off x="3933374" y="1592263"/>
            <a:ext cx="7605374" cy="247650"/>
          </a:xfrm>
        </p:spPr>
        <p:txBody>
          <a:bodyPr vert="horz" lIns="36000" tIns="36000" rIns="36000" bIns="36000" rtlCol="0">
            <a:noAutofit/>
          </a:bodyPr>
          <a:lstStyle>
            <a:lvl1pPr rtl="0">
              <a:defRPr lang="nl-NL" b="1" dirty="0"/>
            </a:lvl1pPr>
          </a:lstStyle>
          <a:p>
            <a:pPr lvl="0"/>
            <a:r>
              <a:rPr lang="nl-NL"/>
              <a:t>Click to edit Master text styles</a:t>
            </a:r>
            <a:endParaRPr lang="nl-NL" dirty="0"/>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3933372" y="1947863"/>
            <a:ext cx="7605378" cy="43608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9" name="Title Placeholder 4">
            <a:extLst>
              <a:ext uri="{FF2B5EF4-FFF2-40B4-BE49-F238E27FC236}">
                <a16:creationId xmlns:a16="http://schemas.microsoft.com/office/drawing/2014/main" id="{C72C7A1C-2235-460A-8E14-BEF7413FA5E3}"/>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8" name="Slide Number Placeholder 4">
            <a:extLst>
              <a:ext uri="{FF2B5EF4-FFF2-40B4-BE49-F238E27FC236}">
                <a16:creationId xmlns:a16="http://schemas.microsoft.com/office/drawing/2014/main" id="{8C1C5DF9-A959-4F6A-9732-18703E8188DA}"/>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0" name="Footer Placeholder 12">
            <a:extLst>
              <a:ext uri="{FF2B5EF4-FFF2-40B4-BE49-F238E27FC236}">
                <a16:creationId xmlns:a16="http://schemas.microsoft.com/office/drawing/2014/main" id="{B371BC90-DB74-4BC8-8809-869351B8C481}"/>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1" name="Text Placeholder 5">
            <a:extLst>
              <a:ext uri="{FF2B5EF4-FFF2-40B4-BE49-F238E27FC236}">
                <a16:creationId xmlns:a16="http://schemas.microsoft.com/office/drawing/2014/main" id="{27140FD8-557B-43E1-943F-79C793AFD78B}"/>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3" name="Text Placeholder 8">
            <a:extLst>
              <a:ext uri="{FF2B5EF4-FFF2-40B4-BE49-F238E27FC236}">
                <a16:creationId xmlns:a16="http://schemas.microsoft.com/office/drawing/2014/main" id="{A1CC1BA8-3862-4676-8E42-3220753ABC6A}"/>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22050229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Box (2) Chart (L)">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F8C0B90-F3D0-4715-A14A-40D8B5AE9FDC}"/>
              </a:ext>
            </a:extLst>
          </p:cNvPr>
          <p:cNvGraphicFramePr>
            <a:graphicFrameLocks noChangeAspect="1"/>
          </p:cNvGraphicFramePr>
          <p:nvPr userDrawn="1">
            <p:custDataLst>
              <p:tags r:id="rId2"/>
            </p:custDataLst>
            <p:extLst>
              <p:ext uri="{D42A27DB-BD31-4B8C-83A1-F6EECF244321}">
                <p14:modId xmlns:p14="http://schemas.microsoft.com/office/powerpoint/2010/main" val="35501455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6092"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200787" y="1610863"/>
            <a:ext cx="5332401" cy="46978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p:nvPr>
        </p:nvSpPr>
        <p:spPr>
          <a:xfrm>
            <a:off x="666749" y="1610863"/>
            <a:ext cx="5332398"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666747" y="1947863"/>
            <a:ext cx="5332401" cy="43608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9" name="Title Placeholder 4">
            <a:extLst>
              <a:ext uri="{FF2B5EF4-FFF2-40B4-BE49-F238E27FC236}">
                <a16:creationId xmlns:a16="http://schemas.microsoft.com/office/drawing/2014/main" id="{24158B8C-B26C-496F-8EB2-5C12DB9DBAF8}"/>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8" name="Slide Number Placeholder 4">
            <a:extLst>
              <a:ext uri="{FF2B5EF4-FFF2-40B4-BE49-F238E27FC236}">
                <a16:creationId xmlns:a16="http://schemas.microsoft.com/office/drawing/2014/main" id="{E2DA2381-F7E3-400B-ABAE-7259E9F1A790}"/>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0" name="Footer Placeholder 12">
            <a:extLst>
              <a:ext uri="{FF2B5EF4-FFF2-40B4-BE49-F238E27FC236}">
                <a16:creationId xmlns:a16="http://schemas.microsoft.com/office/drawing/2014/main" id="{55E07B63-3950-4D4C-BB7F-B164198386F3}"/>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1" name="Text Placeholder 5">
            <a:extLst>
              <a:ext uri="{FF2B5EF4-FFF2-40B4-BE49-F238E27FC236}">
                <a16:creationId xmlns:a16="http://schemas.microsoft.com/office/drawing/2014/main" id="{D5D4E554-08E5-4AEF-9D43-39E5E3F11AC0}"/>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6530959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Box (2) Charts (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3BA0EF0-982B-4842-887A-06F72EE02CF9}"/>
              </a:ext>
            </a:extLst>
          </p:cNvPr>
          <p:cNvGraphicFramePr>
            <a:graphicFrameLocks noChangeAspect="1"/>
          </p:cNvGraphicFramePr>
          <p:nvPr userDrawn="1">
            <p:custDataLst>
              <p:tags r:id="rId2"/>
            </p:custDataLst>
            <p:extLst>
              <p:ext uri="{D42A27DB-BD31-4B8C-83A1-F6EECF244321}">
                <p14:modId xmlns:p14="http://schemas.microsoft.com/office/powerpoint/2010/main" val="14906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7116"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Text Placeholder 8">
            <a:extLst>
              <a:ext uri="{FF2B5EF4-FFF2-40B4-BE49-F238E27FC236}">
                <a16:creationId xmlns:a16="http://schemas.microsoft.com/office/drawing/2014/main" id="{9687C6A3-7A70-4369-848E-C0903E78D4BF}"/>
              </a:ext>
            </a:extLst>
          </p:cNvPr>
          <p:cNvSpPr>
            <a:spLocks noGrp="1"/>
          </p:cNvSpPr>
          <p:nvPr>
            <p:ph type="body" sz="quarter" idx="16"/>
          </p:nvPr>
        </p:nvSpPr>
        <p:spPr>
          <a:xfrm>
            <a:off x="666750" y="1611881"/>
            <a:ext cx="5332398"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947863"/>
            <a:ext cx="5332401" cy="43608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p:nvPr>
        </p:nvSpPr>
        <p:spPr>
          <a:xfrm>
            <a:off x="6206350" y="1611881"/>
            <a:ext cx="5332398"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6206348" y="1947863"/>
            <a:ext cx="5332401" cy="43608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7" name="Title Placeholder 4">
            <a:extLst>
              <a:ext uri="{FF2B5EF4-FFF2-40B4-BE49-F238E27FC236}">
                <a16:creationId xmlns:a16="http://schemas.microsoft.com/office/drawing/2014/main" id="{474A37A3-01B9-499C-A343-CC5B470962E8}"/>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9" name="Slide Number Placeholder 4">
            <a:extLst>
              <a:ext uri="{FF2B5EF4-FFF2-40B4-BE49-F238E27FC236}">
                <a16:creationId xmlns:a16="http://schemas.microsoft.com/office/drawing/2014/main" id="{082958CE-5B36-4169-B436-77CA1E1ED108}"/>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1" name="Footer Placeholder 12">
            <a:extLst>
              <a:ext uri="{FF2B5EF4-FFF2-40B4-BE49-F238E27FC236}">
                <a16:creationId xmlns:a16="http://schemas.microsoft.com/office/drawing/2014/main" id="{AB12B94A-2764-4277-99C9-E171FDFBAEEC}"/>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3" name="Text Placeholder 5">
            <a:extLst>
              <a:ext uri="{FF2B5EF4-FFF2-40B4-BE49-F238E27FC236}">
                <a16:creationId xmlns:a16="http://schemas.microsoft.com/office/drawing/2014/main" id="{97D659A9-E876-429A-9C73-604994DFB6D7}"/>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4" name="Text Placeholder 8">
            <a:extLst>
              <a:ext uri="{FF2B5EF4-FFF2-40B4-BE49-F238E27FC236}">
                <a16:creationId xmlns:a16="http://schemas.microsoft.com/office/drawing/2014/main" id="{B973E14F-5A57-46FD-B572-A37CB3F0C280}"/>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278180037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Box (2) FRAM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C5F8107-D833-4768-B9FE-25DA44CCB623}"/>
              </a:ext>
            </a:extLst>
          </p:cNvPr>
          <p:cNvGraphicFramePr>
            <a:graphicFrameLocks noChangeAspect="1"/>
          </p:cNvGraphicFramePr>
          <p:nvPr userDrawn="1">
            <p:custDataLst>
              <p:tags r:id="rId2"/>
            </p:custDataLst>
            <p:extLst>
              <p:ext uri="{D42A27DB-BD31-4B8C-83A1-F6EECF244321}">
                <p14:modId xmlns:p14="http://schemas.microsoft.com/office/powerpoint/2010/main" val="35232586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8140"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4" name="Text Placeholder 13">
            <a:extLst>
              <a:ext uri="{FF2B5EF4-FFF2-40B4-BE49-F238E27FC236}">
                <a16:creationId xmlns:a16="http://schemas.microsoft.com/office/drawing/2014/main" id="{F85B7080-2C23-4945-BD92-A2F1CE74FADB}"/>
              </a:ext>
            </a:extLst>
          </p:cNvPr>
          <p:cNvSpPr>
            <a:spLocks noGrp="1"/>
          </p:cNvSpPr>
          <p:nvPr>
            <p:ph type="body" sz="quarter" idx="16"/>
          </p:nvPr>
        </p:nvSpPr>
        <p:spPr>
          <a:xfrm>
            <a:off x="666747" y="1614179"/>
            <a:ext cx="5331600" cy="306388"/>
          </a:xfrm>
          <a:solidFill>
            <a:schemeClr val="tx2"/>
          </a:solidFill>
          <a:ln w="19050">
            <a:solidFill>
              <a:schemeClr val="accent1"/>
            </a:solidFill>
          </a:ln>
        </p:spPr>
        <p:txBody>
          <a:bodyPr anchor="ctr">
            <a:noAutofit/>
          </a:bodyPr>
          <a:lstStyle>
            <a:lvl1pPr algn="ctr" rtl="0">
              <a:defRPr b="1">
                <a:solidFill>
                  <a:schemeClr val="bg1"/>
                </a:solidFill>
              </a:defRPr>
            </a:lvl1pPr>
          </a:lstStyle>
          <a:p>
            <a:pPr lvl="0"/>
            <a:r>
              <a:rPr lang="nl-NL"/>
              <a:t>Click to edit Master text styles</a:t>
            </a:r>
            <a:endParaRPr lang="nl-NL" dirty="0"/>
          </a:p>
        </p:txBody>
      </p:sp>
      <p:sp>
        <p:nvSpPr>
          <p:cNvPr id="16" name="Content Placeholder 6">
            <a:extLst>
              <a:ext uri="{FF2B5EF4-FFF2-40B4-BE49-F238E27FC236}">
                <a16:creationId xmlns:a16="http://schemas.microsoft.com/office/drawing/2014/main" id="{D53EFE07-6B0D-43AE-9A73-DDF130255B46}"/>
              </a:ext>
            </a:extLst>
          </p:cNvPr>
          <p:cNvSpPr>
            <a:spLocks noGrp="1"/>
          </p:cNvSpPr>
          <p:nvPr>
            <p:ph sz="quarter" idx="17" hasCustomPrompt="1"/>
          </p:nvPr>
        </p:nvSpPr>
        <p:spPr>
          <a:xfrm>
            <a:off x="6207148" y="1921145"/>
            <a:ext cx="5332401" cy="4387580"/>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dirty="0"/>
            </a:lvl4pPr>
            <a:lvl5pPr rtl="0">
              <a:defRPr lang="nl-NL" dirty="0"/>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7" name="Text Placeholder 13">
            <a:extLst>
              <a:ext uri="{FF2B5EF4-FFF2-40B4-BE49-F238E27FC236}">
                <a16:creationId xmlns:a16="http://schemas.microsoft.com/office/drawing/2014/main" id="{E4EF8785-6382-4E3B-A796-826E7F6B57ED}"/>
              </a:ext>
            </a:extLst>
          </p:cNvPr>
          <p:cNvSpPr>
            <a:spLocks noGrp="1"/>
          </p:cNvSpPr>
          <p:nvPr>
            <p:ph type="body" sz="quarter" idx="18"/>
          </p:nvPr>
        </p:nvSpPr>
        <p:spPr>
          <a:xfrm>
            <a:off x="6207148" y="1614179"/>
            <a:ext cx="5331600"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3" name="Content Placeholder 6">
            <a:extLst>
              <a:ext uri="{FF2B5EF4-FFF2-40B4-BE49-F238E27FC236}">
                <a16:creationId xmlns:a16="http://schemas.microsoft.com/office/drawing/2014/main" id="{E387A610-BAEE-4134-8731-50BE9BACF077}"/>
              </a:ext>
            </a:extLst>
          </p:cNvPr>
          <p:cNvSpPr>
            <a:spLocks noGrp="1"/>
          </p:cNvSpPr>
          <p:nvPr>
            <p:ph sz="quarter" idx="19" hasCustomPrompt="1"/>
          </p:nvPr>
        </p:nvSpPr>
        <p:spPr>
          <a:xfrm>
            <a:off x="666747" y="1921145"/>
            <a:ext cx="5332401" cy="4387580"/>
          </a:xfrm>
          <a:ln w="19050">
            <a:solidFill>
              <a:schemeClr val="accent1"/>
            </a:solidFill>
          </a:ln>
        </p:spPr>
        <p:txBody>
          <a:bodyPr vert="horz" lIns="36000" tIns="36000" rIns="36000" bIns="36000" rtlCol="0">
            <a:normAutofit/>
          </a:bodyPr>
          <a:lstStyle>
            <a:lvl1pPr rtl="0">
              <a:defRPr lang="en-US" dirty="0" smtClean="0"/>
            </a:lvl1pPr>
            <a:lvl2pPr rtl="0">
              <a:defRPr lang="en-US" dirty="0"/>
            </a:lvl2pPr>
            <a:lvl3pPr rtl="0">
              <a:defRPr lang="en-US" dirty="0"/>
            </a:lvl3pPr>
            <a:lvl4pPr rtl="0">
              <a:defRPr lang="en-US" dirty="0"/>
            </a:lvl4pPr>
            <a:lvl5pPr rtl="0">
              <a:defRPr lang="nl-NL" dirty="0"/>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20" name="Title Placeholder 4">
            <a:extLst>
              <a:ext uri="{FF2B5EF4-FFF2-40B4-BE49-F238E27FC236}">
                <a16:creationId xmlns:a16="http://schemas.microsoft.com/office/drawing/2014/main" id="{675F4FA1-E558-4054-BE99-5766078BFBE1}"/>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9" name="Slide Number Placeholder 4">
            <a:extLst>
              <a:ext uri="{FF2B5EF4-FFF2-40B4-BE49-F238E27FC236}">
                <a16:creationId xmlns:a16="http://schemas.microsoft.com/office/drawing/2014/main" id="{44711BEB-3EF5-4ABD-B278-87B6E9EEDCBC}"/>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0" name="Footer Placeholder 12">
            <a:extLst>
              <a:ext uri="{FF2B5EF4-FFF2-40B4-BE49-F238E27FC236}">
                <a16:creationId xmlns:a16="http://schemas.microsoft.com/office/drawing/2014/main" id="{F45C5641-6C77-498F-822A-61613C1F173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1" name="Text Placeholder 5">
            <a:extLst>
              <a:ext uri="{FF2B5EF4-FFF2-40B4-BE49-F238E27FC236}">
                <a16:creationId xmlns:a16="http://schemas.microsoft.com/office/drawing/2014/main" id="{175D7379-D88E-4078-8308-011EFD0963C6}"/>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2" name="Text Placeholder 8">
            <a:extLst>
              <a:ext uri="{FF2B5EF4-FFF2-40B4-BE49-F238E27FC236}">
                <a16:creationId xmlns:a16="http://schemas.microsoft.com/office/drawing/2014/main" id="{55DE6270-127A-4CC1-BBFC-1A56EEE4966D}"/>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32949054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Box (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522BEAE-1F2A-49F0-BB8E-3D2C6613C37B}"/>
              </a:ext>
            </a:extLst>
          </p:cNvPr>
          <p:cNvGraphicFramePr>
            <a:graphicFrameLocks noChangeAspect="1"/>
          </p:cNvGraphicFramePr>
          <p:nvPr userDrawn="1">
            <p:custDataLst>
              <p:tags r:id="rId2"/>
            </p:custDataLst>
            <p:extLst>
              <p:ext uri="{D42A27DB-BD31-4B8C-83A1-F6EECF244321}">
                <p14:modId xmlns:p14="http://schemas.microsoft.com/office/powerpoint/2010/main" val="4930962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9164"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610436"/>
            <a:ext cx="3516682" cy="4698289"/>
          </a:xfrm>
        </p:spPr>
        <p:txBody>
          <a:bodyPr/>
          <a:lstStyle>
            <a:lvl1pPr rtl="0">
              <a:defRPr/>
            </a:lvl1pPr>
            <a:lvl2pPr rtl="0">
              <a:defRPr/>
            </a:lvl2pPr>
            <a:lvl3pPr rtl="0">
              <a:defRPr/>
            </a:lvl3pPr>
            <a:lvl4pPr rtl="0">
              <a:defRPr lang="en-US" sz="1400" b="0" i="0" kern="1200" baseline="0">
                <a:solidFill>
                  <a:srgbClr val="000000"/>
                </a:solidFill>
                <a:latin typeface="Corbel" panose="020B0503020204020204" pitchFamily="34" charset="0"/>
                <a:ea typeface="+mn-ea"/>
                <a:cs typeface="+mn-cs"/>
              </a:defRPr>
            </a:lvl4pPr>
            <a:lvl5pPr rtl="0">
              <a:defRPr/>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610436"/>
            <a:ext cx="3516682" cy="4698289"/>
          </a:xfrm>
        </p:spPr>
        <p:txBody>
          <a:bodyPr/>
          <a:lstStyle>
            <a:lvl1pPr rtl="0">
              <a:defRPr/>
            </a:lvl1pPr>
            <a:lvl2pPr rtl="0">
              <a:defRPr/>
            </a:lvl2pPr>
            <a:lvl3pPr rtl="0">
              <a:defRPr/>
            </a:lvl3pPr>
            <a:lvl4pPr rtl="0">
              <a:defRPr lang="en-US" sz="1400" b="0" i="0" kern="1200" baseline="0">
                <a:solidFill>
                  <a:srgbClr val="000000"/>
                </a:solidFill>
                <a:latin typeface="Corbel" panose="020B0503020204020204" pitchFamily="34" charset="0"/>
                <a:ea typeface="+mn-ea"/>
                <a:cs typeface="+mn-cs"/>
              </a:defRPr>
            </a:lvl4pPr>
            <a:lvl5pPr rtl="0">
              <a:defRPr/>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610436"/>
            <a:ext cx="3516682" cy="4698289"/>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dirty="0"/>
            </a:lvl4pPr>
            <a:lvl5pPr rtl="0">
              <a:defRPr lang="nl-NL" dirty="0"/>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4" name="Title Placeholder 4">
            <a:extLst>
              <a:ext uri="{FF2B5EF4-FFF2-40B4-BE49-F238E27FC236}">
                <a16:creationId xmlns:a16="http://schemas.microsoft.com/office/drawing/2014/main" id="{6AF244D1-22B7-4873-8D75-02920125EC16}"/>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9" name="Slide Number Placeholder 4">
            <a:extLst>
              <a:ext uri="{FF2B5EF4-FFF2-40B4-BE49-F238E27FC236}">
                <a16:creationId xmlns:a16="http://schemas.microsoft.com/office/drawing/2014/main" id="{2E975738-64F4-4C71-9087-E351C4CD0469}"/>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1" name="Footer Placeholder 12">
            <a:extLst>
              <a:ext uri="{FF2B5EF4-FFF2-40B4-BE49-F238E27FC236}">
                <a16:creationId xmlns:a16="http://schemas.microsoft.com/office/drawing/2014/main" id="{728140F6-9C2E-4500-8783-7433A0947149}"/>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2" name="Text Placeholder 5">
            <a:extLst>
              <a:ext uri="{FF2B5EF4-FFF2-40B4-BE49-F238E27FC236}">
                <a16:creationId xmlns:a16="http://schemas.microsoft.com/office/drawing/2014/main" id="{B7676836-C1E2-467C-A4FA-343811D8105A}"/>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3" name="Text Placeholder 8">
            <a:extLst>
              <a:ext uri="{FF2B5EF4-FFF2-40B4-BE49-F238E27FC236}">
                <a16:creationId xmlns:a16="http://schemas.microsoft.com/office/drawing/2014/main" id="{EA02D5E0-78C9-4909-A959-98CD56E7DD70}"/>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328101513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Box (3) Charts (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30F090D-81BA-45F2-BEE6-574EED238662}"/>
              </a:ext>
            </a:extLst>
          </p:cNvPr>
          <p:cNvGraphicFramePr>
            <a:graphicFrameLocks noChangeAspect="1"/>
          </p:cNvGraphicFramePr>
          <p:nvPr userDrawn="1">
            <p:custDataLst>
              <p:tags r:id="rId2"/>
            </p:custDataLst>
            <p:extLst>
              <p:ext uri="{D42A27DB-BD31-4B8C-83A1-F6EECF244321}">
                <p14:modId xmlns:p14="http://schemas.microsoft.com/office/powerpoint/2010/main" val="11776735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0188"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943100"/>
            <a:ext cx="3516682" cy="4365625"/>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943100"/>
            <a:ext cx="3516682" cy="4365625"/>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943100"/>
            <a:ext cx="3516682" cy="4365625"/>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4" name="Title Placeholder 4">
            <a:extLst>
              <a:ext uri="{FF2B5EF4-FFF2-40B4-BE49-F238E27FC236}">
                <a16:creationId xmlns:a16="http://schemas.microsoft.com/office/drawing/2014/main" id="{6AF244D1-22B7-4873-8D75-02920125EC16}"/>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9" name="Text Placeholder 8">
            <a:extLst>
              <a:ext uri="{FF2B5EF4-FFF2-40B4-BE49-F238E27FC236}">
                <a16:creationId xmlns:a16="http://schemas.microsoft.com/office/drawing/2014/main" id="{A019A07C-C41C-4912-9B77-FFAE89A8FB22}"/>
              </a:ext>
            </a:extLst>
          </p:cNvPr>
          <p:cNvSpPr>
            <a:spLocks noGrp="1"/>
          </p:cNvSpPr>
          <p:nvPr>
            <p:ph type="body" sz="quarter" idx="17"/>
          </p:nvPr>
        </p:nvSpPr>
        <p:spPr>
          <a:xfrm>
            <a:off x="666750" y="1611881"/>
            <a:ext cx="3516680"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5" name="Text Placeholder 8">
            <a:extLst>
              <a:ext uri="{FF2B5EF4-FFF2-40B4-BE49-F238E27FC236}">
                <a16:creationId xmlns:a16="http://schemas.microsoft.com/office/drawing/2014/main" id="{83041FF1-27D1-44F4-93EA-E07868987C04}"/>
              </a:ext>
            </a:extLst>
          </p:cNvPr>
          <p:cNvSpPr>
            <a:spLocks noGrp="1"/>
          </p:cNvSpPr>
          <p:nvPr>
            <p:ph type="body" sz="quarter" idx="18"/>
          </p:nvPr>
        </p:nvSpPr>
        <p:spPr>
          <a:xfrm>
            <a:off x="4337660" y="1611881"/>
            <a:ext cx="3516680"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6" name="Text Placeholder 8">
            <a:extLst>
              <a:ext uri="{FF2B5EF4-FFF2-40B4-BE49-F238E27FC236}">
                <a16:creationId xmlns:a16="http://schemas.microsoft.com/office/drawing/2014/main" id="{906A2C6F-303E-4036-9156-1E32B7605E36}"/>
              </a:ext>
            </a:extLst>
          </p:cNvPr>
          <p:cNvSpPr>
            <a:spLocks noGrp="1"/>
          </p:cNvSpPr>
          <p:nvPr>
            <p:ph type="body" sz="quarter" idx="19"/>
          </p:nvPr>
        </p:nvSpPr>
        <p:spPr>
          <a:xfrm>
            <a:off x="8022067" y="1611881"/>
            <a:ext cx="3516680"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1" name="Slide Number Placeholder 4">
            <a:extLst>
              <a:ext uri="{FF2B5EF4-FFF2-40B4-BE49-F238E27FC236}">
                <a16:creationId xmlns:a16="http://schemas.microsoft.com/office/drawing/2014/main" id="{0FF4C242-69E9-40BA-8D51-55D7CC98956A}"/>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2" name="Footer Placeholder 12">
            <a:extLst>
              <a:ext uri="{FF2B5EF4-FFF2-40B4-BE49-F238E27FC236}">
                <a16:creationId xmlns:a16="http://schemas.microsoft.com/office/drawing/2014/main" id="{BCC83955-4497-4D72-A77F-4E25AB2FD100}"/>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3" name="Text Placeholder 5">
            <a:extLst>
              <a:ext uri="{FF2B5EF4-FFF2-40B4-BE49-F238E27FC236}">
                <a16:creationId xmlns:a16="http://schemas.microsoft.com/office/drawing/2014/main" id="{B4CDF254-9888-4E26-B201-52AD8C01D21A}"/>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7" name="Text Placeholder 8">
            <a:extLst>
              <a:ext uri="{FF2B5EF4-FFF2-40B4-BE49-F238E27FC236}">
                <a16:creationId xmlns:a16="http://schemas.microsoft.com/office/drawing/2014/main" id="{80171AD4-9846-46F1-8B6F-23338D56DAFA}"/>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13204685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Box (3) FRAM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F2BA52E-49CE-41A7-8409-058A1F07CB9B}"/>
              </a:ext>
            </a:extLst>
          </p:cNvPr>
          <p:cNvGraphicFramePr>
            <a:graphicFrameLocks noChangeAspect="1"/>
          </p:cNvGraphicFramePr>
          <p:nvPr userDrawn="1">
            <p:custDataLst>
              <p:tags r:id="rId2"/>
            </p:custDataLst>
            <p:extLst>
              <p:ext uri="{D42A27DB-BD31-4B8C-83A1-F6EECF244321}">
                <p14:modId xmlns:p14="http://schemas.microsoft.com/office/powerpoint/2010/main" val="38194834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12"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897039"/>
            <a:ext cx="3516682" cy="441168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897039"/>
            <a:ext cx="3516682" cy="441168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08570" y="1897039"/>
            <a:ext cx="3516682" cy="441168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1" name="Text Placeholder 13">
            <a:extLst>
              <a:ext uri="{FF2B5EF4-FFF2-40B4-BE49-F238E27FC236}">
                <a16:creationId xmlns:a16="http://schemas.microsoft.com/office/drawing/2014/main" id="{3BD1FF2C-B4D8-42FA-958B-8FB5060C1737}"/>
              </a:ext>
            </a:extLst>
          </p:cNvPr>
          <p:cNvSpPr>
            <a:spLocks noGrp="1"/>
          </p:cNvSpPr>
          <p:nvPr>
            <p:ph type="body" sz="quarter" idx="17"/>
          </p:nvPr>
        </p:nvSpPr>
        <p:spPr>
          <a:xfrm>
            <a:off x="666747" y="1600532"/>
            <a:ext cx="3516682"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2" name="Text Placeholder 13">
            <a:extLst>
              <a:ext uri="{FF2B5EF4-FFF2-40B4-BE49-F238E27FC236}">
                <a16:creationId xmlns:a16="http://schemas.microsoft.com/office/drawing/2014/main" id="{1E466C80-4B56-4866-A03E-8CF75AEA2547}"/>
              </a:ext>
            </a:extLst>
          </p:cNvPr>
          <p:cNvSpPr>
            <a:spLocks noGrp="1"/>
          </p:cNvSpPr>
          <p:nvPr>
            <p:ph type="body" sz="quarter" idx="18"/>
          </p:nvPr>
        </p:nvSpPr>
        <p:spPr>
          <a:xfrm>
            <a:off x="4344407" y="1600532"/>
            <a:ext cx="3516682"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3" name="Text Placeholder 13">
            <a:extLst>
              <a:ext uri="{FF2B5EF4-FFF2-40B4-BE49-F238E27FC236}">
                <a16:creationId xmlns:a16="http://schemas.microsoft.com/office/drawing/2014/main" id="{2DAF1E47-636E-42F7-9092-19CA9CAB39B8}"/>
              </a:ext>
            </a:extLst>
          </p:cNvPr>
          <p:cNvSpPr>
            <a:spLocks noGrp="1"/>
          </p:cNvSpPr>
          <p:nvPr>
            <p:ph type="body" sz="quarter" idx="19"/>
          </p:nvPr>
        </p:nvSpPr>
        <p:spPr>
          <a:xfrm>
            <a:off x="8008570" y="1600532"/>
            <a:ext cx="3516682"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4" name="Title Placeholder 4">
            <a:extLst>
              <a:ext uri="{FF2B5EF4-FFF2-40B4-BE49-F238E27FC236}">
                <a16:creationId xmlns:a16="http://schemas.microsoft.com/office/drawing/2014/main" id="{22D0F762-5336-41D3-AA19-22473EE23859}"/>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5" name="Slide Number Placeholder 4">
            <a:extLst>
              <a:ext uri="{FF2B5EF4-FFF2-40B4-BE49-F238E27FC236}">
                <a16:creationId xmlns:a16="http://schemas.microsoft.com/office/drawing/2014/main" id="{8B9CF0AB-0420-4602-A9E1-F5E85AA7C15D}"/>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6" name="Footer Placeholder 12">
            <a:extLst>
              <a:ext uri="{FF2B5EF4-FFF2-40B4-BE49-F238E27FC236}">
                <a16:creationId xmlns:a16="http://schemas.microsoft.com/office/drawing/2014/main" id="{27282B25-9425-4CBB-8FED-DD14E409A065}"/>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7" name="Text Placeholder 5">
            <a:extLst>
              <a:ext uri="{FF2B5EF4-FFF2-40B4-BE49-F238E27FC236}">
                <a16:creationId xmlns:a16="http://schemas.microsoft.com/office/drawing/2014/main" id="{6D554913-5577-4D1C-90B8-2E086E8A1C9C}"/>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8" name="Text Placeholder 8">
            <a:extLst>
              <a:ext uri="{FF2B5EF4-FFF2-40B4-BE49-F238E27FC236}">
                <a16:creationId xmlns:a16="http://schemas.microsoft.com/office/drawing/2014/main" id="{57FF5294-04C9-41E7-BE38-124E80FFFA67}"/>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23063973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Box (4) FRAME v">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03CA40F-6294-44E4-970D-7CB7B55C2C0F}"/>
              </a:ext>
            </a:extLst>
          </p:cNvPr>
          <p:cNvGraphicFramePr>
            <a:graphicFrameLocks noChangeAspect="1"/>
          </p:cNvGraphicFramePr>
          <p:nvPr userDrawn="1">
            <p:custDataLst>
              <p:tags r:id="rId2"/>
            </p:custDataLst>
            <p:extLst>
              <p:ext uri="{D42A27DB-BD31-4B8C-83A1-F6EECF244321}">
                <p14:modId xmlns:p14="http://schemas.microsoft.com/office/powerpoint/2010/main" val="40050584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2236"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897039"/>
            <a:ext cx="2645795" cy="441168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1" name="Text Placeholder 13">
            <a:extLst>
              <a:ext uri="{FF2B5EF4-FFF2-40B4-BE49-F238E27FC236}">
                <a16:creationId xmlns:a16="http://schemas.microsoft.com/office/drawing/2014/main" id="{3BD1FF2C-B4D8-42FA-958B-8FB5060C1737}"/>
              </a:ext>
            </a:extLst>
          </p:cNvPr>
          <p:cNvSpPr>
            <a:spLocks noGrp="1"/>
          </p:cNvSpPr>
          <p:nvPr>
            <p:ph type="body" sz="quarter" idx="17"/>
          </p:nvPr>
        </p:nvSpPr>
        <p:spPr>
          <a:xfrm>
            <a:off x="666747" y="1600532"/>
            <a:ext cx="2645795"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4" name="Title Placeholder 4">
            <a:extLst>
              <a:ext uri="{FF2B5EF4-FFF2-40B4-BE49-F238E27FC236}">
                <a16:creationId xmlns:a16="http://schemas.microsoft.com/office/drawing/2014/main" id="{22D0F762-5336-41D3-AA19-22473EE23859}"/>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5" name="Content Placeholder 6">
            <a:extLst>
              <a:ext uri="{FF2B5EF4-FFF2-40B4-BE49-F238E27FC236}">
                <a16:creationId xmlns:a16="http://schemas.microsoft.com/office/drawing/2014/main" id="{931CFE88-D5B5-47F5-869E-193E8AB0645D}"/>
              </a:ext>
            </a:extLst>
          </p:cNvPr>
          <p:cNvSpPr>
            <a:spLocks noGrp="1"/>
          </p:cNvSpPr>
          <p:nvPr>
            <p:ph sz="quarter" idx="18" hasCustomPrompt="1"/>
          </p:nvPr>
        </p:nvSpPr>
        <p:spPr>
          <a:xfrm>
            <a:off x="3384068" y="1897039"/>
            <a:ext cx="2645795" cy="441168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6" name="Text Placeholder 13">
            <a:extLst>
              <a:ext uri="{FF2B5EF4-FFF2-40B4-BE49-F238E27FC236}">
                <a16:creationId xmlns:a16="http://schemas.microsoft.com/office/drawing/2014/main" id="{74E46594-8169-48C7-99B4-698344D30C18}"/>
              </a:ext>
            </a:extLst>
          </p:cNvPr>
          <p:cNvSpPr>
            <a:spLocks noGrp="1"/>
          </p:cNvSpPr>
          <p:nvPr>
            <p:ph type="body" sz="quarter" idx="19"/>
          </p:nvPr>
        </p:nvSpPr>
        <p:spPr>
          <a:xfrm>
            <a:off x="3384067" y="1600532"/>
            <a:ext cx="2645795"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9" name="Content Placeholder 6">
            <a:extLst>
              <a:ext uri="{FF2B5EF4-FFF2-40B4-BE49-F238E27FC236}">
                <a16:creationId xmlns:a16="http://schemas.microsoft.com/office/drawing/2014/main" id="{FDF3FB64-D825-4DE3-9928-EB0A34281B87}"/>
              </a:ext>
            </a:extLst>
          </p:cNvPr>
          <p:cNvSpPr>
            <a:spLocks noGrp="1"/>
          </p:cNvSpPr>
          <p:nvPr>
            <p:ph sz="quarter" idx="20" hasCustomPrompt="1"/>
          </p:nvPr>
        </p:nvSpPr>
        <p:spPr>
          <a:xfrm>
            <a:off x="6162140" y="1897039"/>
            <a:ext cx="2645795" cy="441168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20" name="Text Placeholder 13">
            <a:extLst>
              <a:ext uri="{FF2B5EF4-FFF2-40B4-BE49-F238E27FC236}">
                <a16:creationId xmlns:a16="http://schemas.microsoft.com/office/drawing/2014/main" id="{2A2BC63E-D278-4043-A548-C1B64F93B188}"/>
              </a:ext>
            </a:extLst>
          </p:cNvPr>
          <p:cNvSpPr>
            <a:spLocks noGrp="1"/>
          </p:cNvSpPr>
          <p:nvPr>
            <p:ph type="body" sz="quarter" idx="21"/>
          </p:nvPr>
        </p:nvSpPr>
        <p:spPr>
          <a:xfrm>
            <a:off x="6162139" y="1600532"/>
            <a:ext cx="2645795"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21" name="Content Placeholder 6">
            <a:extLst>
              <a:ext uri="{FF2B5EF4-FFF2-40B4-BE49-F238E27FC236}">
                <a16:creationId xmlns:a16="http://schemas.microsoft.com/office/drawing/2014/main" id="{FEEBB5CF-8EAA-4DFF-AC6A-5861BE0A6F31}"/>
              </a:ext>
            </a:extLst>
          </p:cNvPr>
          <p:cNvSpPr>
            <a:spLocks noGrp="1"/>
          </p:cNvSpPr>
          <p:nvPr>
            <p:ph sz="quarter" idx="22" hasCustomPrompt="1"/>
          </p:nvPr>
        </p:nvSpPr>
        <p:spPr>
          <a:xfrm>
            <a:off x="8887394" y="1897039"/>
            <a:ext cx="2645795" cy="441168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22" name="Text Placeholder 13">
            <a:extLst>
              <a:ext uri="{FF2B5EF4-FFF2-40B4-BE49-F238E27FC236}">
                <a16:creationId xmlns:a16="http://schemas.microsoft.com/office/drawing/2014/main" id="{87DFC3AF-29D1-4C87-8B4D-20F186B8C414}"/>
              </a:ext>
            </a:extLst>
          </p:cNvPr>
          <p:cNvSpPr>
            <a:spLocks noGrp="1"/>
          </p:cNvSpPr>
          <p:nvPr>
            <p:ph type="body" sz="quarter" idx="23"/>
          </p:nvPr>
        </p:nvSpPr>
        <p:spPr>
          <a:xfrm>
            <a:off x="8887393" y="1600532"/>
            <a:ext cx="2645795"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3" name="Slide Number Placeholder 4">
            <a:extLst>
              <a:ext uri="{FF2B5EF4-FFF2-40B4-BE49-F238E27FC236}">
                <a16:creationId xmlns:a16="http://schemas.microsoft.com/office/drawing/2014/main" id="{EE37258E-C9EE-458C-A36B-A526EA1ADC9F}"/>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7" name="Footer Placeholder 12">
            <a:extLst>
              <a:ext uri="{FF2B5EF4-FFF2-40B4-BE49-F238E27FC236}">
                <a16:creationId xmlns:a16="http://schemas.microsoft.com/office/drawing/2014/main" id="{FC450B30-10D3-4965-9981-CF4CFB4778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8" name="Text Placeholder 5">
            <a:extLst>
              <a:ext uri="{FF2B5EF4-FFF2-40B4-BE49-F238E27FC236}">
                <a16:creationId xmlns:a16="http://schemas.microsoft.com/office/drawing/2014/main" id="{6E4B80E6-7847-4179-81AE-F4D13DD7EE96}"/>
              </a:ext>
            </a:extLst>
          </p:cNvPr>
          <p:cNvSpPr>
            <a:spLocks noGrp="1"/>
          </p:cNvSpPr>
          <p:nvPr>
            <p:ph type="body" sz="quarter" idx="24"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23" name="Text Placeholder 8">
            <a:extLst>
              <a:ext uri="{FF2B5EF4-FFF2-40B4-BE49-F238E27FC236}">
                <a16:creationId xmlns:a16="http://schemas.microsoft.com/office/drawing/2014/main" id="{E75A48D6-E3FA-40CC-82EE-6C838D03D7D9}"/>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137568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ox (4) Charts (4) Vertical">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CF7F879-E71F-4E97-81A6-2954D37FA2AB}"/>
              </a:ext>
            </a:extLst>
          </p:cNvPr>
          <p:cNvGraphicFramePr>
            <a:graphicFrameLocks noChangeAspect="1"/>
          </p:cNvGraphicFramePr>
          <p:nvPr>
            <p:custDataLst>
              <p:tags r:id="rId2"/>
            </p:custDataLst>
            <p:extLst>
              <p:ext uri="{D42A27DB-BD31-4B8C-83A1-F6EECF244321}">
                <p14:modId xmlns:p14="http://schemas.microsoft.com/office/powerpoint/2010/main" val="37675042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56"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DCF7F879-E71F-4E97-81A6-2954D37FA2A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9D6B7D97-7BAF-411C-AFC4-913CDB47C1A4}"/>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8" name="Content 4">
            <a:extLst>
              <a:ext uri="{FF2B5EF4-FFF2-40B4-BE49-F238E27FC236}">
                <a16:creationId xmlns:a16="http://schemas.microsoft.com/office/drawing/2014/main" id="{CF39F6C1-4AE4-438B-A141-0F1C6950A800}"/>
              </a:ext>
            </a:extLst>
          </p:cNvPr>
          <p:cNvSpPr>
            <a:spLocks noGrp="1"/>
          </p:cNvSpPr>
          <p:nvPr>
            <p:ph sz="quarter" idx="40" hasCustomPrompt="1"/>
          </p:nvPr>
        </p:nvSpPr>
        <p:spPr>
          <a:xfrm>
            <a:off x="9023621" y="2059963"/>
            <a:ext cx="25056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0" name="Content 3">
            <a:extLst>
              <a:ext uri="{FF2B5EF4-FFF2-40B4-BE49-F238E27FC236}">
                <a16:creationId xmlns:a16="http://schemas.microsoft.com/office/drawing/2014/main" id="{F1DCCFD5-6691-4AD1-9C34-359AF62654DB}"/>
              </a:ext>
            </a:extLst>
          </p:cNvPr>
          <p:cNvSpPr>
            <a:spLocks noGrp="1"/>
          </p:cNvSpPr>
          <p:nvPr>
            <p:ph sz="quarter" idx="39" hasCustomPrompt="1"/>
          </p:nvPr>
        </p:nvSpPr>
        <p:spPr>
          <a:xfrm>
            <a:off x="6236674" y="2059963"/>
            <a:ext cx="25056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1" name="Content 2">
            <a:extLst>
              <a:ext uri="{FF2B5EF4-FFF2-40B4-BE49-F238E27FC236}">
                <a16:creationId xmlns:a16="http://schemas.microsoft.com/office/drawing/2014/main" id="{C8AF6B3F-40C8-41CF-A9A1-1281834DE84A}"/>
              </a:ext>
            </a:extLst>
          </p:cNvPr>
          <p:cNvSpPr>
            <a:spLocks noGrp="1"/>
          </p:cNvSpPr>
          <p:nvPr>
            <p:ph sz="quarter" idx="35" hasCustomPrompt="1"/>
          </p:nvPr>
        </p:nvSpPr>
        <p:spPr>
          <a:xfrm>
            <a:off x="3449727" y="2059963"/>
            <a:ext cx="25056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2" name="Content 1">
            <a:extLst>
              <a:ext uri="{FF2B5EF4-FFF2-40B4-BE49-F238E27FC236}">
                <a16:creationId xmlns:a16="http://schemas.microsoft.com/office/drawing/2014/main" id="{FF87DD76-099F-4244-9D99-E4B062508E88}"/>
              </a:ext>
            </a:extLst>
          </p:cNvPr>
          <p:cNvSpPr>
            <a:spLocks noGrp="1"/>
          </p:cNvSpPr>
          <p:nvPr>
            <p:ph sz="quarter" idx="31" hasCustomPrompt="1"/>
          </p:nvPr>
        </p:nvSpPr>
        <p:spPr>
          <a:xfrm>
            <a:off x="662780" y="2059963"/>
            <a:ext cx="25056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9" name="Subheading 4">
            <a:extLst>
              <a:ext uri="{FF2B5EF4-FFF2-40B4-BE49-F238E27FC236}">
                <a16:creationId xmlns:a16="http://schemas.microsoft.com/office/drawing/2014/main" id="{A84D8A4A-68C0-4926-AA57-7B96D51E17F4}"/>
              </a:ext>
            </a:extLst>
          </p:cNvPr>
          <p:cNvSpPr>
            <a:spLocks noGrp="1"/>
          </p:cNvSpPr>
          <p:nvPr>
            <p:ph type="body" sz="quarter" idx="41" hasCustomPrompt="1"/>
          </p:nvPr>
        </p:nvSpPr>
        <p:spPr>
          <a:xfrm>
            <a:off x="9023621" y="1699963"/>
            <a:ext cx="25056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9" name="Subheading 3">
            <a:extLst>
              <a:ext uri="{FF2B5EF4-FFF2-40B4-BE49-F238E27FC236}">
                <a16:creationId xmlns:a16="http://schemas.microsoft.com/office/drawing/2014/main" id="{04A4E2DB-360D-4079-B449-45E13137CBA0}"/>
              </a:ext>
            </a:extLst>
          </p:cNvPr>
          <p:cNvSpPr>
            <a:spLocks noGrp="1"/>
          </p:cNvSpPr>
          <p:nvPr>
            <p:ph type="body" sz="quarter" idx="38" hasCustomPrompt="1"/>
          </p:nvPr>
        </p:nvSpPr>
        <p:spPr>
          <a:xfrm>
            <a:off x="6236674" y="1699963"/>
            <a:ext cx="25056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1" name="Subheading 2">
            <a:extLst>
              <a:ext uri="{FF2B5EF4-FFF2-40B4-BE49-F238E27FC236}">
                <a16:creationId xmlns:a16="http://schemas.microsoft.com/office/drawing/2014/main" id="{DE6F4AD5-A9FF-47FF-871A-39553FBF918B}"/>
              </a:ext>
            </a:extLst>
          </p:cNvPr>
          <p:cNvSpPr>
            <a:spLocks noGrp="1"/>
          </p:cNvSpPr>
          <p:nvPr>
            <p:ph type="body" sz="quarter" idx="34" hasCustomPrompt="1"/>
          </p:nvPr>
        </p:nvSpPr>
        <p:spPr>
          <a:xfrm>
            <a:off x="3449727" y="1699963"/>
            <a:ext cx="25056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5" name="Subheading 1">
            <a:extLst>
              <a:ext uri="{FF2B5EF4-FFF2-40B4-BE49-F238E27FC236}">
                <a16:creationId xmlns:a16="http://schemas.microsoft.com/office/drawing/2014/main" id="{44F83952-045D-4D33-A1C2-0559CBE9DF39}"/>
              </a:ext>
            </a:extLst>
          </p:cNvPr>
          <p:cNvSpPr>
            <a:spLocks noGrp="1"/>
          </p:cNvSpPr>
          <p:nvPr>
            <p:ph type="body" sz="quarter" idx="30" hasCustomPrompt="1"/>
          </p:nvPr>
        </p:nvSpPr>
        <p:spPr>
          <a:xfrm>
            <a:off x="662780" y="1699963"/>
            <a:ext cx="25056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40" name="Footnote">
            <a:extLst>
              <a:ext uri="{FF2B5EF4-FFF2-40B4-BE49-F238E27FC236}">
                <a16:creationId xmlns:a16="http://schemas.microsoft.com/office/drawing/2014/main" id="{34D27F35-324A-49ED-B9DA-EDDAC7A59CB6}"/>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41" name="Footer Placeholder">
            <a:extLst>
              <a:ext uri="{FF2B5EF4-FFF2-40B4-BE49-F238E27FC236}">
                <a16:creationId xmlns:a16="http://schemas.microsoft.com/office/drawing/2014/main" id="{17E19EDB-F0A8-49BD-B0D8-BF45CE665CDD}"/>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42" name="Slide Number Placeholder">
            <a:extLst>
              <a:ext uri="{FF2B5EF4-FFF2-40B4-BE49-F238E27FC236}">
                <a16:creationId xmlns:a16="http://schemas.microsoft.com/office/drawing/2014/main" id="{14CB2A98-E6DC-45FF-ACB9-B612C6C61AA4}"/>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36" name="Subtitle placeholder">
            <a:extLst>
              <a:ext uri="{FF2B5EF4-FFF2-40B4-BE49-F238E27FC236}">
                <a16:creationId xmlns:a16="http://schemas.microsoft.com/office/drawing/2014/main" id="{20C7A397-426B-4A14-A63C-551F62839279}"/>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7" name="Title Placeholder">
            <a:extLst>
              <a:ext uri="{FF2B5EF4-FFF2-40B4-BE49-F238E27FC236}">
                <a16:creationId xmlns:a16="http://schemas.microsoft.com/office/drawing/2014/main" id="{806B9B8E-D2B0-45BA-8C36-811D77B944B3}"/>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3993294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Box (4)">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879F2D3-0E7F-495C-A6C6-DDB5DFDF4AAD}"/>
              </a:ext>
            </a:extLst>
          </p:cNvPr>
          <p:cNvGraphicFramePr>
            <a:graphicFrameLocks noChangeAspect="1"/>
          </p:cNvGraphicFramePr>
          <p:nvPr userDrawn="1">
            <p:custDataLst>
              <p:tags r:id="rId2"/>
            </p:custDataLst>
            <p:extLst>
              <p:ext uri="{D42A27DB-BD31-4B8C-83A1-F6EECF244321}">
                <p14:modId xmlns:p14="http://schemas.microsoft.com/office/powerpoint/2010/main" val="41078662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3260"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7" y="1614179"/>
            <a:ext cx="5332401" cy="2221224"/>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6192852" y="1614179"/>
            <a:ext cx="5332401" cy="2221224"/>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2" name="Content Placeholder 6">
            <a:extLst>
              <a:ext uri="{FF2B5EF4-FFF2-40B4-BE49-F238E27FC236}">
                <a16:creationId xmlns:a16="http://schemas.microsoft.com/office/drawing/2014/main" id="{609F7D38-8A05-476E-A5F6-946551480FF1}"/>
              </a:ext>
            </a:extLst>
          </p:cNvPr>
          <p:cNvSpPr>
            <a:spLocks noGrp="1"/>
          </p:cNvSpPr>
          <p:nvPr>
            <p:ph sz="quarter" idx="16" hasCustomPrompt="1"/>
          </p:nvPr>
        </p:nvSpPr>
        <p:spPr>
          <a:xfrm>
            <a:off x="666747" y="4051242"/>
            <a:ext cx="5332401" cy="2245406"/>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3" name="Content Placeholder 6">
            <a:extLst>
              <a:ext uri="{FF2B5EF4-FFF2-40B4-BE49-F238E27FC236}">
                <a16:creationId xmlns:a16="http://schemas.microsoft.com/office/drawing/2014/main" id="{C90F3D03-874C-4519-A9D2-A690D7D852D0}"/>
              </a:ext>
            </a:extLst>
          </p:cNvPr>
          <p:cNvSpPr>
            <a:spLocks noGrp="1"/>
          </p:cNvSpPr>
          <p:nvPr>
            <p:ph sz="quarter" idx="17" hasCustomPrompt="1"/>
          </p:nvPr>
        </p:nvSpPr>
        <p:spPr>
          <a:xfrm>
            <a:off x="6192852" y="4051242"/>
            <a:ext cx="5332401" cy="2245406"/>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dirty="0"/>
            </a:lvl4pPr>
            <a:lvl5pPr rtl="0">
              <a:defRPr lang="nl-NL" dirty="0"/>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7" name="Title Placeholder 4">
            <a:extLst>
              <a:ext uri="{FF2B5EF4-FFF2-40B4-BE49-F238E27FC236}">
                <a16:creationId xmlns:a16="http://schemas.microsoft.com/office/drawing/2014/main" id="{D426147B-6934-459D-8EA4-18D319E107A7}"/>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9" name="Slide Number Placeholder 4">
            <a:extLst>
              <a:ext uri="{FF2B5EF4-FFF2-40B4-BE49-F238E27FC236}">
                <a16:creationId xmlns:a16="http://schemas.microsoft.com/office/drawing/2014/main" id="{8F0E1690-1332-4229-BCCF-541507A54910}"/>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0" name="Footer Placeholder 12">
            <a:extLst>
              <a:ext uri="{FF2B5EF4-FFF2-40B4-BE49-F238E27FC236}">
                <a16:creationId xmlns:a16="http://schemas.microsoft.com/office/drawing/2014/main" id="{7FC4BD40-4E5C-4048-9B5A-9703E84E67AD}"/>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1" name="Text Placeholder 5">
            <a:extLst>
              <a:ext uri="{FF2B5EF4-FFF2-40B4-BE49-F238E27FC236}">
                <a16:creationId xmlns:a16="http://schemas.microsoft.com/office/drawing/2014/main" id="{D2FAC088-0910-4EAF-A8D0-7B1BED065EB3}"/>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4" name="Text Placeholder 8">
            <a:extLst>
              <a:ext uri="{FF2B5EF4-FFF2-40B4-BE49-F238E27FC236}">
                <a16:creationId xmlns:a16="http://schemas.microsoft.com/office/drawing/2014/main" id="{6981DF49-D850-4DD5-BD04-EABA0CB475FF}"/>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34556273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Box (4) Charts (4)">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A9303F8-8B8C-45E4-95A1-DA3A5DEE8267}"/>
              </a:ext>
            </a:extLst>
          </p:cNvPr>
          <p:cNvGraphicFramePr>
            <a:graphicFrameLocks noChangeAspect="1"/>
          </p:cNvGraphicFramePr>
          <p:nvPr userDrawn="1">
            <p:custDataLst>
              <p:tags r:id="rId2"/>
            </p:custDataLst>
            <p:extLst>
              <p:ext uri="{D42A27DB-BD31-4B8C-83A1-F6EECF244321}">
                <p14:modId xmlns:p14="http://schemas.microsoft.com/office/powerpoint/2010/main" val="8048311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4284"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7" y="1893455"/>
            <a:ext cx="5332401" cy="1941947"/>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6192852" y="1893455"/>
            <a:ext cx="5332401" cy="1941947"/>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2" name="Content Placeholder 6">
            <a:extLst>
              <a:ext uri="{FF2B5EF4-FFF2-40B4-BE49-F238E27FC236}">
                <a16:creationId xmlns:a16="http://schemas.microsoft.com/office/drawing/2014/main" id="{609F7D38-8A05-476E-A5F6-946551480FF1}"/>
              </a:ext>
            </a:extLst>
          </p:cNvPr>
          <p:cNvSpPr>
            <a:spLocks noGrp="1"/>
          </p:cNvSpPr>
          <p:nvPr>
            <p:ph sz="quarter" idx="16" hasCustomPrompt="1"/>
          </p:nvPr>
        </p:nvSpPr>
        <p:spPr>
          <a:xfrm>
            <a:off x="666747" y="4318000"/>
            <a:ext cx="5332401" cy="1978647"/>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3" name="Content Placeholder 6">
            <a:extLst>
              <a:ext uri="{FF2B5EF4-FFF2-40B4-BE49-F238E27FC236}">
                <a16:creationId xmlns:a16="http://schemas.microsoft.com/office/drawing/2014/main" id="{C90F3D03-874C-4519-A9D2-A690D7D852D0}"/>
              </a:ext>
            </a:extLst>
          </p:cNvPr>
          <p:cNvSpPr>
            <a:spLocks noGrp="1"/>
          </p:cNvSpPr>
          <p:nvPr>
            <p:ph sz="quarter" idx="17" hasCustomPrompt="1"/>
          </p:nvPr>
        </p:nvSpPr>
        <p:spPr>
          <a:xfrm>
            <a:off x="6192852" y="4318000"/>
            <a:ext cx="5332401" cy="1978647"/>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dirty="0"/>
            </a:lvl4pPr>
            <a:lvl5pPr rtl="0">
              <a:defRPr lang="nl-NL" dirty="0"/>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7" name="Title Placeholder 4">
            <a:extLst>
              <a:ext uri="{FF2B5EF4-FFF2-40B4-BE49-F238E27FC236}">
                <a16:creationId xmlns:a16="http://schemas.microsoft.com/office/drawing/2014/main" id="{D426147B-6934-459D-8EA4-18D319E107A7}"/>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0" name="Text Placeholder 8">
            <a:extLst>
              <a:ext uri="{FF2B5EF4-FFF2-40B4-BE49-F238E27FC236}">
                <a16:creationId xmlns:a16="http://schemas.microsoft.com/office/drawing/2014/main" id="{BF93BD8D-4A67-4A93-803E-7FAD5D065B5C}"/>
              </a:ext>
            </a:extLst>
          </p:cNvPr>
          <p:cNvSpPr>
            <a:spLocks noGrp="1"/>
          </p:cNvSpPr>
          <p:nvPr>
            <p:ph type="body" sz="quarter" idx="18"/>
          </p:nvPr>
        </p:nvSpPr>
        <p:spPr>
          <a:xfrm>
            <a:off x="666747" y="1611881"/>
            <a:ext cx="5332398"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1" name="Text Placeholder 8">
            <a:extLst>
              <a:ext uri="{FF2B5EF4-FFF2-40B4-BE49-F238E27FC236}">
                <a16:creationId xmlns:a16="http://schemas.microsoft.com/office/drawing/2014/main" id="{E02998D9-BFAB-41BB-9F05-16848A4F1DB4}"/>
              </a:ext>
            </a:extLst>
          </p:cNvPr>
          <p:cNvSpPr>
            <a:spLocks noGrp="1"/>
          </p:cNvSpPr>
          <p:nvPr>
            <p:ph type="body" sz="quarter" idx="19"/>
          </p:nvPr>
        </p:nvSpPr>
        <p:spPr>
          <a:xfrm>
            <a:off x="6192852" y="1611881"/>
            <a:ext cx="5332398" cy="247650"/>
          </a:xfrm>
        </p:spPr>
        <p:txBody>
          <a:bodyPr vert="horz" lIns="36000" tIns="36000" rIns="36000" bIns="36000" rtlCol="0">
            <a:noAutofit/>
          </a:bodyPr>
          <a:lstStyle>
            <a:lvl1pPr rtl="0">
              <a:defRPr lang="nl-NL" b="1" dirty="0"/>
            </a:lvl1pPr>
          </a:lstStyle>
          <a:p>
            <a:pPr lvl="0"/>
            <a:r>
              <a:rPr lang="nl-NL"/>
              <a:t>Click to edit Master text styles</a:t>
            </a:r>
            <a:endParaRPr lang="nl-NL" dirty="0"/>
          </a:p>
        </p:txBody>
      </p:sp>
      <p:sp>
        <p:nvSpPr>
          <p:cNvPr id="14" name="Text Placeholder 8">
            <a:extLst>
              <a:ext uri="{FF2B5EF4-FFF2-40B4-BE49-F238E27FC236}">
                <a16:creationId xmlns:a16="http://schemas.microsoft.com/office/drawing/2014/main" id="{30FD6994-391F-433F-BDE4-0540A6E06D4F}"/>
              </a:ext>
            </a:extLst>
          </p:cNvPr>
          <p:cNvSpPr>
            <a:spLocks noGrp="1"/>
          </p:cNvSpPr>
          <p:nvPr>
            <p:ph type="body" sz="quarter" idx="20"/>
          </p:nvPr>
        </p:nvSpPr>
        <p:spPr>
          <a:xfrm>
            <a:off x="666747" y="4034805"/>
            <a:ext cx="5332398"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5" name="Text Placeholder 8">
            <a:extLst>
              <a:ext uri="{FF2B5EF4-FFF2-40B4-BE49-F238E27FC236}">
                <a16:creationId xmlns:a16="http://schemas.microsoft.com/office/drawing/2014/main" id="{021C46BC-655F-4A5D-A2D5-2A19EDCE5041}"/>
              </a:ext>
            </a:extLst>
          </p:cNvPr>
          <p:cNvSpPr>
            <a:spLocks noGrp="1"/>
          </p:cNvSpPr>
          <p:nvPr>
            <p:ph type="body" sz="quarter" idx="21"/>
          </p:nvPr>
        </p:nvSpPr>
        <p:spPr>
          <a:xfrm>
            <a:off x="6192852" y="4034805"/>
            <a:ext cx="5332398"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6" name="Slide Number Placeholder 4">
            <a:extLst>
              <a:ext uri="{FF2B5EF4-FFF2-40B4-BE49-F238E27FC236}">
                <a16:creationId xmlns:a16="http://schemas.microsoft.com/office/drawing/2014/main" id="{E0559E2E-36F1-491A-8FA8-344A5170DA24}"/>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8" name="Footer Placeholder 12">
            <a:extLst>
              <a:ext uri="{FF2B5EF4-FFF2-40B4-BE49-F238E27FC236}">
                <a16:creationId xmlns:a16="http://schemas.microsoft.com/office/drawing/2014/main" id="{A5DA6AF4-920A-4CCD-A5AF-BF9BA3499D25}"/>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9" name="Text Placeholder 5">
            <a:extLst>
              <a:ext uri="{FF2B5EF4-FFF2-40B4-BE49-F238E27FC236}">
                <a16:creationId xmlns:a16="http://schemas.microsoft.com/office/drawing/2014/main" id="{DBF0B1F3-D8A8-423E-A673-7349BD2F86CF}"/>
              </a:ext>
            </a:extLst>
          </p:cNvPr>
          <p:cNvSpPr>
            <a:spLocks noGrp="1"/>
          </p:cNvSpPr>
          <p:nvPr>
            <p:ph type="body" sz="quarter" idx="22"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20" name="Text Placeholder 8">
            <a:extLst>
              <a:ext uri="{FF2B5EF4-FFF2-40B4-BE49-F238E27FC236}">
                <a16:creationId xmlns:a16="http://schemas.microsoft.com/office/drawing/2014/main" id="{C7812372-ED0E-496A-B400-A085826A5D19}"/>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326590240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Box (4) FRAM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3EA67A-6B58-4A24-BB32-A3ED41CE3A18}"/>
              </a:ext>
            </a:extLst>
          </p:cNvPr>
          <p:cNvGraphicFramePr>
            <a:graphicFrameLocks noChangeAspect="1"/>
          </p:cNvGraphicFramePr>
          <p:nvPr userDrawn="1">
            <p:custDataLst>
              <p:tags r:id="rId2"/>
            </p:custDataLst>
            <p:extLst>
              <p:ext uri="{D42A27DB-BD31-4B8C-83A1-F6EECF244321}">
                <p14:modId xmlns:p14="http://schemas.microsoft.com/office/powerpoint/2010/main" val="14924434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5308"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7" y="1920567"/>
            <a:ext cx="5332401" cy="191483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6192051" y="1920567"/>
            <a:ext cx="5332401" cy="191483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dirty="0"/>
            </a:lvl4pPr>
            <a:lvl5pPr rtl="0">
              <a:defRPr lang="nl-NL" dirty="0"/>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4" name="Text Placeholder 13">
            <a:extLst>
              <a:ext uri="{FF2B5EF4-FFF2-40B4-BE49-F238E27FC236}">
                <a16:creationId xmlns:a16="http://schemas.microsoft.com/office/drawing/2014/main" id="{0A0116B7-2DDA-4F17-84E6-CC6DF2123E96}"/>
              </a:ext>
            </a:extLst>
          </p:cNvPr>
          <p:cNvSpPr>
            <a:spLocks noGrp="1"/>
          </p:cNvSpPr>
          <p:nvPr>
            <p:ph type="body" sz="quarter" idx="18"/>
          </p:nvPr>
        </p:nvSpPr>
        <p:spPr>
          <a:xfrm>
            <a:off x="666747" y="1614179"/>
            <a:ext cx="5331600"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5" name="Text Placeholder 13">
            <a:extLst>
              <a:ext uri="{FF2B5EF4-FFF2-40B4-BE49-F238E27FC236}">
                <a16:creationId xmlns:a16="http://schemas.microsoft.com/office/drawing/2014/main" id="{B93655A9-D6B4-4AEE-A369-A04444CD373D}"/>
              </a:ext>
            </a:extLst>
          </p:cNvPr>
          <p:cNvSpPr>
            <a:spLocks noGrp="1"/>
          </p:cNvSpPr>
          <p:nvPr>
            <p:ph type="body" sz="quarter" idx="19"/>
          </p:nvPr>
        </p:nvSpPr>
        <p:spPr>
          <a:xfrm>
            <a:off x="6192051" y="1614179"/>
            <a:ext cx="5331600"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6" name="Text Placeholder 13">
            <a:extLst>
              <a:ext uri="{FF2B5EF4-FFF2-40B4-BE49-F238E27FC236}">
                <a16:creationId xmlns:a16="http://schemas.microsoft.com/office/drawing/2014/main" id="{1DF4E769-2159-4882-91BA-CC023C7C38AA}"/>
              </a:ext>
            </a:extLst>
          </p:cNvPr>
          <p:cNvSpPr>
            <a:spLocks noGrp="1"/>
          </p:cNvSpPr>
          <p:nvPr>
            <p:ph type="body" sz="quarter" idx="20"/>
          </p:nvPr>
        </p:nvSpPr>
        <p:spPr>
          <a:xfrm>
            <a:off x="666747" y="4078538"/>
            <a:ext cx="5331600"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7" name="Text Placeholder 13">
            <a:extLst>
              <a:ext uri="{FF2B5EF4-FFF2-40B4-BE49-F238E27FC236}">
                <a16:creationId xmlns:a16="http://schemas.microsoft.com/office/drawing/2014/main" id="{A3E0BAEA-477D-458D-A88C-96519C74F07A}"/>
              </a:ext>
            </a:extLst>
          </p:cNvPr>
          <p:cNvSpPr>
            <a:spLocks noGrp="1"/>
          </p:cNvSpPr>
          <p:nvPr>
            <p:ph type="body" sz="quarter" idx="21"/>
          </p:nvPr>
        </p:nvSpPr>
        <p:spPr>
          <a:xfrm>
            <a:off x="6192051" y="4078538"/>
            <a:ext cx="5331600"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8" name="Content Placeholder 6">
            <a:extLst>
              <a:ext uri="{FF2B5EF4-FFF2-40B4-BE49-F238E27FC236}">
                <a16:creationId xmlns:a16="http://schemas.microsoft.com/office/drawing/2014/main" id="{D9637CE5-9335-4F08-ADEE-9B559529D1C8}"/>
              </a:ext>
            </a:extLst>
          </p:cNvPr>
          <p:cNvSpPr>
            <a:spLocks noGrp="1"/>
          </p:cNvSpPr>
          <p:nvPr>
            <p:ph sz="quarter" idx="22" hasCustomPrompt="1"/>
          </p:nvPr>
        </p:nvSpPr>
        <p:spPr>
          <a:xfrm>
            <a:off x="666747" y="4384926"/>
            <a:ext cx="5332401" cy="191483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9" name="Content Placeholder 6">
            <a:extLst>
              <a:ext uri="{FF2B5EF4-FFF2-40B4-BE49-F238E27FC236}">
                <a16:creationId xmlns:a16="http://schemas.microsoft.com/office/drawing/2014/main" id="{ED13E8E9-2039-4489-8CFF-E662FDC0F4DA}"/>
              </a:ext>
            </a:extLst>
          </p:cNvPr>
          <p:cNvSpPr>
            <a:spLocks noGrp="1"/>
          </p:cNvSpPr>
          <p:nvPr>
            <p:ph sz="quarter" idx="23" hasCustomPrompt="1"/>
          </p:nvPr>
        </p:nvSpPr>
        <p:spPr>
          <a:xfrm>
            <a:off x="6192051" y="4384926"/>
            <a:ext cx="5332401" cy="191483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dirty="0"/>
            </a:lvl4pPr>
            <a:lvl5pPr rtl="0">
              <a:defRPr lang="nl-NL" dirty="0"/>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20" name="Text Placeholder 8">
            <a:extLst>
              <a:ext uri="{FF2B5EF4-FFF2-40B4-BE49-F238E27FC236}">
                <a16:creationId xmlns:a16="http://schemas.microsoft.com/office/drawing/2014/main" id="{A6343749-2542-4BAC-B2A1-6300FCE15E19}"/>
              </a:ext>
            </a:extLst>
          </p:cNvPr>
          <p:cNvSpPr>
            <a:spLocks noGrp="1"/>
          </p:cNvSpPr>
          <p:nvPr>
            <p:ph type="body" sz="quarter" idx="14"/>
          </p:nvPr>
        </p:nvSpPr>
        <p:spPr>
          <a:xfrm>
            <a:off x="666750" y="1228725"/>
            <a:ext cx="10872000" cy="247650"/>
          </a:xfrm>
        </p:spPr>
        <p:txBody>
          <a:bodyPr vert="horz" lIns="36000" tIns="36000" rIns="36000" bIns="36000" rtlCol="0">
            <a:noAutofit/>
          </a:bodyPr>
          <a:lstStyle>
            <a:lvl1pPr rtl="0">
              <a:defRPr lang="nl-NL" b="1" dirty="0"/>
            </a:lvl1pPr>
          </a:lstStyle>
          <a:p>
            <a:pPr lvl="0"/>
            <a:r>
              <a:rPr lang="nl-NL"/>
              <a:t>Click to edit Master text styles</a:t>
            </a:r>
            <a:endParaRPr lang="nl-NL" dirty="0"/>
          </a:p>
        </p:txBody>
      </p:sp>
      <p:sp>
        <p:nvSpPr>
          <p:cNvPr id="21" name="Title Placeholder 4">
            <a:extLst>
              <a:ext uri="{FF2B5EF4-FFF2-40B4-BE49-F238E27FC236}">
                <a16:creationId xmlns:a16="http://schemas.microsoft.com/office/drawing/2014/main" id="{0939F8DC-3D85-48D7-9C64-F4B33AA92585}"/>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22" name="Slide Number Placeholder 4">
            <a:extLst>
              <a:ext uri="{FF2B5EF4-FFF2-40B4-BE49-F238E27FC236}">
                <a16:creationId xmlns:a16="http://schemas.microsoft.com/office/drawing/2014/main" id="{30BBF451-C052-4F23-A9DE-12250B1CDAF7}"/>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23" name="Footer Placeholder 12">
            <a:extLst>
              <a:ext uri="{FF2B5EF4-FFF2-40B4-BE49-F238E27FC236}">
                <a16:creationId xmlns:a16="http://schemas.microsoft.com/office/drawing/2014/main" id="{7C595AAE-FAA8-4A1F-AF07-52722782178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24" name="Text Placeholder 5">
            <a:extLst>
              <a:ext uri="{FF2B5EF4-FFF2-40B4-BE49-F238E27FC236}">
                <a16:creationId xmlns:a16="http://schemas.microsoft.com/office/drawing/2014/main" id="{772E327C-3B47-4AD2-95EB-0199832C6C84}"/>
              </a:ext>
            </a:extLst>
          </p:cNvPr>
          <p:cNvSpPr>
            <a:spLocks noGrp="1"/>
          </p:cNvSpPr>
          <p:nvPr>
            <p:ph type="body" sz="quarter" idx="24"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40004239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Box (6)">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87AE715-D1A9-40DD-8C11-C14DFFA4A003}"/>
              </a:ext>
            </a:extLst>
          </p:cNvPr>
          <p:cNvGraphicFramePr>
            <a:graphicFrameLocks noChangeAspect="1"/>
          </p:cNvGraphicFramePr>
          <p:nvPr userDrawn="1">
            <p:custDataLst>
              <p:tags r:id="rId2"/>
            </p:custDataLst>
            <p:extLst>
              <p:ext uri="{D42A27DB-BD31-4B8C-83A1-F6EECF244321}">
                <p14:modId xmlns:p14="http://schemas.microsoft.com/office/powerpoint/2010/main" val="20344012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6332"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614179"/>
            <a:ext cx="3495054" cy="2229770"/>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614179"/>
            <a:ext cx="3495054" cy="2229770"/>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614179"/>
            <a:ext cx="3495054" cy="2229770"/>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4" name="Content Placeholder 6">
            <a:extLst>
              <a:ext uri="{FF2B5EF4-FFF2-40B4-BE49-F238E27FC236}">
                <a16:creationId xmlns:a16="http://schemas.microsoft.com/office/drawing/2014/main" id="{B49F02EA-5F0C-4CF8-938B-E2F38C9FBFB8}"/>
              </a:ext>
            </a:extLst>
          </p:cNvPr>
          <p:cNvSpPr>
            <a:spLocks noGrp="1"/>
          </p:cNvSpPr>
          <p:nvPr>
            <p:ph sz="quarter" idx="17" hasCustomPrompt="1"/>
          </p:nvPr>
        </p:nvSpPr>
        <p:spPr>
          <a:xfrm>
            <a:off x="666748" y="4065752"/>
            <a:ext cx="3495054" cy="2229770"/>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5" name="Content Placeholder 6">
            <a:extLst>
              <a:ext uri="{FF2B5EF4-FFF2-40B4-BE49-F238E27FC236}">
                <a16:creationId xmlns:a16="http://schemas.microsoft.com/office/drawing/2014/main" id="{F7503642-CDD8-4E7C-B9F6-18F4BADB830C}"/>
              </a:ext>
            </a:extLst>
          </p:cNvPr>
          <p:cNvSpPr>
            <a:spLocks noGrp="1"/>
          </p:cNvSpPr>
          <p:nvPr>
            <p:ph sz="quarter" idx="18" hasCustomPrompt="1"/>
          </p:nvPr>
        </p:nvSpPr>
        <p:spPr>
          <a:xfrm>
            <a:off x="4344407" y="4065752"/>
            <a:ext cx="3495054" cy="2229770"/>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6" name="Content Placeholder 6">
            <a:extLst>
              <a:ext uri="{FF2B5EF4-FFF2-40B4-BE49-F238E27FC236}">
                <a16:creationId xmlns:a16="http://schemas.microsoft.com/office/drawing/2014/main" id="{6A4BBC05-3B20-4675-93D1-ACAE5D603510}"/>
              </a:ext>
            </a:extLst>
          </p:cNvPr>
          <p:cNvSpPr>
            <a:spLocks noGrp="1"/>
          </p:cNvSpPr>
          <p:nvPr>
            <p:ph sz="quarter" idx="19" hasCustomPrompt="1"/>
          </p:nvPr>
        </p:nvSpPr>
        <p:spPr>
          <a:xfrm>
            <a:off x="8022066" y="4065752"/>
            <a:ext cx="3495054" cy="2229770"/>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22" name="Text Placeholder 8">
            <a:extLst>
              <a:ext uri="{FF2B5EF4-FFF2-40B4-BE49-F238E27FC236}">
                <a16:creationId xmlns:a16="http://schemas.microsoft.com/office/drawing/2014/main" id="{F124ED1D-3665-48A4-8722-4E4188619727}"/>
              </a:ext>
            </a:extLst>
          </p:cNvPr>
          <p:cNvSpPr>
            <a:spLocks noGrp="1"/>
          </p:cNvSpPr>
          <p:nvPr>
            <p:ph type="body" sz="quarter" idx="14"/>
          </p:nvPr>
        </p:nvSpPr>
        <p:spPr>
          <a:xfrm>
            <a:off x="666750" y="1228725"/>
            <a:ext cx="10872000"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23" name="Title Placeholder 4">
            <a:extLst>
              <a:ext uri="{FF2B5EF4-FFF2-40B4-BE49-F238E27FC236}">
                <a16:creationId xmlns:a16="http://schemas.microsoft.com/office/drawing/2014/main" id="{9C36A84B-6057-47BC-8E36-0F4925C3F01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2" name="Slide Number Placeholder 4">
            <a:extLst>
              <a:ext uri="{FF2B5EF4-FFF2-40B4-BE49-F238E27FC236}">
                <a16:creationId xmlns:a16="http://schemas.microsoft.com/office/drawing/2014/main" id="{EF2CACC3-CAE3-4E28-98AF-53395A386426}"/>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3" name="Footer Placeholder 12">
            <a:extLst>
              <a:ext uri="{FF2B5EF4-FFF2-40B4-BE49-F238E27FC236}">
                <a16:creationId xmlns:a16="http://schemas.microsoft.com/office/drawing/2014/main" id="{0D443E43-D502-42AC-AE51-2711D193F819}"/>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7" name="Text Placeholder 5">
            <a:extLst>
              <a:ext uri="{FF2B5EF4-FFF2-40B4-BE49-F238E27FC236}">
                <a16:creationId xmlns:a16="http://schemas.microsoft.com/office/drawing/2014/main" id="{CA8A1F94-3624-4B10-A6C2-FFA0D81A2AAD}"/>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402463264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Box (6) Charts (6)">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995CAA9-CAE1-4BFF-8113-69EFE0B9860A}"/>
              </a:ext>
            </a:extLst>
          </p:cNvPr>
          <p:cNvGraphicFramePr>
            <a:graphicFrameLocks noChangeAspect="1"/>
          </p:cNvGraphicFramePr>
          <p:nvPr userDrawn="1">
            <p:custDataLst>
              <p:tags r:id="rId2"/>
            </p:custDataLst>
            <p:extLst>
              <p:ext uri="{D42A27DB-BD31-4B8C-83A1-F6EECF244321}">
                <p14:modId xmlns:p14="http://schemas.microsoft.com/office/powerpoint/2010/main" val="11429556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7356"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909823"/>
            <a:ext cx="3517200" cy="1934126"/>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909823"/>
            <a:ext cx="3517200" cy="1934126"/>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909823"/>
            <a:ext cx="3517200" cy="1934126"/>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4" name="Content Placeholder 6">
            <a:extLst>
              <a:ext uri="{FF2B5EF4-FFF2-40B4-BE49-F238E27FC236}">
                <a16:creationId xmlns:a16="http://schemas.microsoft.com/office/drawing/2014/main" id="{B49F02EA-5F0C-4CF8-938B-E2F38C9FBFB8}"/>
              </a:ext>
            </a:extLst>
          </p:cNvPr>
          <p:cNvSpPr>
            <a:spLocks noGrp="1"/>
          </p:cNvSpPr>
          <p:nvPr>
            <p:ph sz="quarter" idx="17" hasCustomPrompt="1"/>
          </p:nvPr>
        </p:nvSpPr>
        <p:spPr>
          <a:xfrm>
            <a:off x="666748" y="4373880"/>
            <a:ext cx="3517200" cy="192164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5" name="Content Placeholder 6">
            <a:extLst>
              <a:ext uri="{FF2B5EF4-FFF2-40B4-BE49-F238E27FC236}">
                <a16:creationId xmlns:a16="http://schemas.microsoft.com/office/drawing/2014/main" id="{F7503642-CDD8-4E7C-B9F6-18F4BADB830C}"/>
              </a:ext>
            </a:extLst>
          </p:cNvPr>
          <p:cNvSpPr>
            <a:spLocks noGrp="1"/>
          </p:cNvSpPr>
          <p:nvPr>
            <p:ph sz="quarter" idx="18" hasCustomPrompt="1"/>
          </p:nvPr>
        </p:nvSpPr>
        <p:spPr>
          <a:xfrm>
            <a:off x="4344407" y="4373880"/>
            <a:ext cx="3517200" cy="192164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6" name="Content Placeholder 6">
            <a:extLst>
              <a:ext uri="{FF2B5EF4-FFF2-40B4-BE49-F238E27FC236}">
                <a16:creationId xmlns:a16="http://schemas.microsoft.com/office/drawing/2014/main" id="{6A4BBC05-3B20-4675-93D1-ACAE5D603510}"/>
              </a:ext>
            </a:extLst>
          </p:cNvPr>
          <p:cNvSpPr>
            <a:spLocks noGrp="1"/>
          </p:cNvSpPr>
          <p:nvPr>
            <p:ph sz="quarter" idx="19" hasCustomPrompt="1"/>
          </p:nvPr>
        </p:nvSpPr>
        <p:spPr>
          <a:xfrm>
            <a:off x="8022066" y="4373880"/>
            <a:ext cx="3517200" cy="192164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22" name="Text Placeholder 8">
            <a:extLst>
              <a:ext uri="{FF2B5EF4-FFF2-40B4-BE49-F238E27FC236}">
                <a16:creationId xmlns:a16="http://schemas.microsoft.com/office/drawing/2014/main" id="{F124ED1D-3665-48A4-8722-4E4188619727}"/>
              </a:ext>
            </a:extLst>
          </p:cNvPr>
          <p:cNvSpPr>
            <a:spLocks noGrp="1"/>
          </p:cNvSpPr>
          <p:nvPr>
            <p:ph type="body" sz="quarter" idx="14"/>
          </p:nvPr>
        </p:nvSpPr>
        <p:spPr>
          <a:xfrm>
            <a:off x="666750" y="1228725"/>
            <a:ext cx="10872000"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23" name="Title Placeholder 4">
            <a:extLst>
              <a:ext uri="{FF2B5EF4-FFF2-40B4-BE49-F238E27FC236}">
                <a16:creationId xmlns:a16="http://schemas.microsoft.com/office/drawing/2014/main" id="{9C36A84B-6057-47BC-8E36-0F4925C3F01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3" name="Text Placeholder 8">
            <a:extLst>
              <a:ext uri="{FF2B5EF4-FFF2-40B4-BE49-F238E27FC236}">
                <a16:creationId xmlns:a16="http://schemas.microsoft.com/office/drawing/2014/main" id="{6D989A94-524E-4294-A80F-0F0699E09B34}"/>
              </a:ext>
            </a:extLst>
          </p:cNvPr>
          <p:cNvSpPr>
            <a:spLocks noGrp="1"/>
          </p:cNvSpPr>
          <p:nvPr>
            <p:ph type="body" sz="quarter" idx="20"/>
          </p:nvPr>
        </p:nvSpPr>
        <p:spPr>
          <a:xfrm>
            <a:off x="666750" y="1611881"/>
            <a:ext cx="3516680"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7" name="Text Placeholder 8">
            <a:extLst>
              <a:ext uri="{FF2B5EF4-FFF2-40B4-BE49-F238E27FC236}">
                <a16:creationId xmlns:a16="http://schemas.microsoft.com/office/drawing/2014/main" id="{C5099E76-230D-423F-BD2C-A314199F54A3}"/>
              </a:ext>
            </a:extLst>
          </p:cNvPr>
          <p:cNvSpPr>
            <a:spLocks noGrp="1"/>
          </p:cNvSpPr>
          <p:nvPr>
            <p:ph type="body" sz="quarter" idx="21"/>
          </p:nvPr>
        </p:nvSpPr>
        <p:spPr>
          <a:xfrm>
            <a:off x="4337660" y="1611881"/>
            <a:ext cx="3516680"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8" name="Text Placeholder 8">
            <a:extLst>
              <a:ext uri="{FF2B5EF4-FFF2-40B4-BE49-F238E27FC236}">
                <a16:creationId xmlns:a16="http://schemas.microsoft.com/office/drawing/2014/main" id="{4C5D2BD7-34D1-4071-BC66-0E4EB41A9562}"/>
              </a:ext>
            </a:extLst>
          </p:cNvPr>
          <p:cNvSpPr>
            <a:spLocks noGrp="1"/>
          </p:cNvSpPr>
          <p:nvPr>
            <p:ph type="body" sz="quarter" idx="22"/>
          </p:nvPr>
        </p:nvSpPr>
        <p:spPr>
          <a:xfrm>
            <a:off x="8022067" y="1611881"/>
            <a:ext cx="3516680" cy="247650"/>
          </a:xfrm>
        </p:spPr>
        <p:txBody>
          <a:bodyPr vert="horz" lIns="36000" tIns="36000" rIns="36000" bIns="36000" rtlCol="0">
            <a:noAutofit/>
          </a:bodyPr>
          <a:lstStyle>
            <a:lvl1pPr rtl="0">
              <a:defRPr lang="nl-NL" b="1" dirty="0"/>
            </a:lvl1pPr>
          </a:lstStyle>
          <a:p>
            <a:pPr lvl="0"/>
            <a:r>
              <a:rPr lang="nl-NL"/>
              <a:t>Click to edit Master text styles</a:t>
            </a:r>
            <a:endParaRPr lang="nl-NL" dirty="0"/>
          </a:p>
        </p:txBody>
      </p:sp>
      <p:sp>
        <p:nvSpPr>
          <p:cNvPr id="19" name="Text Placeholder 8">
            <a:extLst>
              <a:ext uri="{FF2B5EF4-FFF2-40B4-BE49-F238E27FC236}">
                <a16:creationId xmlns:a16="http://schemas.microsoft.com/office/drawing/2014/main" id="{A16AFF19-B35B-472F-BDD0-0AAEE2B6548F}"/>
              </a:ext>
            </a:extLst>
          </p:cNvPr>
          <p:cNvSpPr>
            <a:spLocks noGrp="1"/>
          </p:cNvSpPr>
          <p:nvPr>
            <p:ph type="body" sz="quarter" idx="23"/>
          </p:nvPr>
        </p:nvSpPr>
        <p:spPr>
          <a:xfrm>
            <a:off x="666750" y="4065752"/>
            <a:ext cx="3516680"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20" name="Text Placeholder 8">
            <a:extLst>
              <a:ext uri="{FF2B5EF4-FFF2-40B4-BE49-F238E27FC236}">
                <a16:creationId xmlns:a16="http://schemas.microsoft.com/office/drawing/2014/main" id="{D455FFAE-644A-4D42-B925-5A666AF0DF68}"/>
              </a:ext>
            </a:extLst>
          </p:cNvPr>
          <p:cNvSpPr>
            <a:spLocks noGrp="1"/>
          </p:cNvSpPr>
          <p:nvPr>
            <p:ph type="body" sz="quarter" idx="24"/>
          </p:nvPr>
        </p:nvSpPr>
        <p:spPr>
          <a:xfrm>
            <a:off x="4337660" y="4065752"/>
            <a:ext cx="3516680"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21" name="Text Placeholder 8">
            <a:extLst>
              <a:ext uri="{FF2B5EF4-FFF2-40B4-BE49-F238E27FC236}">
                <a16:creationId xmlns:a16="http://schemas.microsoft.com/office/drawing/2014/main" id="{DFD8B5BA-52C5-4A66-BCD9-37D184F350DE}"/>
              </a:ext>
            </a:extLst>
          </p:cNvPr>
          <p:cNvSpPr>
            <a:spLocks noGrp="1"/>
          </p:cNvSpPr>
          <p:nvPr>
            <p:ph type="body" sz="quarter" idx="25"/>
          </p:nvPr>
        </p:nvSpPr>
        <p:spPr>
          <a:xfrm>
            <a:off x="8022067" y="4065752"/>
            <a:ext cx="3516680" cy="247650"/>
          </a:xfrm>
        </p:spPr>
        <p:txBody>
          <a:bodyPr vert="horz" lIns="36000" tIns="36000" rIns="36000" bIns="36000" rtlCol="0">
            <a:noAutofit/>
          </a:bodyPr>
          <a:lstStyle>
            <a:lvl1pPr rtl="0">
              <a:defRPr lang="nl-NL" b="1" dirty="0"/>
            </a:lvl1pPr>
          </a:lstStyle>
          <a:p>
            <a:pPr lvl="0"/>
            <a:r>
              <a:rPr lang="nl-NL"/>
              <a:t>Click to edit Master text styles</a:t>
            </a:r>
            <a:endParaRPr lang="nl-NL" dirty="0"/>
          </a:p>
        </p:txBody>
      </p:sp>
      <p:sp>
        <p:nvSpPr>
          <p:cNvPr id="24" name="Slide Number Placeholder 4">
            <a:extLst>
              <a:ext uri="{FF2B5EF4-FFF2-40B4-BE49-F238E27FC236}">
                <a16:creationId xmlns:a16="http://schemas.microsoft.com/office/drawing/2014/main" id="{58772BF9-C96F-47F8-BED0-17EE771FF8A4}"/>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25" name="Footer Placeholder 12">
            <a:extLst>
              <a:ext uri="{FF2B5EF4-FFF2-40B4-BE49-F238E27FC236}">
                <a16:creationId xmlns:a16="http://schemas.microsoft.com/office/drawing/2014/main" id="{BCE1B593-BA0D-4DC4-937E-7C65E4DACF20}"/>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26" name="Text Placeholder 5">
            <a:extLst>
              <a:ext uri="{FF2B5EF4-FFF2-40B4-BE49-F238E27FC236}">
                <a16:creationId xmlns:a16="http://schemas.microsoft.com/office/drawing/2014/main" id="{B898098C-A914-45C5-AB62-BC456A3EB1DD}"/>
              </a:ext>
            </a:extLst>
          </p:cNvPr>
          <p:cNvSpPr>
            <a:spLocks noGrp="1"/>
          </p:cNvSpPr>
          <p:nvPr>
            <p:ph type="body" sz="quarter" idx="26"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271224747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Box (6) FRAM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F56C08A-098C-4CFF-8E83-01220C1F9A7C}"/>
              </a:ext>
            </a:extLst>
          </p:cNvPr>
          <p:cNvGraphicFramePr>
            <a:graphicFrameLocks noChangeAspect="1"/>
          </p:cNvGraphicFramePr>
          <p:nvPr userDrawn="1">
            <p:custDataLst>
              <p:tags r:id="rId2"/>
            </p:custDataLst>
            <p:extLst>
              <p:ext uri="{D42A27DB-BD31-4B8C-83A1-F6EECF244321}">
                <p14:modId xmlns:p14="http://schemas.microsoft.com/office/powerpoint/2010/main" val="14174795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8380"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920567"/>
            <a:ext cx="3517200" cy="1923382"/>
          </a:xfrm>
          <a:ln w="19050">
            <a:solidFill>
              <a:schemeClr val="accent1"/>
            </a:solidFill>
          </a:ln>
        </p:spPr>
        <p:txBody>
          <a:bodyPr vert="horz" lIns="36000" tIns="36000" rIns="36000" bIns="36000" rtlCol="0">
            <a:normAutofit/>
          </a:bodyPr>
          <a:lstStyle>
            <a:lvl2pPr rtl="0">
              <a:defRPr lang="en-US" dirty="0"/>
            </a:lvl2pPr>
            <a:lvl3pPr rtl="0">
              <a:defRPr lang="en-US" dirty="0"/>
            </a:lvl3pPr>
            <a:lvl4pPr rtl="0">
              <a:defRPr lang="en-US" dirty="0"/>
            </a:lvl4pPr>
            <a:lvl5pPr rtl="0">
              <a:defRPr lang="nl-NL" dirty="0"/>
            </a:lvl5pPr>
          </a:lstStyle>
          <a:p>
            <a:pPr lvl="1"/>
            <a:r>
              <a:rPr lang="nl-NL"/>
              <a:t>Text</a:t>
            </a:r>
          </a:p>
          <a:p>
            <a:pPr lvl="2"/>
            <a:r>
              <a:rPr lang="nl-NL"/>
              <a:t>Text</a:t>
            </a:r>
          </a:p>
          <a:p>
            <a:pPr lvl="3"/>
            <a:r>
              <a:rPr lang="nl-NL"/>
              <a:t>Text</a:t>
            </a:r>
          </a:p>
          <a:p>
            <a:pPr lvl="4"/>
            <a:r>
              <a:rPr lang="nl-NL"/>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920567"/>
            <a:ext cx="3517200" cy="1923382"/>
          </a:xfrm>
          <a:ln w="19050">
            <a:solidFill>
              <a:schemeClr val="accent1"/>
            </a:solidFill>
          </a:ln>
        </p:spPr>
        <p:txBody>
          <a:bodyPr vert="horz" lIns="36000" tIns="36000" rIns="36000" bIns="36000" rtlCol="0">
            <a:normAutofit/>
          </a:bodyPr>
          <a:lstStyle>
            <a:lvl2pPr rtl="0">
              <a:defRPr lang="en-US" dirty="0"/>
            </a:lvl2pPr>
            <a:lvl3pPr rtl="0">
              <a:defRPr lang="en-US" dirty="0"/>
            </a:lvl3pPr>
            <a:lvl4pPr rtl="0">
              <a:defRPr lang="en-US" dirty="0"/>
            </a:lvl4pPr>
            <a:lvl5pPr rtl="0">
              <a:defRPr lang="nl-NL" dirty="0"/>
            </a:lvl5pPr>
          </a:lstStyle>
          <a:p>
            <a:pPr lvl="1"/>
            <a:r>
              <a:rPr lang="nl-NL"/>
              <a:t>Text</a:t>
            </a:r>
          </a:p>
          <a:p>
            <a:pPr lvl="2"/>
            <a:r>
              <a:rPr lang="nl-NL"/>
              <a:t>Text</a:t>
            </a:r>
          </a:p>
          <a:p>
            <a:pPr lvl="3"/>
            <a:r>
              <a:rPr lang="nl-NL"/>
              <a:t>Text</a:t>
            </a:r>
          </a:p>
          <a:p>
            <a:pPr lvl="4"/>
            <a:r>
              <a:rPr lang="nl-NL"/>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08570" y="1920567"/>
            <a:ext cx="3517200" cy="1923382"/>
          </a:xfrm>
          <a:ln w="19050">
            <a:solidFill>
              <a:schemeClr val="accent1"/>
            </a:solidFill>
          </a:ln>
        </p:spPr>
        <p:txBody>
          <a:bodyPr vert="horz" lIns="36000" tIns="36000" rIns="36000" bIns="36000" rtlCol="0">
            <a:normAutofit/>
          </a:bodyPr>
          <a:lstStyle>
            <a:lvl2pPr rtl="0">
              <a:defRPr lang="en-US" dirty="0"/>
            </a:lvl2pPr>
            <a:lvl3pPr rtl="0">
              <a:defRPr lang="en-US" dirty="0"/>
            </a:lvl3pPr>
            <a:lvl4pPr rtl="0">
              <a:defRPr lang="en-US" dirty="0"/>
            </a:lvl4pPr>
            <a:lvl5pPr rtl="0">
              <a:defRPr lang="nl-NL" dirty="0"/>
            </a:lvl5pPr>
          </a:lstStyle>
          <a:p>
            <a:pPr lvl="1"/>
            <a:r>
              <a:rPr lang="nl-NL"/>
              <a:t>Text</a:t>
            </a:r>
          </a:p>
          <a:p>
            <a:pPr lvl="2"/>
            <a:r>
              <a:rPr lang="nl-NL"/>
              <a:t>Text</a:t>
            </a:r>
          </a:p>
          <a:p>
            <a:pPr lvl="3"/>
            <a:r>
              <a:rPr lang="nl-NL"/>
              <a:t>Text</a:t>
            </a:r>
          </a:p>
          <a:p>
            <a:pPr lvl="4"/>
            <a:r>
              <a:rPr lang="nl-NL"/>
              <a:t>Text</a:t>
            </a:r>
            <a:endParaRPr lang="nl-NL" dirty="0"/>
          </a:p>
        </p:txBody>
      </p:sp>
      <p:sp>
        <p:nvSpPr>
          <p:cNvPr id="13" name="Text Placeholder 13">
            <a:extLst>
              <a:ext uri="{FF2B5EF4-FFF2-40B4-BE49-F238E27FC236}">
                <a16:creationId xmlns:a16="http://schemas.microsoft.com/office/drawing/2014/main" id="{F4B0098F-76AA-4CCC-B75F-F5FB0D252EE9}"/>
              </a:ext>
            </a:extLst>
          </p:cNvPr>
          <p:cNvSpPr>
            <a:spLocks noGrp="1"/>
          </p:cNvSpPr>
          <p:nvPr>
            <p:ph type="body" sz="quarter" idx="20"/>
          </p:nvPr>
        </p:nvSpPr>
        <p:spPr>
          <a:xfrm>
            <a:off x="666747" y="1614179"/>
            <a:ext cx="3516682"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7" name="Text Placeholder 13">
            <a:extLst>
              <a:ext uri="{FF2B5EF4-FFF2-40B4-BE49-F238E27FC236}">
                <a16:creationId xmlns:a16="http://schemas.microsoft.com/office/drawing/2014/main" id="{7C522693-E501-498D-BFCB-F7C6ACEBDFFA}"/>
              </a:ext>
            </a:extLst>
          </p:cNvPr>
          <p:cNvSpPr>
            <a:spLocks noGrp="1"/>
          </p:cNvSpPr>
          <p:nvPr>
            <p:ph type="body" sz="quarter" idx="21"/>
          </p:nvPr>
        </p:nvSpPr>
        <p:spPr>
          <a:xfrm>
            <a:off x="4344407" y="1614179"/>
            <a:ext cx="3516682"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8" name="Text Placeholder 13">
            <a:extLst>
              <a:ext uri="{FF2B5EF4-FFF2-40B4-BE49-F238E27FC236}">
                <a16:creationId xmlns:a16="http://schemas.microsoft.com/office/drawing/2014/main" id="{7AADEDD7-60BB-4864-8860-734D59477E59}"/>
              </a:ext>
            </a:extLst>
          </p:cNvPr>
          <p:cNvSpPr>
            <a:spLocks noGrp="1"/>
          </p:cNvSpPr>
          <p:nvPr>
            <p:ph type="body" sz="quarter" idx="22"/>
          </p:nvPr>
        </p:nvSpPr>
        <p:spPr>
          <a:xfrm>
            <a:off x="8008570" y="1614179"/>
            <a:ext cx="3516682"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22" name="Content Placeholder 6">
            <a:extLst>
              <a:ext uri="{FF2B5EF4-FFF2-40B4-BE49-F238E27FC236}">
                <a16:creationId xmlns:a16="http://schemas.microsoft.com/office/drawing/2014/main" id="{33567908-9056-4CC6-84AC-35BB6CB0EB1E}"/>
              </a:ext>
            </a:extLst>
          </p:cNvPr>
          <p:cNvSpPr>
            <a:spLocks noGrp="1"/>
          </p:cNvSpPr>
          <p:nvPr>
            <p:ph sz="quarter" idx="23" hasCustomPrompt="1"/>
          </p:nvPr>
        </p:nvSpPr>
        <p:spPr>
          <a:xfrm>
            <a:off x="666748" y="4385343"/>
            <a:ext cx="3517200" cy="1923382"/>
          </a:xfrm>
          <a:ln w="19050">
            <a:solidFill>
              <a:schemeClr val="accent1"/>
            </a:solidFill>
          </a:ln>
        </p:spPr>
        <p:txBody>
          <a:bodyPr vert="horz" lIns="36000" tIns="36000" rIns="36000" bIns="36000" rtlCol="0">
            <a:normAutofit/>
          </a:bodyPr>
          <a:lstStyle>
            <a:lvl2pPr rtl="0">
              <a:defRPr lang="en-US" dirty="0"/>
            </a:lvl2pPr>
            <a:lvl3pPr rtl="0">
              <a:defRPr lang="en-US" dirty="0"/>
            </a:lvl3pPr>
            <a:lvl4pPr rtl="0">
              <a:defRPr lang="en-US" dirty="0"/>
            </a:lvl4pPr>
            <a:lvl5pPr rtl="0">
              <a:defRPr lang="nl-NL" dirty="0"/>
            </a:lvl5pPr>
          </a:lstStyle>
          <a:p>
            <a:pPr lvl="1"/>
            <a:r>
              <a:rPr lang="nl-NL"/>
              <a:t>Text</a:t>
            </a:r>
          </a:p>
          <a:p>
            <a:pPr lvl="2"/>
            <a:r>
              <a:rPr lang="nl-NL"/>
              <a:t>Text</a:t>
            </a:r>
          </a:p>
          <a:p>
            <a:pPr lvl="3"/>
            <a:r>
              <a:rPr lang="nl-NL"/>
              <a:t>Text</a:t>
            </a:r>
          </a:p>
          <a:p>
            <a:pPr lvl="4"/>
            <a:r>
              <a:rPr lang="nl-NL"/>
              <a:t>Text</a:t>
            </a:r>
            <a:endParaRPr lang="nl-NL" dirty="0"/>
          </a:p>
        </p:txBody>
      </p:sp>
      <p:sp>
        <p:nvSpPr>
          <p:cNvPr id="23" name="Content Placeholder 6">
            <a:extLst>
              <a:ext uri="{FF2B5EF4-FFF2-40B4-BE49-F238E27FC236}">
                <a16:creationId xmlns:a16="http://schemas.microsoft.com/office/drawing/2014/main" id="{A3501559-7110-41BC-BE22-6D52900EDC11}"/>
              </a:ext>
            </a:extLst>
          </p:cNvPr>
          <p:cNvSpPr>
            <a:spLocks noGrp="1"/>
          </p:cNvSpPr>
          <p:nvPr>
            <p:ph sz="quarter" idx="24" hasCustomPrompt="1"/>
          </p:nvPr>
        </p:nvSpPr>
        <p:spPr>
          <a:xfrm>
            <a:off x="4344407" y="4385343"/>
            <a:ext cx="3517200" cy="1923382"/>
          </a:xfrm>
          <a:ln w="19050">
            <a:solidFill>
              <a:schemeClr val="accent1"/>
            </a:solidFill>
          </a:ln>
        </p:spPr>
        <p:txBody>
          <a:bodyPr vert="horz" lIns="36000" tIns="36000" rIns="36000" bIns="36000" rtlCol="0">
            <a:normAutofit/>
          </a:bodyPr>
          <a:lstStyle>
            <a:lvl2pPr rtl="0">
              <a:defRPr lang="en-US" dirty="0"/>
            </a:lvl2pPr>
            <a:lvl3pPr rtl="0">
              <a:defRPr lang="en-US" dirty="0"/>
            </a:lvl3pPr>
            <a:lvl4pPr rtl="0">
              <a:defRPr lang="en-US" dirty="0"/>
            </a:lvl4pPr>
            <a:lvl5pPr rtl="0">
              <a:defRPr lang="nl-NL" dirty="0"/>
            </a:lvl5pPr>
          </a:lstStyle>
          <a:p>
            <a:pPr lvl="1"/>
            <a:r>
              <a:rPr lang="nl-NL"/>
              <a:t>Text</a:t>
            </a:r>
          </a:p>
          <a:p>
            <a:pPr lvl="2"/>
            <a:r>
              <a:rPr lang="nl-NL"/>
              <a:t>Text</a:t>
            </a:r>
          </a:p>
          <a:p>
            <a:pPr lvl="3"/>
            <a:r>
              <a:rPr lang="nl-NL"/>
              <a:t>Text</a:t>
            </a:r>
          </a:p>
          <a:p>
            <a:pPr lvl="4"/>
            <a:r>
              <a:rPr lang="nl-NL"/>
              <a:t>Text</a:t>
            </a:r>
            <a:endParaRPr lang="nl-NL" dirty="0"/>
          </a:p>
        </p:txBody>
      </p:sp>
      <p:sp>
        <p:nvSpPr>
          <p:cNvPr id="24" name="Content Placeholder 6">
            <a:extLst>
              <a:ext uri="{FF2B5EF4-FFF2-40B4-BE49-F238E27FC236}">
                <a16:creationId xmlns:a16="http://schemas.microsoft.com/office/drawing/2014/main" id="{3AA87368-CBD0-4B20-96F3-8717989C6299}"/>
              </a:ext>
            </a:extLst>
          </p:cNvPr>
          <p:cNvSpPr>
            <a:spLocks noGrp="1"/>
          </p:cNvSpPr>
          <p:nvPr>
            <p:ph sz="quarter" idx="25" hasCustomPrompt="1"/>
          </p:nvPr>
        </p:nvSpPr>
        <p:spPr>
          <a:xfrm>
            <a:off x="8008570" y="4385343"/>
            <a:ext cx="3517200" cy="1923382"/>
          </a:xfrm>
          <a:ln w="19050">
            <a:solidFill>
              <a:schemeClr val="accent1"/>
            </a:solidFill>
          </a:ln>
        </p:spPr>
        <p:txBody>
          <a:bodyPr vert="horz" lIns="36000" tIns="36000" rIns="36000" bIns="36000" rtlCol="0">
            <a:normAutofit/>
          </a:bodyPr>
          <a:lstStyle>
            <a:lvl2pPr rtl="0">
              <a:defRPr lang="en-US" dirty="0"/>
            </a:lvl2pPr>
            <a:lvl3pPr rtl="0">
              <a:defRPr lang="en-US" dirty="0"/>
            </a:lvl3pPr>
            <a:lvl4pPr rtl="0">
              <a:defRPr lang="en-US" dirty="0"/>
            </a:lvl4pPr>
            <a:lvl5pPr rtl="0">
              <a:defRPr lang="nl-NL" dirty="0"/>
            </a:lvl5pPr>
          </a:lstStyle>
          <a:p>
            <a:pPr lvl="1"/>
            <a:r>
              <a:rPr lang="nl-NL"/>
              <a:t>Text</a:t>
            </a:r>
          </a:p>
          <a:p>
            <a:pPr lvl="2"/>
            <a:r>
              <a:rPr lang="nl-NL"/>
              <a:t>Text</a:t>
            </a:r>
          </a:p>
          <a:p>
            <a:pPr lvl="3"/>
            <a:r>
              <a:rPr lang="nl-NL"/>
              <a:t>Text</a:t>
            </a:r>
          </a:p>
          <a:p>
            <a:pPr lvl="4"/>
            <a:r>
              <a:rPr lang="nl-NL"/>
              <a:t>Text</a:t>
            </a:r>
            <a:endParaRPr lang="nl-NL" dirty="0"/>
          </a:p>
        </p:txBody>
      </p:sp>
      <p:sp>
        <p:nvSpPr>
          <p:cNvPr id="25" name="Text Placeholder 13">
            <a:extLst>
              <a:ext uri="{FF2B5EF4-FFF2-40B4-BE49-F238E27FC236}">
                <a16:creationId xmlns:a16="http://schemas.microsoft.com/office/drawing/2014/main" id="{4D3FCCBB-13EE-4BA2-817A-5BB4D91BF7FC}"/>
              </a:ext>
            </a:extLst>
          </p:cNvPr>
          <p:cNvSpPr>
            <a:spLocks noGrp="1"/>
          </p:cNvSpPr>
          <p:nvPr>
            <p:ph type="body" sz="quarter" idx="26"/>
          </p:nvPr>
        </p:nvSpPr>
        <p:spPr>
          <a:xfrm>
            <a:off x="666747" y="4078955"/>
            <a:ext cx="3516682"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26" name="Text Placeholder 13">
            <a:extLst>
              <a:ext uri="{FF2B5EF4-FFF2-40B4-BE49-F238E27FC236}">
                <a16:creationId xmlns:a16="http://schemas.microsoft.com/office/drawing/2014/main" id="{90BD5C42-19A3-46BA-A6A5-3B82D6972CD2}"/>
              </a:ext>
            </a:extLst>
          </p:cNvPr>
          <p:cNvSpPr>
            <a:spLocks noGrp="1"/>
          </p:cNvSpPr>
          <p:nvPr>
            <p:ph type="body" sz="quarter" idx="27"/>
          </p:nvPr>
        </p:nvSpPr>
        <p:spPr>
          <a:xfrm>
            <a:off x="4344407" y="4078955"/>
            <a:ext cx="3516682"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27" name="Text Placeholder 13">
            <a:extLst>
              <a:ext uri="{FF2B5EF4-FFF2-40B4-BE49-F238E27FC236}">
                <a16:creationId xmlns:a16="http://schemas.microsoft.com/office/drawing/2014/main" id="{C49E75E0-3680-4B57-B4E5-76B6329F472A}"/>
              </a:ext>
            </a:extLst>
          </p:cNvPr>
          <p:cNvSpPr>
            <a:spLocks noGrp="1"/>
          </p:cNvSpPr>
          <p:nvPr>
            <p:ph type="body" sz="quarter" idx="28"/>
          </p:nvPr>
        </p:nvSpPr>
        <p:spPr>
          <a:xfrm>
            <a:off x="8008570" y="4078955"/>
            <a:ext cx="3516682"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9" name="Text Placeholder 8">
            <a:extLst>
              <a:ext uri="{FF2B5EF4-FFF2-40B4-BE49-F238E27FC236}">
                <a16:creationId xmlns:a16="http://schemas.microsoft.com/office/drawing/2014/main" id="{947FC2C2-09D6-460B-BDEA-DCB5D9B68D0B}"/>
              </a:ext>
            </a:extLst>
          </p:cNvPr>
          <p:cNvSpPr>
            <a:spLocks noGrp="1"/>
          </p:cNvSpPr>
          <p:nvPr>
            <p:ph type="body" sz="quarter" idx="14"/>
          </p:nvPr>
        </p:nvSpPr>
        <p:spPr>
          <a:xfrm>
            <a:off x="666750" y="1228725"/>
            <a:ext cx="10872000"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20" name="Title Placeholder 4">
            <a:extLst>
              <a:ext uri="{FF2B5EF4-FFF2-40B4-BE49-F238E27FC236}">
                <a16:creationId xmlns:a16="http://schemas.microsoft.com/office/drawing/2014/main" id="{C8F69129-73A2-40F5-A003-7947BBD79123}"/>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21" name="Slide Number Placeholder 4">
            <a:extLst>
              <a:ext uri="{FF2B5EF4-FFF2-40B4-BE49-F238E27FC236}">
                <a16:creationId xmlns:a16="http://schemas.microsoft.com/office/drawing/2014/main" id="{25FC08D8-99BB-4A0D-9F88-54154315B1E5}"/>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28" name="Footer Placeholder 12">
            <a:extLst>
              <a:ext uri="{FF2B5EF4-FFF2-40B4-BE49-F238E27FC236}">
                <a16:creationId xmlns:a16="http://schemas.microsoft.com/office/drawing/2014/main" id="{C0098509-185E-4915-9629-5401753124E3}"/>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29" name="Text Placeholder 5">
            <a:extLst>
              <a:ext uri="{FF2B5EF4-FFF2-40B4-BE49-F238E27FC236}">
                <a16:creationId xmlns:a16="http://schemas.microsoft.com/office/drawing/2014/main" id="{7B87BFF4-8F78-44F1-BE9B-6D88090908EF}"/>
              </a:ext>
            </a:extLst>
          </p:cNvPr>
          <p:cNvSpPr>
            <a:spLocks noGrp="1"/>
          </p:cNvSpPr>
          <p:nvPr>
            <p:ph type="body" sz="quarter" idx="29"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208501007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Cover Base Fram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7B1EE30-AD1C-43ED-B3B6-5F95A952E9F9}"/>
              </a:ext>
            </a:extLst>
          </p:cNvPr>
          <p:cNvGraphicFramePr>
            <a:graphicFrameLocks noChangeAspect="1"/>
          </p:cNvGraphicFramePr>
          <p:nvPr userDrawn="1">
            <p:custDataLst>
              <p:tags r:id="rId2"/>
            </p:custDataLst>
            <p:extLst>
              <p:ext uri="{D42A27DB-BD31-4B8C-83A1-F6EECF244321}">
                <p14:modId xmlns:p14="http://schemas.microsoft.com/office/powerpoint/2010/main" val="16455305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9404"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tangle 5"/>
          <p:cNvSpPr/>
          <p:nvPr/>
        </p:nvSpPr>
        <p:spPr>
          <a:xfrm>
            <a:off x="658813" y="-16625"/>
            <a:ext cx="11533187" cy="6874625"/>
          </a:xfrm>
          <a:prstGeom prst="rect">
            <a:avLst/>
          </a:prstGeom>
          <a:solidFill>
            <a:srgbClr val="3FC1C9"/>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
        <p:nvSpPr>
          <p:cNvPr id="7" name="Tijdelijke aanduiding voor titel 1"/>
          <p:cNvSpPr>
            <a:spLocks noGrp="1"/>
          </p:cNvSpPr>
          <p:nvPr>
            <p:ph type="ctrTitle" hasCustomPrompt="1"/>
          </p:nvPr>
        </p:nvSpPr>
        <p:spPr>
          <a:xfrm>
            <a:off x="989445" y="3454878"/>
            <a:ext cx="4728967" cy="1263770"/>
          </a:xfrm>
          <a:prstGeom prst="rect">
            <a:avLst/>
          </a:prstGeom>
        </p:spPr>
        <p:txBody>
          <a:bodyPr vert="horz" anchor="t">
            <a:noAutofit/>
          </a:bodyPr>
          <a:lstStyle>
            <a:lvl1pPr rtl="0">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4799087"/>
            <a:ext cx="4728967" cy="989236"/>
          </a:xfrm>
          <a:prstGeom prst="rect">
            <a:avLst/>
          </a:prstGeom>
        </p:spPr>
        <p:txBody>
          <a:bodyPr>
            <a:noAutofit/>
          </a:bodyPr>
          <a:lstStyle>
            <a:lvl1pPr rtl="0">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rtl="0" fontAlgn="auto">
              <a:spcAft>
                <a:spcPts val="0"/>
              </a:spcAft>
            </a:pPr>
            <a:endParaRPr lang="nl-NL" altLang="nl-NL" sz="2700" dirty="0"/>
          </a:p>
        </p:txBody>
      </p:sp>
      <p:sp>
        <p:nvSpPr>
          <p:cNvPr id="12" name="Rectangle 11">
            <a:extLst>
              <a:ext uri="{FF2B5EF4-FFF2-40B4-BE49-F238E27FC236}">
                <a16:creationId xmlns:a16="http://schemas.microsoft.com/office/drawing/2014/main" id="{88DA0C30-190F-4654-8571-0E838FDEB54C}"/>
              </a:ext>
            </a:extLst>
          </p:cNvPr>
          <p:cNvSpPr/>
          <p:nvPr/>
        </p:nvSpPr>
        <p:spPr>
          <a:xfrm>
            <a:off x="0" y="-16624"/>
            <a:ext cx="658813" cy="6325350"/>
          </a:xfrm>
          <a:prstGeom prst="rect">
            <a:avLst/>
          </a:prstGeom>
          <a:solidFill>
            <a:srgbClr val="3FC1C9"/>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Tree>
    <p:extLst>
      <p:ext uri="{BB962C8B-B14F-4D97-AF65-F5344CB8AC3E}">
        <p14:creationId xmlns:p14="http://schemas.microsoft.com/office/powerpoint/2010/main" val="329956620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1_Cover Base Fram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A65086C-DEED-4CEA-83F4-2EB63ABCCE00}"/>
              </a:ext>
            </a:extLst>
          </p:cNvPr>
          <p:cNvGraphicFramePr>
            <a:graphicFrameLocks noChangeAspect="1"/>
          </p:cNvGraphicFramePr>
          <p:nvPr userDrawn="1">
            <p:custDataLst>
              <p:tags r:id="rId2"/>
            </p:custDataLst>
            <p:extLst>
              <p:ext uri="{D42A27DB-BD31-4B8C-83A1-F6EECF244321}">
                <p14:modId xmlns:p14="http://schemas.microsoft.com/office/powerpoint/2010/main" val="39081004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0428"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tangle 5"/>
          <p:cNvSpPr/>
          <p:nvPr/>
        </p:nvSpPr>
        <p:spPr>
          <a:xfrm>
            <a:off x="658813" y="-16625"/>
            <a:ext cx="11533187" cy="6874625"/>
          </a:xfrm>
          <a:prstGeom prst="rect">
            <a:avLst/>
          </a:prstGeom>
          <a:solidFill>
            <a:srgbClr val="AFB9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
        <p:nvSpPr>
          <p:cNvPr id="7" name="Tijdelijke aanduiding voor titel 1"/>
          <p:cNvSpPr>
            <a:spLocks noGrp="1"/>
          </p:cNvSpPr>
          <p:nvPr>
            <p:ph type="ctrTitle" hasCustomPrompt="1"/>
          </p:nvPr>
        </p:nvSpPr>
        <p:spPr>
          <a:xfrm>
            <a:off x="989445" y="3454878"/>
            <a:ext cx="4728967" cy="1263770"/>
          </a:xfrm>
          <a:prstGeom prst="rect">
            <a:avLst/>
          </a:prstGeom>
        </p:spPr>
        <p:txBody>
          <a:bodyPr vert="horz" anchor="t">
            <a:noAutofit/>
          </a:bodyPr>
          <a:lstStyle>
            <a:lvl1pPr rtl="0">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4799087"/>
            <a:ext cx="4728967" cy="989236"/>
          </a:xfrm>
          <a:prstGeom prst="rect">
            <a:avLst/>
          </a:prstGeom>
        </p:spPr>
        <p:txBody>
          <a:bodyPr>
            <a:noAutofit/>
          </a:bodyPr>
          <a:lstStyle>
            <a:lvl1pPr rtl="0">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rtl="0" fontAlgn="auto">
              <a:spcAft>
                <a:spcPts val="0"/>
              </a:spcAft>
            </a:pPr>
            <a:endParaRPr lang="nl-NL" altLang="nl-NL" sz="2700" dirty="0"/>
          </a:p>
        </p:txBody>
      </p:sp>
      <p:sp>
        <p:nvSpPr>
          <p:cNvPr id="12" name="Rectangle 11">
            <a:extLst>
              <a:ext uri="{FF2B5EF4-FFF2-40B4-BE49-F238E27FC236}">
                <a16:creationId xmlns:a16="http://schemas.microsoft.com/office/drawing/2014/main" id="{88DA0C30-190F-4654-8571-0E838FDEB54C}"/>
              </a:ext>
            </a:extLst>
          </p:cNvPr>
          <p:cNvSpPr/>
          <p:nvPr/>
        </p:nvSpPr>
        <p:spPr>
          <a:xfrm>
            <a:off x="0" y="-16624"/>
            <a:ext cx="658813" cy="6325350"/>
          </a:xfrm>
          <a:prstGeom prst="rect">
            <a:avLst/>
          </a:prstGeom>
          <a:solidFill>
            <a:srgbClr val="AFB9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Tree>
    <p:extLst>
      <p:ext uri="{BB962C8B-B14F-4D97-AF65-F5344CB8AC3E}">
        <p14:creationId xmlns:p14="http://schemas.microsoft.com/office/powerpoint/2010/main" val="379815197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2_Cover Base Fram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F74DB2D-8F67-4D40-ACD5-772D0F25D7BC}"/>
              </a:ext>
            </a:extLst>
          </p:cNvPr>
          <p:cNvGraphicFramePr>
            <a:graphicFrameLocks noChangeAspect="1"/>
          </p:cNvGraphicFramePr>
          <p:nvPr userDrawn="1">
            <p:custDataLst>
              <p:tags r:id="rId2"/>
            </p:custDataLst>
            <p:extLst>
              <p:ext uri="{D42A27DB-BD31-4B8C-83A1-F6EECF244321}">
                <p14:modId xmlns:p14="http://schemas.microsoft.com/office/powerpoint/2010/main" val="447575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52"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tangle 5"/>
          <p:cNvSpPr/>
          <p:nvPr/>
        </p:nvSpPr>
        <p:spPr>
          <a:xfrm>
            <a:off x="658813" y="-16625"/>
            <a:ext cx="11533187" cy="6874625"/>
          </a:xfrm>
          <a:prstGeom prst="rect">
            <a:avLst/>
          </a:prstGeom>
          <a:solidFill>
            <a:srgbClr val="FEE4B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
        <p:nvSpPr>
          <p:cNvPr id="7" name="Tijdelijke aanduiding voor titel 1"/>
          <p:cNvSpPr>
            <a:spLocks noGrp="1"/>
          </p:cNvSpPr>
          <p:nvPr>
            <p:ph type="ctrTitle" hasCustomPrompt="1"/>
          </p:nvPr>
        </p:nvSpPr>
        <p:spPr>
          <a:xfrm>
            <a:off x="989445" y="3454878"/>
            <a:ext cx="4728967" cy="1263770"/>
          </a:xfrm>
          <a:prstGeom prst="rect">
            <a:avLst/>
          </a:prstGeom>
        </p:spPr>
        <p:txBody>
          <a:bodyPr vert="horz" anchor="t">
            <a:noAutofit/>
          </a:bodyPr>
          <a:lstStyle>
            <a:lvl1pPr rtl="0">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4799087"/>
            <a:ext cx="4728967" cy="989236"/>
          </a:xfrm>
          <a:prstGeom prst="rect">
            <a:avLst/>
          </a:prstGeom>
        </p:spPr>
        <p:txBody>
          <a:bodyPr>
            <a:noAutofit/>
          </a:bodyPr>
          <a:lstStyle>
            <a:lvl1pPr rtl="0">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rtl="0" fontAlgn="auto">
              <a:spcAft>
                <a:spcPts val="0"/>
              </a:spcAft>
            </a:pPr>
            <a:endParaRPr lang="nl-NL" altLang="nl-NL" sz="2700" dirty="0"/>
          </a:p>
        </p:txBody>
      </p:sp>
      <p:sp>
        <p:nvSpPr>
          <p:cNvPr id="12" name="Rectangle 11">
            <a:extLst>
              <a:ext uri="{FF2B5EF4-FFF2-40B4-BE49-F238E27FC236}">
                <a16:creationId xmlns:a16="http://schemas.microsoft.com/office/drawing/2014/main" id="{88DA0C30-190F-4654-8571-0E838FDEB54C}"/>
              </a:ext>
            </a:extLst>
          </p:cNvPr>
          <p:cNvSpPr/>
          <p:nvPr/>
        </p:nvSpPr>
        <p:spPr>
          <a:xfrm>
            <a:off x="0" y="-16624"/>
            <a:ext cx="658813" cy="6325350"/>
          </a:xfrm>
          <a:prstGeom prst="rect">
            <a:avLst/>
          </a:prstGeom>
          <a:solidFill>
            <a:srgbClr val="FEE4B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Tree>
    <p:extLst>
      <p:ext uri="{BB962C8B-B14F-4D97-AF65-F5344CB8AC3E}">
        <p14:creationId xmlns:p14="http://schemas.microsoft.com/office/powerpoint/2010/main" val="381698034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3_Cover Base Fram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22FD21C-0115-4EB6-B930-E6C3AFECC928}"/>
              </a:ext>
            </a:extLst>
          </p:cNvPr>
          <p:cNvGraphicFramePr>
            <a:graphicFrameLocks noChangeAspect="1"/>
          </p:cNvGraphicFramePr>
          <p:nvPr userDrawn="1">
            <p:custDataLst>
              <p:tags r:id="rId2"/>
            </p:custDataLst>
            <p:extLst>
              <p:ext uri="{D42A27DB-BD31-4B8C-83A1-F6EECF244321}">
                <p14:modId xmlns:p14="http://schemas.microsoft.com/office/powerpoint/2010/main" val="24127278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2476"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tangle 5"/>
          <p:cNvSpPr/>
          <p:nvPr/>
        </p:nvSpPr>
        <p:spPr>
          <a:xfrm>
            <a:off x="658813" y="-16625"/>
            <a:ext cx="11533187" cy="6874625"/>
          </a:xfrm>
          <a:prstGeom prst="rect">
            <a:avLst/>
          </a:prstGeom>
          <a:solidFill>
            <a:srgbClr val="3FC1C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
        <p:nvSpPr>
          <p:cNvPr id="7" name="Tijdelijke aanduiding voor titel 1"/>
          <p:cNvSpPr>
            <a:spLocks noGrp="1"/>
          </p:cNvSpPr>
          <p:nvPr>
            <p:ph type="ctrTitle" hasCustomPrompt="1"/>
          </p:nvPr>
        </p:nvSpPr>
        <p:spPr>
          <a:xfrm>
            <a:off x="989445" y="3454878"/>
            <a:ext cx="4728967" cy="1263770"/>
          </a:xfrm>
          <a:prstGeom prst="rect">
            <a:avLst/>
          </a:prstGeom>
        </p:spPr>
        <p:txBody>
          <a:bodyPr vert="horz" anchor="t">
            <a:noAutofit/>
          </a:bodyPr>
          <a:lstStyle>
            <a:lvl1pPr rtl="0">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4799087"/>
            <a:ext cx="4728967" cy="989236"/>
          </a:xfrm>
          <a:prstGeom prst="rect">
            <a:avLst/>
          </a:prstGeom>
        </p:spPr>
        <p:txBody>
          <a:bodyPr>
            <a:noAutofit/>
          </a:bodyPr>
          <a:lstStyle>
            <a:lvl1pPr rtl="0">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rtl="0" fontAlgn="auto">
              <a:spcAft>
                <a:spcPts val="0"/>
              </a:spcAft>
            </a:pPr>
            <a:endParaRPr lang="nl-NL" altLang="nl-NL" sz="2700" dirty="0"/>
          </a:p>
        </p:txBody>
      </p:sp>
      <p:sp>
        <p:nvSpPr>
          <p:cNvPr id="12" name="Rectangle 11">
            <a:extLst>
              <a:ext uri="{FF2B5EF4-FFF2-40B4-BE49-F238E27FC236}">
                <a16:creationId xmlns:a16="http://schemas.microsoft.com/office/drawing/2014/main" id="{88DA0C30-190F-4654-8571-0E838FDEB54C}"/>
              </a:ext>
            </a:extLst>
          </p:cNvPr>
          <p:cNvSpPr/>
          <p:nvPr/>
        </p:nvSpPr>
        <p:spPr>
          <a:xfrm>
            <a:off x="0" y="-16624"/>
            <a:ext cx="658813" cy="6325350"/>
          </a:xfrm>
          <a:prstGeom prst="rect">
            <a:avLst/>
          </a:prstGeom>
          <a:solidFill>
            <a:srgbClr val="3FC1C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Tree>
    <p:extLst>
      <p:ext uri="{BB962C8B-B14F-4D97-AF65-F5344CB8AC3E}">
        <p14:creationId xmlns:p14="http://schemas.microsoft.com/office/powerpoint/2010/main" val="2706917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ox (4) Charts (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3FD25FE-E655-42CF-BECA-57671DBFC403}"/>
              </a:ext>
            </a:extLst>
          </p:cNvPr>
          <p:cNvGraphicFramePr>
            <a:graphicFrameLocks noChangeAspect="1"/>
          </p:cNvGraphicFramePr>
          <p:nvPr>
            <p:custDataLst>
              <p:tags r:id="rId2"/>
            </p:custDataLst>
            <p:extLst>
              <p:ext uri="{D42A27DB-BD31-4B8C-83A1-F6EECF244321}">
                <p14:modId xmlns:p14="http://schemas.microsoft.com/office/powerpoint/2010/main" val="12674072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80"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53FD25FE-E655-42CF-BECA-57671DBFC40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DEF1070D-FF35-4279-AD63-3CC504BC23A5}"/>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23" name="Content 4">
            <a:extLst>
              <a:ext uri="{FF2B5EF4-FFF2-40B4-BE49-F238E27FC236}">
                <a16:creationId xmlns:a16="http://schemas.microsoft.com/office/drawing/2014/main" id="{C70B7F0F-9580-4D68-8EB3-22F9700E0A1C}"/>
              </a:ext>
            </a:extLst>
          </p:cNvPr>
          <p:cNvSpPr>
            <a:spLocks noGrp="1"/>
          </p:cNvSpPr>
          <p:nvPr>
            <p:ph sz="quarter" idx="40" hasCustomPrompt="1"/>
          </p:nvPr>
        </p:nvSpPr>
        <p:spPr>
          <a:xfrm>
            <a:off x="6237221" y="4501744"/>
            <a:ext cx="52920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9" name="Content 3">
            <a:extLst>
              <a:ext uri="{FF2B5EF4-FFF2-40B4-BE49-F238E27FC236}">
                <a16:creationId xmlns:a16="http://schemas.microsoft.com/office/drawing/2014/main" id="{726604B5-2B5A-4F03-B48C-2BEB0A40BA1E}"/>
              </a:ext>
            </a:extLst>
          </p:cNvPr>
          <p:cNvSpPr>
            <a:spLocks noGrp="1"/>
          </p:cNvSpPr>
          <p:nvPr>
            <p:ph sz="quarter" idx="39" hasCustomPrompt="1"/>
          </p:nvPr>
        </p:nvSpPr>
        <p:spPr>
          <a:xfrm>
            <a:off x="662780" y="4501744"/>
            <a:ext cx="52920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1" name="Content 2">
            <a:extLst>
              <a:ext uri="{FF2B5EF4-FFF2-40B4-BE49-F238E27FC236}">
                <a16:creationId xmlns:a16="http://schemas.microsoft.com/office/drawing/2014/main" id="{67F03597-7B42-4A88-B422-DF49B2D743C5}"/>
              </a:ext>
            </a:extLst>
          </p:cNvPr>
          <p:cNvSpPr>
            <a:spLocks noGrp="1"/>
          </p:cNvSpPr>
          <p:nvPr>
            <p:ph sz="quarter" idx="35" hasCustomPrompt="1"/>
          </p:nvPr>
        </p:nvSpPr>
        <p:spPr>
          <a:xfrm>
            <a:off x="6237221" y="2059963"/>
            <a:ext cx="52920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2" name="Content 1">
            <a:extLst>
              <a:ext uri="{FF2B5EF4-FFF2-40B4-BE49-F238E27FC236}">
                <a16:creationId xmlns:a16="http://schemas.microsoft.com/office/drawing/2014/main" id="{5FE2D9BA-84B3-4BA6-882C-A4B0F2834BE0}"/>
              </a:ext>
            </a:extLst>
          </p:cNvPr>
          <p:cNvSpPr>
            <a:spLocks noGrp="1"/>
          </p:cNvSpPr>
          <p:nvPr>
            <p:ph sz="quarter" idx="41" hasCustomPrompt="1"/>
          </p:nvPr>
        </p:nvSpPr>
        <p:spPr>
          <a:xfrm>
            <a:off x="662780" y="2059963"/>
            <a:ext cx="52920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3" name="Subheading 4">
            <a:extLst>
              <a:ext uri="{FF2B5EF4-FFF2-40B4-BE49-F238E27FC236}">
                <a16:creationId xmlns:a16="http://schemas.microsoft.com/office/drawing/2014/main" id="{FB74FE8F-3C19-40D8-BA0A-BAD28AB8A05F}"/>
              </a:ext>
            </a:extLst>
          </p:cNvPr>
          <p:cNvSpPr>
            <a:spLocks noGrp="1"/>
          </p:cNvSpPr>
          <p:nvPr>
            <p:ph type="body" sz="quarter" idx="42" hasCustomPrompt="1"/>
          </p:nvPr>
        </p:nvSpPr>
        <p:spPr>
          <a:xfrm>
            <a:off x="6237221" y="4141744"/>
            <a:ext cx="52920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4" name="Subheading 3">
            <a:extLst>
              <a:ext uri="{FF2B5EF4-FFF2-40B4-BE49-F238E27FC236}">
                <a16:creationId xmlns:a16="http://schemas.microsoft.com/office/drawing/2014/main" id="{D490743B-D50B-4650-BB15-DC88B5F2C43D}"/>
              </a:ext>
            </a:extLst>
          </p:cNvPr>
          <p:cNvSpPr>
            <a:spLocks noGrp="1"/>
          </p:cNvSpPr>
          <p:nvPr>
            <p:ph type="body" sz="quarter" idx="38" hasCustomPrompt="1"/>
          </p:nvPr>
        </p:nvSpPr>
        <p:spPr>
          <a:xfrm>
            <a:off x="662780" y="4141744"/>
            <a:ext cx="52920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5" name="Subheading 2">
            <a:extLst>
              <a:ext uri="{FF2B5EF4-FFF2-40B4-BE49-F238E27FC236}">
                <a16:creationId xmlns:a16="http://schemas.microsoft.com/office/drawing/2014/main" id="{9BF64CCD-8CCE-44E1-8794-2BEA0E025DF8}"/>
              </a:ext>
            </a:extLst>
          </p:cNvPr>
          <p:cNvSpPr>
            <a:spLocks noGrp="1"/>
          </p:cNvSpPr>
          <p:nvPr>
            <p:ph type="body" sz="quarter" idx="34" hasCustomPrompt="1"/>
          </p:nvPr>
        </p:nvSpPr>
        <p:spPr>
          <a:xfrm>
            <a:off x="6237221" y="1699963"/>
            <a:ext cx="52920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6" name="Subheading 1">
            <a:extLst>
              <a:ext uri="{FF2B5EF4-FFF2-40B4-BE49-F238E27FC236}">
                <a16:creationId xmlns:a16="http://schemas.microsoft.com/office/drawing/2014/main" id="{F1498048-06EC-4940-85CB-A0D88124927D}"/>
              </a:ext>
            </a:extLst>
          </p:cNvPr>
          <p:cNvSpPr>
            <a:spLocks noGrp="1"/>
          </p:cNvSpPr>
          <p:nvPr>
            <p:ph type="body" sz="quarter" idx="30" hasCustomPrompt="1"/>
          </p:nvPr>
        </p:nvSpPr>
        <p:spPr>
          <a:xfrm>
            <a:off x="662780" y="1699963"/>
            <a:ext cx="52920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7" name="Footnote">
            <a:extLst>
              <a:ext uri="{FF2B5EF4-FFF2-40B4-BE49-F238E27FC236}">
                <a16:creationId xmlns:a16="http://schemas.microsoft.com/office/drawing/2014/main" id="{07DD6854-ADAC-4C5E-A9F1-AB8D40966080}"/>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8" name="Footer Placeholder">
            <a:extLst>
              <a:ext uri="{FF2B5EF4-FFF2-40B4-BE49-F238E27FC236}">
                <a16:creationId xmlns:a16="http://schemas.microsoft.com/office/drawing/2014/main" id="{36AC9973-9AF8-4AC9-BDFB-45EAB7FF0CFE}"/>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39" name="Slide Number Placeholder">
            <a:extLst>
              <a:ext uri="{FF2B5EF4-FFF2-40B4-BE49-F238E27FC236}">
                <a16:creationId xmlns:a16="http://schemas.microsoft.com/office/drawing/2014/main" id="{3AFE1989-5198-415A-9214-2A488D7DC212}"/>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40" name="Subtitle placeholder">
            <a:extLst>
              <a:ext uri="{FF2B5EF4-FFF2-40B4-BE49-F238E27FC236}">
                <a16:creationId xmlns:a16="http://schemas.microsoft.com/office/drawing/2014/main" id="{B797B999-2259-4F74-B17A-3D471BD8AA36}"/>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41" name="Title Placeholder">
            <a:extLst>
              <a:ext uri="{FF2B5EF4-FFF2-40B4-BE49-F238E27FC236}">
                <a16:creationId xmlns:a16="http://schemas.microsoft.com/office/drawing/2014/main" id="{9C1F50AF-F44E-474B-99BF-516D25682766}"/>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92514129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Cover L Pic">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123F64B-6881-4183-B24A-C2AACF2B9D73}"/>
              </a:ext>
            </a:extLst>
          </p:cNvPr>
          <p:cNvGraphicFramePr>
            <a:graphicFrameLocks noChangeAspect="1"/>
          </p:cNvGraphicFramePr>
          <p:nvPr userDrawn="1">
            <p:custDataLst>
              <p:tags r:id="rId2"/>
            </p:custDataLst>
            <p:extLst>
              <p:ext uri="{D42A27DB-BD31-4B8C-83A1-F6EECF244321}">
                <p14:modId xmlns:p14="http://schemas.microsoft.com/office/powerpoint/2010/main" val="8953825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3500"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rtl="0" fontAlgn="auto">
              <a:spcAft>
                <a:spcPts val="0"/>
              </a:spcAft>
            </a:pPr>
            <a:endParaRPr lang="nl-NL" altLang="nl-NL" sz="2700" dirty="0"/>
          </a:p>
        </p:txBody>
      </p:sp>
      <p:sp>
        <p:nvSpPr>
          <p:cNvPr id="9" name="Picture Placeholder 7">
            <a:extLst>
              <a:ext uri="{FF2B5EF4-FFF2-40B4-BE49-F238E27FC236}">
                <a16:creationId xmlns:a16="http://schemas.microsoft.com/office/drawing/2014/main" id="{FC822E01-FEAC-428C-9E5E-DA5017D93A5E}"/>
              </a:ext>
            </a:extLst>
          </p:cNvPr>
          <p:cNvSpPr>
            <a:spLocks noGrp="1"/>
          </p:cNvSpPr>
          <p:nvPr>
            <p:ph type="pic" sz="quarter" idx="13"/>
          </p:nvPr>
        </p:nvSpPr>
        <p:spPr>
          <a:xfrm>
            <a:off x="658813" y="0"/>
            <a:ext cx="11533187" cy="6858000"/>
          </a:xfrm>
        </p:spPr>
        <p:txBody>
          <a:bodyPr/>
          <a:lstStyle>
            <a:lvl1pPr rtl="0">
              <a:defRPr/>
            </a:lvl1pPr>
          </a:lstStyle>
          <a:p>
            <a:r>
              <a:rPr lang="nl-NL"/>
              <a:t>Click icon to add picture</a:t>
            </a:r>
            <a:endParaRPr lang="nl-NL" dirty="0"/>
          </a:p>
        </p:txBody>
      </p:sp>
      <p:sp>
        <p:nvSpPr>
          <p:cNvPr id="10" name="Tijdelijke aanduiding voor titel 1">
            <a:extLst>
              <a:ext uri="{FF2B5EF4-FFF2-40B4-BE49-F238E27FC236}">
                <a16:creationId xmlns:a16="http://schemas.microsoft.com/office/drawing/2014/main" id="{B81D9327-F39C-4C3E-9106-A2DAFA0E0717}"/>
              </a:ext>
            </a:extLst>
          </p:cNvPr>
          <p:cNvSpPr>
            <a:spLocks noGrp="1"/>
          </p:cNvSpPr>
          <p:nvPr>
            <p:ph type="ctrTitle" hasCustomPrompt="1"/>
          </p:nvPr>
        </p:nvSpPr>
        <p:spPr>
          <a:xfrm>
            <a:off x="989446" y="2373744"/>
            <a:ext cx="4747120" cy="1220355"/>
          </a:xfrm>
          <a:prstGeom prst="rect">
            <a:avLst/>
          </a:prstGeom>
          <a:solidFill>
            <a:schemeClr val="tx2">
              <a:alpha val="90000"/>
            </a:schemeClr>
          </a:solidFill>
        </p:spPr>
        <p:txBody>
          <a:bodyPr vert="horz">
            <a:noAutofit/>
          </a:bodyPr>
          <a:lstStyle>
            <a:lvl1pPr rtl="0">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11" name="Tijdelijke aanduiding voor tekst 2">
            <a:extLst>
              <a:ext uri="{FF2B5EF4-FFF2-40B4-BE49-F238E27FC236}">
                <a16:creationId xmlns:a16="http://schemas.microsoft.com/office/drawing/2014/main" id="{685E7F15-2994-4974-AB79-53A3B3918153}"/>
              </a:ext>
            </a:extLst>
          </p:cNvPr>
          <p:cNvSpPr>
            <a:spLocks noGrp="1"/>
          </p:cNvSpPr>
          <p:nvPr>
            <p:ph type="body" idx="1" hasCustomPrompt="1"/>
          </p:nvPr>
        </p:nvSpPr>
        <p:spPr>
          <a:xfrm>
            <a:off x="989446" y="3664435"/>
            <a:ext cx="4747120" cy="855807"/>
          </a:xfrm>
          <a:prstGeom prst="rect">
            <a:avLst/>
          </a:prstGeom>
          <a:solidFill>
            <a:schemeClr val="tx2">
              <a:alpha val="90000"/>
            </a:schemeClr>
          </a:solidFill>
        </p:spPr>
        <p:txBody>
          <a:bodyPr>
            <a:noAutofit/>
          </a:bodyPr>
          <a:lstStyle>
            <a:lvl1pPr rtl="0">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Tree>
    <p:extLst>
      <p:ext uri="{BB962C8B-B14F-4D97-AF65-F5344CB8AC3E}">
        <p14:creationId xmlns:p14="http://schemas.microsoft.com/office/powerpoint/2010/main" val="237354456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Seperator">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F99B94F-31BD-45C6-BEB5-CBC51631CB60}"/>
              </a:ext>
            </a:extLst>
          </p:cNvPr>
          <p:cNvGraphicFramePr>
            <a:graphicFrameLocks noChangeAspect="1"/>
          </p:cNvGraphicFramePr>
          <p:nvPr userDrawn="1">
            <p:custDataLst>
              <p:tags r:id="rId2"/>
            </p:custDataLst>
            <p:extLst>
              <p:ext uri="{D42A27DB-BD31-4B8C-83A1-F6EECF244321}">
                <p14:modId xmlns:p14="http://schemas.microsoft.com/office/powerpoint/2010/main" val="39437097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4524"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Footer Placeholder 3">
            <a:extLst>
              <a:ext uri="{FF2B5EF4-FFF2-40B4-BE49-F238E27FC236}">
                <a16:creationId xmlns:a16="http://schemas.microsoft.com/office/drawing/2014/main" id="{2BBB0E4D-6E25-4D24-A2C0-FAC6CAC8712B}"/>
              </a:ext>
            </a:extLst>
          </p:cNvPr>
          <p:cNvSpPr>
            <a:spLocks noGrp="1"/>
          </p:cNvSpPr>
          <p:nvPr>
            <p:ph type="ftr" sz="quarter" idx="11"/>
          </p:nvPr>
        </p:nvSpPr>
        <p:spPr>
          <a:xfrm>
            <a:off x="658813" y="6619875"/>
            <a:ext cx="5437187" cy="163512"/>
          </a:xfrm>
          <a:prstGeom prst="rect">
            <a:avLst/>
          </a:prstGeom>
        </p:spPr>
        <p:txBody>
          <a:bodyPr/>
          <a:lstStyle>
            <a:lvl1pPr rtl="0">
              <a:defRPr/>
            </a:lvl1pPr>
          </a:lstStyle>
          <a:p>
            <a:endParaRPr lang="nl-NL" dirty="0"/>
          </a:p>
        </p:txBody>
      </p:sp>
      <p:sp>
        <p:nvSpPr>
          <p:cNvPr id="5" name="Slide Number Placeholder 4">
            <a:extLst>
              <a:ext uri="{FF2B5EF4-FFF2-40B4-BE49-F238E27FC236}">
                <a16:creationId xmlns:a16="http://schemas.microsoft.com/office/drawing/2014/main" id="{9A703952-2783-45EA-8607-36173E9E8597}"/>
              </a:ext>
            </a:extLst>
          </p:cNvPr>
          <p:cNvSpPr>
            <a:spLocks noGrp="1"/>
          </p:cNvSpPr>
          <p:nvPr>
            <p:ph type="sldNum" sz="quarter" idx="12"/>
          </p:nvPr>
        </p:nvSpPr>
        <p:spPr>
          <a:xfrm>
            <a:off x="10510048" y="6619875"/>
            <a:ext cx="1023140" cy="168275"/>
          </a:xfrm>
          <a:prstGeom prst="rect">
            <a:avLst/>
          </a:prstGeom>
        </p:spPr>
        <p:txBody>
          <a:bodyPr/>
          <a:lstStyle>
            <a:lvl1pPr rtl="0">
              <a:defRPr/>
            </a:lvl1pPr>
          </a:lstStyle>
          <a:p>
            <a:fld id="{DACF5B80-9BA5-46BF-AFF0-42D157F37955}" type="slidenum">
              <a:rPr lang="nl-NL" smtClean="0"/>
              <a:pPr/>
              <a:t>‹#›</a:t>
            </a:fld>
            <a:endParaRPr lang="nl-NL" dirty="0"/>
          </a:p>
        </p:txBody>
      </p:sp>
      <p:sp>
        <p:nvSpPr>
          <p:cNvPr id="12" name="Text Placeholder 11">
            <a:extLst>
              <a:ext uri="{FF2B5EF4-FFF2-40B4-BE49-F238E27FC236}">
                <a16:creationId xmlns:a16="http://schemas.microsoft.com/office/drawing/2014/main" id="{5B1C0186-9F4A-42C1-8203-BFE3FD78A301}"/>
              </a:ext>
            </a:extLst>
          </p:cNvPr>
          <p:cNvSpPr>
            <a:spLocks noGrp="1"/>
          </p:cNvSpPr>
          <p:nvPr>
            <p:ph type="body" sz="quarter" idx="13" hasCustomPrompt="1"/>
          </p:nvPr>
        </p:nvSpPr>
        <p:spPr>
          <a:xfrm>
            <a:off x="658814" y="2019300"/>
            <a:ext cx="10874374" cy="495300"/>
          </a:xfrm>
        </p:spPr>
        <p:txBody>
          <a:bodyPr lIns="36000" tIns="36000" rIns="36000" bIns="36000"/>
          <a:lstStyle>
            <a:lvl1pPr rtl="0">
              <a:defRPr sz="4000" b="1" u="none"/>
            </a:lvl1pPr>
          </a:lstStyle>
          <a:p>
            <a:pPr lvl="0"/>
            <a:r>
              <a:rPr lang="nl-NL"/>
              <a:t>Edit Master text styles</a:t>
            </a:r>
            <a:endParaRPr lang="nl-NL" dirty="0"/>
          </a:p>
        </p:txBody>
      </p:sp>
      <p:sp>
        <p:nvSpPr>
          <p:cNvPr id="13" name="Text Placeholder 11">
            <a:extLst>
              <a:ext uri="{FF2B5EF4-FFF2-40B4-BE49-F238E27FC236}">
                <a16:creationId xmlns:a16="http://schemas.microsoft.com/office/drawing/2014/main" id="{8E95820F-99F9-424E-A350-B95DCF0099CC}"/>
              </a:ext>
            </a:extLst>
          </p:cNvPr>
          <p:cNvSpPr>
            <a:spLocks noGrp="1"/>
          </p:cNvSpPr>
          <p:nvPr>
            <p:ph type="body" sz="quarter" idx="14" hasCustomPrompt="1"/>
          </p:nvPr>
        </p:nvSpPr>
        <p:spPr>
          <a:xfrm>
            <a:off x="658813" y="2514600"/>
            <a:ext cx="10874374" cy="914400"/>
          </a:xfrm>
        </p:spPr>
        <p:txBody>
          <a:bodyPr lIns="36000" tIns="36000" rIns="36000" bIns="36000"/>
          <a:lstStyle>
            <a:lvl1pPr rtl="0">
              <a:defRPr sz="5400" b="1">
                <a:solidFill>
                  <a:schemeClr val="tx2"/>
                </a:solidFill>
              </a:defRPr>
            </a:lvl1pPr>
          </a:lstStyle>
          <a:p>
            <a:pPr lvl="0"/>
            <a:r>
              <a:rPr lang="nl-NL"/>
              <a:t>Edit Master text styles</a:t>
            </a:r>
            <a:endParaRPr lang="nl-NL" dirty="0"/>
          </a:p>
        </p:txBody>
      </p:sp>
    </p:spTree>
    <p:extLst>
      <p:ext uri="{BB962C8B-B14F-4D97-AF65-F5344CB8AC3E}">
        <p14:creationId xmlns:p14="http://schemas.microsoft.com/office/powerpoint/2010/main" val="18502378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Agenda Picture 4">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D03C76-400D-4D6B-AF21-7950CA4AD5D8}"/>
              </a:ext>
            </a:extLst>
          </p:cNvPr>
          <p:cNvGraphicFramePr>
            <a:graphicFrameLocks noChangeAspect="1"/>
          </p:cNvGraphicFramePr>
          <p:nvPr userDrawn="1">
            <p:custDataLst>
              <p:tags r:id="rId2"/>
            </p:custDataLst>
            <p:extLst>
              <p:ext uri="{D42A27DB-BD31-4B8C-83A1-F6EECF244321}">
                <p14:modId xmlns:p14="http://schemas.microsoft.com/office/powerpoint/2010/main" val="22120502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5548"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lvl1pPr rtl="0">
              <a:defRPr/>
            </a:lvl1pPr>
          </a:lstStyle>
          <a:p>
            <a:endParaRPr lang="nl-NL" dirty="0"/>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lvl1pPr rtl="0">
              <a:defRPr/>
            </a:lvl1pPr>
          </a:lstStyle>
          <a:p>
            <a:fld id="{DACF5B80-9BA5-46BF-AFF0-42D157F37955}" type="slidenum">
              <a:rPr lang="nl-NL" smtClean="0"/>
              <a:pPr/>
              <a:t>‹#›</a:t>
            </a:fld>
            <a:endParaRPr lang="nl-NL" dirty="0"/>
          </a:p>
        </p:txBody>
      </p:sp>
      <p:sp>
        <p:nvSpPr>
          <p:cNvPr id="16" name="Title Placeholder 4">
            <a:extLst>
              <a:ext uri="{FF2B5EF4-FFF2-40B4-BE49-F238E27FC236}">
                <a16:creationId xmlns:a16="http://schemas.microsoft.com/office/drawing/2014/main" id="{5DACEB4D-96B5-4D14-AFC9-A42CC47BB419}"/>
              </a:ext>
            </a:extLst>
          </p:cNvPr>
          <p:cNvSpPr>
            <a:spLocks noGrp="1"/>
          </p:cNvSpPr>
          <p:nvPr>
            <p:ph type="title"/>
          </p:nvPr>
        </p:nvSpPr>
        <p:spPr>
          <a:xfrm>
            <a:off x="666747" y="266699"/>
            <a:ext cx="10866441" cy="930276"/>
          </a:xfrm>
          <a:prstGeom prst="rect">
            <a:avLst/>
          </a:prstGeom>
        </p:spPr>
        <p:txBody>
          <a:bodyPr vert="horz" lIns="91440" tIns="45720" rIns="91440" bIns="45720" rtlCol="0" anchor="b">
            <a:noAutofit/>
          </a:bodyPr>
          <a:lstStyle>
            <a:lvl1pPr rtl="0">
              <a:defRPr/>
            </a:lvl1pPr>
          </a:lstStyle>
          <a:p>
            <a:r>
              <a:rPr lang="nl-NL"/>
              <a:t>Click to edit Master title style</a:t>
            </a:r>
            <a:endParaRPr lang="nl-NL" dirty="0"/>
          </a:p>
        </p:txBody>
      </p:sp>
      <p:sp>
        <p:nvSpPr>
          <p:cNvPr id="19" name="Text Placeholder 18">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825659" y="1785144"/>
            <a:ext cx="2520000" cy="1095621"/>
          </a:xfrm>
          <a:solidFill>
            <a:schemeClr val="tx2"/>
          </a:solidFill>
          <a:ln w="57150">
            <a:solidFill>
              <a:schemeClr val="accent1"/>
            </a:solidFill>
          </a:ln>
        </p:spPr>
        <p:txBody>
          <a:bodyPr/>
          <a:lstStyle>
            <a:lvl1pPr algn="ctr" defTabSz="685800" rtl="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1" name="Picture Placeholder 20">
            <a:extLst>
              <a:ext uri="{FF2B5EF4-FFF2-40B4-BE49-F238E27FC236}">
                <a16:creationId xmlns:a16="http://schemas.microsoft.com/office/drawing/2014/main" id="{BB50C170-728A-4B35-AA62-EA9749FE51B7}"/>
              </a:ext>
            </a:extLst>
          </p:cNvPr>
          <p:cNvSpPr>
            <a:spLocks noGrp="1"/>
          </p:cNvSpPr>
          <p:nvPr>
            <p:ph type="pic" sz="quarter" idx="14"/>
          </p:nvPr>
        </p:nvSpPr>
        <p:spPr>
          <a:xfrm>
            <a:off x="825659" y="2880766"/>
            <a:ext cx="2520000" cy="3015210"/>
          </a:xfrm>
          <a:ln w="28575">
            <a:solidFill>
              <a:schemeClr val="accent1"/>
            </a:solidFill>
          </a:ln>
        </p:spPr>
        <p:txBody>
          <a:bodyPr/>
          <a:lstStyle>
            <a:lvl1pPr rtl="0">
              <a:defRPr/>
            </a:lvl1pPr>
          </a:lstStyle>
          <a:p>
            <a:r>
              <a:rPr lang="nl-NL"/>
              <a:t>Click icon to add picture</a:t>
            </a:r>
            <a:endParaRPr lang="nl-NL" dirty="0"/>
          </a:p>
        </p:txBody>
      </p:sp>
      <p:sp>
        <p:nvSpPr>
          <p:cNvPr id="22" name="Text Placeholder 18">
            <a:extLst>
              <a:ext uri="{FF2B5EF4-FFF2-40B4-BE49-F238E27FC236}">
                <a16:creationId xmlns:a16="http://schemas.microsoft.com/office/drawing/2014/main" id="{C7371B0C-7090-4A17-AB10-680932B07542}"/>
              </a:ext>
            </a:extLst>
          </p:cNvPr>
          <p:cNvSpPr>
            <a:spLocks noGrp="1"/>
          </p:cNvSpPr>
          <p:nvPr>
            <p:ph type="body" sz="quarter" idx="15" hasCustomPrompt="1"/>
          </p:nvPr>
        </p:nvSpPr>
        <p:spPr>
          <a:xfrm>
            <a:off x="3499220" y="1785144"/>
            <a:ext cx="2520000" cy="1095621"/>
          </a:xfrm>
          <a:solidFill>
            <a:schemeClr val="tx2"/>
          </a:solidFill>
          <a:ln w="57150">
            <a:solidFill>
              <a:schemeClr val="accent1"/>
            </a:solidFill>
          </a:ln>
        </p:spPr>
        <p:txBody>
          <a:bodyPr/>
          <a:lstStyle>
            <a:lvl1pPr algn="ctr" defTabSz="685800" rtl="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2</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2</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3" name="Picture Placeholder 20">
            <a:extLst>
              <a:ext uri="{FF2B5EF4-FFF2-40B4-BE49-F238E27FC236}">
                <a16:creationId xmlns:a16="http://schemas.microsoft.com/office/drawing/2014/main" id="{F1DE8C8B-D8E2-432F-B8B5-35DE1D2EA513}"/>
              </a:ext>
            </a:extLst>
          </p:cNvPr>
          <p:cNvSpPr>
            <a:spLocks noGrp="1"/>
          </p:cNvSpPr>
          <p:nvPr>
            <p:ph type="pic" sz="quarter" idx="16"/>
          </p:nvPr>
        </p:nvSpPr>
        <p:spPr>
          <a:xfrm>
            <a:off x="3499220" y="2880766"/>
            <a:ext cx="2520000" cy="3015210"/>
          </a:xfrm>
          <a:ln w="28575">
            <a:solidFill>
              <a:schemeClr val="accent1"/>
            </a:solidFill>
          </a:ln>
        </p:spPr>
        <p:txBody>
          <a:bodyPr/>
          <a:lstStyle>
            <a:lvl1pPr rtl="0">
              <a:defRPr/>
            </a:lvl1pPr>
          </a:lstStyle>
          <a:p>
            <a:r>
              <a:rPr lang="nl-NL"/>
              <a:t>Click icon to add picture</a:t>
            </a:r>
            <a:endParaRPr lang="nl-NL" dirty="0"/>
          </a:p>
        </p:txBody>
      </p:sp>
      <p:sp>
        <p:nvSpPr>
          <p:cNvPr id="24" name="Text Placeholder 18">
            <a:extLst>
              <a:ext uri="{FF2B5EF4-FFF2-40B4-BE49-F238E27FC236}">
                <a16:creationId xmlns:a16="http://schemas.microsoft.com/office/drawing/2014/main" id="{BF84D081-213E-47B8-BC48-5F1C4E05C336}"/>
              </a:ext>
            </a:extLst>
          </p:cNvPr>
          <p:cNvSpPr>
            <a:spLocks noGrp="1"/>
          </p:cNvSpPr>
          <p:nvPr>
            <p:ph type="body" sz="quarter" idx="17" hasCustomPrompt="1"/>
          </p:nvPr>
        </p:nvSpPr>
        <p:spPr>
          <a:xfrm>
            <a:off x="6172781" y="1785144"/>
            <a:ext cx="2520000" cy="1095621"/>
          </a:xfrm>
          <a:solidFill>
            <a:schemeClr val="tx2"/>
          </a:solidFill>
          <a:ln w="57150">
            <a:solidFill>
              <a:schemeClr val="accent1"/>
            </a:solidFill>
          </a:ln>
        </p:spPr>
        <p:txBody>
          <a:bodyPr/>
          <a:lstStyle>
            <a:lvl1pPr algn="ctr" defTabSz="685800" rtl="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3</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3</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5" name="Picture Placeholder 20">
            <a:extLst>
              <a:ext uri="{FF2B5EF4-FFF2-40B4-BE49-F238E27FC236}">
                <a16:creationId xmlns:a16="http://schemas.microsoft.com/office/drawing/2014/main" id="{65D03BB1-C23D-4E34-AD4D-315BECA4338B}"/>
              </a:ext>
            </a:extLst>
          </p:cNvPr>
          <p:cNvSpPr>
            <a:spLocks noGrp="1"/>
          </p:cNvSpPr>
          <p:nvPr>
            <p:ph type="pic" sz="quarter" idx="18"/>
          </p:nvPr>
        </p:nvSpPr>
        <p:spPr>
          <a:xfrm>
            <a:off x="6172781" y="2880766"/>
            <a:ext cx="2520000" cy="3015210"/>
          </a:xfrm>
          <a:ln w="28575">
            <a:solidFill>
              <a:schemeClr val="accent1"/>
            </a:solidFill>
          </a:ln>
        </p:spPr>
        <p:txBody>
          <a:bodyPr/>
          <a:lstStyle>
            <a:lvl1pPr rtl="0">
              <a:defRPr/>
            </a:lvl1pPr>
          </a:lstStyle>
          <a:p>
            <a:r>
              <a:rPr lang="nl-NL"/>
              <a:t>Click icon to add picture</a:t>
            </a:r>
            <a:endParaRPr lang="nl-NL" dirty="0"/>
          </a:p>
        </p:txBody>
      </p:sp>
      <p:sp>
        <p:nvSpPr>
          <p:cNvPr id="26" name="Text Placeholder 18">
            <a:extLst>
              <a:ext uri="{FF2B5EF4-FFF2-40B4-BE49-F238E27FC236}">
                <a16:creationId xmlns:a16="http://schemas.microsoft.com/office/drawing/2014/main" id="{BF3414EE-1DC4-4195-AFB0-6BD79702106F}"/>
              </a:ext>
            </a:extLst>
          </p:cNvPr>
          <p:cNvSpPr>
            <a:spLocks noGrp="1"/>
          </p:cNvSpPr>
          <p:nvPr>
            <p:ph type="body" sz="quarter" idx="19" hasCustomPrompt="1"/>
          </p:nvPr>
        </p:nvSpPr>
        <p:spPr>
          <a:xfrm>
            <a:off x="8846343" y="1785144"/>
            <a:ext cx="2520000" cy="1095621"/>
          </a:xfrm>
          <a:solidFill>
            <a:schemeClr val="tx2"/>
          </a:solidFill>
          <a:ln w="57150">
            <a:solidFill>
              <a:schemeClr val="accent1"/>
            </a:solidFill>
          </a:ln>
        </p:spPr>
        <p:txBody>
          <a:bodyPr/>
          <a:lstStyle>
            <a:lvl1pPr algn="ctr" defTabSz="685800" rtl="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4</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4</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7" name="Picture Placeholder 20">
            <a:extLst>
              <a:ext uri="{FF2B5EF4-FFF2-40B4-BE49-F238E27FC236}">
                <a16:creationId xmlns:a16="http://schemas.microsoft.com/office/drawing/2014/main" id="{F08679BF-354B-4BCB-8380-391FAFBD4522}"/>
              </a:ext>
            </a:extLst>
          </p:cNvPr>
          <p:cNvSpPr>
            <a:spLocks noGrp="1"/>
          </p:cNvSpPr>
          <p:nvPr>
            <p:ph type="pic" sz="quarter" idx="20"/>
          </p:nvPr>
        </p:nvSpPr>
        <p:spPr>
          <a:xfrm>
            <a:off x="8846343" y="2880766"/>
            <a:ext cx="2520000" cy="3015210"/>
          </a:xfrm>
          <a:ln w="28575">
            <a:solidFill>
              <a:schemeClr val="accent1"/>
            </a:solidFill>
          </a:ln>
        </p:spPr>
        <p:txBody>
          <a:bodyPr/>
          <a:lstStyle>
            <a:lvl1pPr rtl="0">
              <a:defRPr/>
            </a:lvl1pPr>
          </a:lstStyle>
          <a:p>
            <a:r>
              <a:rPr lang="nl-NL"/>
              <a:t>Click icon to add picture</a:t>
            </a:r>
            <a:endParaRPr lang="nl-NL" dirty="0"/>
          </a:p>
        </p:txBody>
      </p:sp>
    </p:spTree>
    <p:extLst>
      <p:ext uri="{BB962C8B-B14F-4D97-AF65-F5344CB8AC3E}">
        <p14:creationId xmlns:p14="http://schemas.microsoft.com/office/powerpoint/2010/main" val="425798108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Agenda Picture 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CC99D11-BE1E-4E6C-962C-9FCE274BB046}"/>
              </a:ext>
            </a:extLst>
          </p:cNvPr>
          <p:cNvGraphicFramePr>
            <a:graphicFrameLocks noChangeAspect="1"/>
          </p:cNvGraphicFramePr>
          <p:nvPr userDrawn="1">
            <p:custDataLst>
              <p:tags r:id="rId2"/>
            </p:custDataLst>
            <p:extLst>
              <p:ext uri="{D42A27DB-BD31-4B8C-83A1-F6EECF244321}">
                <p14:modId xmlns:p14="http://schemas.microsoft.com/office/powerpoint/2010/main" val="12228207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6572"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lvl1pPr rtl="0">
              <a:defRPr/>
            </a:lvl1pPr>
          </a:lstStyle>
          <a:p>
            <a:endParaRPr lang="nl-NL" dirty="0"/>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lvl1pPr rtl="0">
              <a:defRPr/>
            </a:lvl1pPr>
          </a:lstStyle>
          <a:p>
            <a:fld id="{DACF5B80-9BA5-46BF-AFF0-42D157F37955}" type="slidenum">
              <a:rPr lang="nl-NL" smtClean="0"/>
              <a:pPr/>
              <a:t>‹#›</a:t>
            </a:fld>
            <a:endParaRPr lang="nl-NL" dirty="0"/>
          </a:p>
        </p:txBody>
      </p:sp>
      <p:sp>
        <p:nvSpPr>
          <p:cNvPr id="16" name="Title Placeholder 4">
            <a:extLst>
              <a:ext uri="{FF2B5EF4-FFF2-40B4-BE49-F238E27FC236}">
                <a16:creationId xmlns:a16="http://schemas.microsoft.com/office/drawing/2014/main" id="{5DACEB4D-96B5-4D14-AFC9-A42CC47BB419}"/>
              </a:ext>
            </a:extLst>
          </p:cNvPr>
          <p:cNvSpPr>
            <a:spLocks noGrp="1"/>
          </p:cNvSpPr>
          <p:nvPr>
            <p:ph type="title"/>
          </p:nvPr>
        </p:nvSpPr>
        <p:spPr>
          <a:xfrm>
            <a:off x="666747" y="266699"/>
            <a:ext cx="10866441" cy="930276"/>
          </a:xfrm>
          <a:prstGeom prst="rect">
            <a:avLst/>
          </a:prstGeom>
        </p:spPr>
        <p:txBody>
          <a:bodyPr vert="horz" lIns="91440" tIns="45720" rIns="91440" bIns="45720" rtlCol="0" anchor="b">
            <a:noAutofit/>
          </a:bodyPr>
          <a:lstStyle>
            <a:lvl1pPr rtl="0">
              <a:defRPr/>
            </a:lvl1pPr>
          </a:lstStyle>
          <a:p>
            <a:r>
              <a:rPr lang="nl-NL"/>
              <a:t>Click to edit Master title style</a:t>
            </a:r>
            <a:endParaRPr lang="nl-NL" dirty="0"/>
          </a:p>
        </p:txBody>
      </p:sp>
      <p:sp>
        <p:nvSpPr>
          <p:cNvPr id="19" name="Text Placeholder 18">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844132" y="1785144"/>
            <a:ext cx="3420000" cy="1095621"/>
          </a:xfrm>
          <a:solidFill>
            <a:schemeClr val="tx2"/>
          </a:solidFill>
          <a:ln w="57150">
            <a:solidFill>
              <a:schemeClr val="accent1"/>
            </a:solidFill>
          </a:ln>
        </p:spPr>
        <p:txBody>
          <a:bodyPr/>
          <a:lstStyle>
            <a:lvl1pPr algn="ctr" defTabSz="685800" rtl="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1" name="Picture Placeholder 20">
            <a:extLst>
              <a:ext uri="{FF2B5EF4-FFF2-40B4-BE49-F238E27FC236}">
                <a16:creationId xmlns:a16="http://schemas.microsoft.com/office/drawing/2014/main" id="{BB50C170-728A-4B35-AA62-EA9749FE51B7}"/>
              </a:ext>
            </a:extLst>
          </p:cNvPr>
          <p:cNvSpPr>
            <a:spLocks noGrp="1"/>
          </p:cNvSpPr>
          <p:nvPr>
            <p:ph type="pic" sz="quarter" idx="14"/>
          </p:nvPr>
        </p:nvSpPr>
        <p:spPr>
          <a:xfrm>
            <a:off x="844132" y="2880766"/>
            <a:ext cx="3420000" cy="3015210"/>
          </a:xfrm>
          <a:ln w="28575">
            <a:solidFill>
              <a:schemeClr val="accent1"/>
            </a:solidFill>
          </a:ln>
        </p:spPr>
        <p:txBody>
          <a:bodyPr/>
          <a:lstStyle>
            <a:lvl1pPr rtl="0">
              <a:defRPr/>
            </a:lvl1pPr>
          </a:lstStyle>
          <a:p>
            <a:r>
              <a:rPr lang="nl-NL"/>
              <a:t>Click icon to add picture</a:t>
            </a:r>
            <a:endParaRPr lang="nl-NL" dirty="0"/>
          </a:p>
        </p:txBody>
      </p:sp>
      <p:sp>
        <p:nvSpPr>
          <p:cNvPr id="22" name="Text Placeholder 18">
            <a:extLst>
              <a:ext uri="{FF2B5EF4-FFF2-40B4-BE49-F238E27FC236}">
                <a16:creationId xmlns:a16="http://schemas.microsoft.com/office/drawing/2014/main" id="{C7371B0C-7090-4A17-AB10-680932B07542}"/>
              </a:ext>
            </a:extLst>
          </p:cNvPr>
          <p:cNvSpPr>
            <a:spLocks noGrp="1"/>
          </p:cNvSpPr>
          <p:nvPr>
            <p:ph type="body" sz="quarter" idx="15" hasCustomPrompt="1"/>
          </p:nvPr>
        </p:nvSpPr>
        <p:spPr>
          <a:xfrm>
            <a:off x="4404473" y="1785144"/>
            <a:ext cx="3420000" cy="1095621"/>
          </a:xfrm>
          <a:solidFill>
            <a:schemeClr val="tx2"/>
          </a:solidFill>
          <a:ln w="57150">
            <a:solidFill>
              <a:schemeClr val="accent1"/>
            </a:solidFill>
          </a:ln>
        </p:spPr>
        <p:txBody>
          <a:bodyPr/>
          <a:lstStyle>
            <a:lvl1pPr algn="ctr" defTabSz="685800" rtl="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2</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2</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3" name="Picture Placeholder 20">
            <a:extLst>
              <a:ext uri="{FF2B5EF4-FFF2-40B4-BE49-F238E27FC236}">
                <a16:creationId xmlns:a16="http://schemas.microsoft.com/office/drawing/2014/main" id="{F1DE8C8B-D8E2-432F-B8B5-35DE1D2EA513}"/>
              </a:ext>
            </a:extLst>
          </p:cNvPr>
          <p:cNvSpPr>
            <a:spLocks noGrp="1"/>
          </p:cNvSpPr>
          <p:nvPr>
            <p:ph type="pic" sz="quarter" idx="16"/>
          </p:nvPr>
        </p:nvSpPr>
        <p:spPr>
          <a:xfrm>
            <a:off x="4404473" y="2880766"/>
            <a:ext cx="3420000" cy="3015210"/>
          </a:xfrm>
          <a:ln w="28575">
            <a:solidFill>
              <a:schemeClr val="accent1"/>
            </a:solidFill>
          </a:ln>
        </p:spPr>
        <p:txBody>
          <a:bodyPr/>
          <a:lstStyle>
            <a:lvl1pPr rtl="0">
              <a:defRPr/>
            </a:lvl1pPr>
          </a:lstStyle>
          <a:p>
            <a:r>
              <a:rPr lang="nl-NL"/>
              <a:t>Click icon to add picture</a:t>
            </a:r>
            <a:endParaRPr lang="nl-NL" dirty="0"/>
          </a:p>
        </p:txBody>
      </p:sp>
      <p:sp>
        <p:nvSpPr>
          <p:cNvPr id="24" name="Text Placeholder 18">
            <a:extLst>
              <a:ext uri="{FF2B5EF4-FFF2-40B4-BE49-F238E27FC236}">
                <a16:creationId xmlns:a16="http://schemas.microsoft.com/office/drawing/2014/main" id="{BF84D081-213E-47B8-BC48-5F1C4E05C336}"/>
              </a:ext>
            </a:extLst>
          </p:cNvPr>
          <p:cNvSpPr>
            <a:spLocks noGrp="1"/>
          </p:cNvSpPr>
          <p:nvPr>
            <p:ph type="body" sz="quarter" idx="17" hasCustomPrompt="1"/>
          </p:nvPr>
        </p:nvSpPr>
        <p:spPr>
          <a:xfrm>
            <a:off x="7961915" y="1785144"/>
            <a:ext cx="3420000" cy="1095621"/>
          </a:xfrm>
          <a:solidFill>
            <a:schemeClr val="tx2"/>
          </a:solidFill>
          <a:ln w="57150">
            <a:solidFill>
              <a:schemeClr val="accent1"/>
            </a:solidFill>
          </a:ln>
        </p:spPr>
        <p:txBody>
          <a:bodyPr/>
          <a:lstStyle>
            <a:lvl1pPr algn="ctr" defTabSz="685800" rtl="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3</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3</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5" name="Picture Placeholder 20">
            <a:extLst>
              <a:ext uri="{FF2B5EF4-FFF2-40B4-BE49-F238E27FC236}">
                <a16:creationId xmlns:a16="http://schemas.microsoft.com/office/drawing/2014/main" id="{65D03BB1-C23D-4E34-AD4D-315BECA4338B}"/>
              </a:ext>
            </a:extLst>
          </p:cNvPr>
          <p:cNvSpPr>
            <a:spLocks noGrp="1"/>
          </p:cNvSpPr>
          <p:nvPr>
            <p:ph type="pic" sz="quarter" idx="18"/>
          </p:nvPr>
        </p:nvSpPr>
        <p:spPr>
          <a:xfrm>
            <a:off x="7961915" y="2880766"/>
            <a:ext cx="3420000" cy="3015210"/>
          </a:xfrm>
          <a:ln w="28575">
            <a:solidFill>
              <a:schemeClr val="accent1"/>
            </a:solidFill>
          </a:ln>
        </p:spPr>
        <p:txBody>
          <a:bodyPr/>
          <a:lstStyle>
            <a:lvl1pPr rtl="0">
              <a:defRPr/>
            </a:lvl1pPr>
          </a:lstStyle>
          <a:p>
            <a:r>
              <a:rPr lang="nl-NL"/>
              <a:t>Click icon to add picture</a:t>
            </a:r>
            <a:endParaRPr lang="nl-NL" dirty="0"/>
          </a:p>
        </p:txBody>
      </p:sp>
    </p:spTree>
    <p:extLst>
      <p:ext uri="{BB962C8B-B14F-4D97-AF65-F5344CB8AC3E}">
        <p14:creationId xmlns:p14="http://schemas.microsoft.com/office/powerpoint/2010/main" val="316573764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Agenda Picture 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D0E00DE-2D6C-43E3-8FA5-835396936BF6}"/>
              </a:ext>
            </a:extLst>
          </p:cNvPr>
          <p:cNvGraphicFramePr>
            <a:graphicFrameLocks noChangeAspect="1"/>
          </p:cNvGraphicFramePr>
          <p:nvPr userDrawn="1">
            <p:custDataLst>
              <p:tags r:id="rId2"/>
            </p:custDataLst>
            <p:extLst>
              <p:ext uri="{D42A27DB-BD31-4B8C-83A1-F6EECF244321}">
                <p14:modId xmlns:p14="http://schemas.microsoft.com/office/powerpoint/2010/main" val="16555620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7596"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lvl1pPr rtl="0">
              <a:defRPr/>
            </a:lvl1pPr>
          </a:lstStyle>
          <a:p>
            <a:endParaRPr lang="nl-NL" dirty="0"/>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lvl1pPr rtl="0">
              <a:defRPr/>
            </a:lvl1pPr>
          </a:lstStyle>
          <a:p>
            <a:fld id="{DACF5B80-9BA5-46BF-AFF0-42D157F37955}" type="slidenum">
              <a:rPr lang="nl-NL" smtClean="0"/>
              <a:pPr/>
              <a:t>‹#›</a:t>
            </a:fld>
            <a:endParaRPr lang="nl-NL" dirty="0"/>
          </a:p>
        </p:txBody>
      </p:sp>
      <p:sp>
        <p:nvSpPr>
          <p:cNvPr id="16" name="Title Placeholder 4">
            <a:extLst>
              <a:ext uri="{FF2B5EF4-FFF2-40B4-BE49-F238E27FC236}">
                <a16:creationId xmlns:a16="http://schemas.microsoft.com/office/drawing/2014/main" id="{5DACEB4D-96B5-4D14-AFC9-A42CC47BB419}"/>
              </a:ext>
            </a:extLst>
          </p:cNvPr>
          <p:cNvSpPr>
            <a:spLocks noGrp="1"/>
          </p:cNvSpPr>
          <p:nvPr>
            <p:ph type="title"/>
          </p:nvPr>
        </p:nvSpPr>
        <p:spPr>
          <a:xfrm>
            <a:off x="666747" y="266699"/>
            <a:ext cx="10866441" cy="930276"/>
          </a:xfrm>
          <a:prstGeom prst="rect">
            <a:avLst/>
          </a:prstGeom>
        </p:spPr>
        <p:txBody>
          <a:bodyPr vert="horz" lIns="91440" tIns="45720" rIns="91440" bIns="45720" rtlCol="0" anchor="b">
            <a:noAutofit/>
          </a:bodyPr>
          <a:lstStyle>
            <a:lvl1pPr rtl="0">
              <a:defRPr/>
            </a:lvl1pPr>
          </a:lstStyle>
          <a:p>
            <a:r>
              <a:rPr lang="nl-NL"/>
              <a:t>Click to edit Master title style</a:t>
            </a:r>
            <a:endParaRPr lang="nl-NL" dirty="0"/>
          </a:p>
        </p:txBody>
      </p:sp>
      <p:sp>
        <p:nvSpPr>
          <p:cNvPr id="19" name="Text Placeholder 18">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1010874" y="1785144"/>
            <a:ext cx="4680000" cy="1095621"/>
          </a:xfrm>
          <a:solidFill>
            <a:schemeClr val="tx2"/>
          </a:solidFill>
          <a:ln w="57150">
            <a:solidFill>
              <a:schemeClr val="accent1"/>
            </a:solidFill>
          </a:ln>
        </p:spPr>
        <p:txBody>
          <a:bodyPr/>
          <a:lstStyle>
            <a:lvl1pPr algn="ctr" defTabSz="685800" rtl="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1" name="Picture Placeholder 20">
            <a:extLst>
              <a:ext uri="{FF2B5EF4-FFF2-40B4-BE49-F238E27FC236}">
                <a16:creationId xmlns:a16="http://schemas.microsoft.com/office/drawing/2014/main" id="{BB50C170-728A-4B35-AA62-EA9749FE51B7}"/>
              </a:ext>
            </a:extLst>
          </p:cNvPr>
          <p:cNvSpPr>
            <a:spLocks noGrp="1"/>
          </p:cNvSpPr>
          <p:nvPr>
            <p:ph type="pic" sz="quarter" idx="14"/>
          </p:nvPr>
        </p:nvSpPr>
        <p:spPr>
          <a:xfrm>
            <a:off x="1010874" y="2880766"/>
            <a:ext cx="4680000" cy="3015210"/>
          </a:xfrm>
          <a:ln w="28575">
            <a:solidFill>
              <a:schemeClr val="accent1"/>
            </a:solidFill>
          </a:ln>
        </p:spPr>
        <p:txBody>
          <a:bodyPr/>
          <a:lstStyle>
            <a:lvl1pPr rtl="0">
              <a:defRPr/>
            </a:lvl1pPr>
          </a:lstStyle>
          <a:p>
            <a:r>
              <a:rPr lang="nl-NL"/>
              <a:t>Click icon to add picture</a:t>
            </a:r>
            <a:endParaRPr lang="nl-NL" dirty="0"/>
          </a:p>
        </p:txBody>
      </p:sp>
      <p:sp>
        <p:nvSpPr>
          <p:cNvPr id="22" name="Text Placeholder 18">
            <a:extLst>
              <a:ext uri="{FF2B5EF4-FFF2-40B4-BE49-F238E27FC236}">
                <a16:creationId xmlns:a16="http://schemas.microsoft.com/office/drawing/2014/main" id="{C7371B0C-7090-4A17-AB10-680932B07542}"/>
              </a:ext>
            </a:extLst>
          </p:cNvPr>
          <p:cNvSpPr>
            <a:spLocks noGrp="1"/>
          </p:cNvSpPr>
          <p:nvPr>
            <p:ph type="body" sz="quarter" idx="15" hasCustomPrompt="1"/>
          </p:nvPr>
        </p:nvSpPr>
        <p:spPr>
          <a:xfrm>
            <a:off x="6501127" y="1785144"/>
            <a:ext cx="4680000" cy="1095621"/>
          </a:xfrm>
          <a:solidFill>
            <a:schemeClr val="tx2"/>
          </a:solidFill>
          <a:ln w="57150">
            <a:solidFill>
              <a:schemeClr val="accent1"/>
            </a:solidFill>
          </a:ln>
        </p:spPr>
        <p:txBody>
          <a:bodyPr/>
          <a:lstStyle>
            <a:lvl1pPr algn="ctr" defTabSz="685800" rtl="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2</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2</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3" name="Picture Placeholder 20">
            <a:extLst>
              <a:ext uri="{FF2B5EF4-FFF2-40B4-BE49-F238E27FC236}">
                <a16:creationId xmlns:a16="http://schemas.microsoft.com/office/drawing/2014/main" id="{F1DE8C8B-D8E2-432F-B8B5-35DE1D2EA513}"/>
              </a:ext>
            </a:extLst>
          </p:cNvPr>
          <p:cNvSpPr>
            <a:spLocks noGrp="1"/>
          </p:cNvSpPr>
          <p:nvPr>
            <p:ph type="pic" sz="quarter" idx="16"/>
          </p:nvPr>
        </p:nvSpPr>
        <p:spPr>
          <a:xfrm>
            <a:off x="6501127" y="2880766"/>
            <a:ext cx="4680000" cy="3015210"/>
          </a:xfrm>
          <a:ln w="28575">
            <a:solidFill>
              <a:schemeClr val="accent1"/>
            </a:solidFill>
          </a:ln>
        </p:spPr>
        <p:txBody>
          <a:bodyPr/>
          <a:lstStyle>
            <a:lvl1pPr rtl="0">
              <a:defRPr/>
            </a:lvl1pPr>
          </a:lstStyle>
          <a:p>
            <a:r>
              <a:rPr lang="nl-NL"/>
              <a:t>Click icon to add picture</a:t>
            </a:r>
            <a:endParaRPr lang="nl-NL" dirty="0"/>
          </a:p>
        </p:txBody>
      </p:sp>
    </p:spTree>
    <p:extLst>
      <p:ext uri="{BB962C8B-B14F-4D97-AF65-F5344CB8AC3E}">
        <p14:creationId xmlns:p14="http://schemas.microsoft.com/office/powerpoint/2010/main" val="83067883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Summary 1">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C7B4D52-AD5E-4D62-96DF-1DFEEE221916}"/>
              </a:ext>
            </a:extLst>
          </p:cNvPr>
          <p:cNvGraphicFramePr>
            <a:graphicFrameLocks noChangeAspect="1"/>
          </p:cNvGraphicFramePr>
          <p:nvPr userDrawn="1">
            <p:custDataLst>
              <p:tags r:id="rId2"/>
            </p:custDataLst>
            <p:extLst>
              <p:ext uri="{D42A27DB-BD31-4B8C-83A1-F6EECF244321}">
                <p14:modId xmlns:p14="http://schemas.microsoft.com/office/powerpoint/2010/main" val="331589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8620"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271CBC67-24C3-440D-BBCD-D4112C1C12BF}"/>
              </a:ext>
            </a:extLst>
          </p:cNvPr>
          <p:cNvSpPr/>
          <p:nvPr/>
        </p:nvSpPr>
        <p:spPr>
          <a:xfrm>
            <a:off x="679014" y="-3"/>
            <a:ext cx="11512986" cy="685800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rtl="0"/>
            <a:endParaRPr lang="nl-NL" dirty="0">
              <a:solidFill>
                <a:srgbClr val="000000"/>
              </a:solidFill>
              <a:latin typeface="Corbel" panose="020B0503020204020204" pitchFamily="34" charset="0"/>
            </a:endParaRPr>
          </a:p>
        </p:txBody>
      </p:sp>
      <p:sp>
        <p:nvSpPr>
          <p:cNvPr id="2" name="Title 1"/>
          <p:cNvSpPr>
            <a:spLocks noGrp="1"/>
          </p:cNvSpPr>
          <p:nvPr>
            <p:ph type="title"/>
          </p:nvPr>
        </p:nvSpPr>
        <p:spPr>
          <a:xfrm rot="16200000">
            <a:off x="-1523536" y="2462902"/>
            <a:ext cx="6048375" cy="1643271"/>
          </a:xfrm>
          <a:prstGeom prst="rect">
            <a:avLst/>
          </a:prstGeom>
        </p:spPr>
        <p:txBody>
          <a:bodyPr vert="horz"/>
          <a:lstStyle>
            <a:lvl1pPr algn="ctr" rtl="0">
              <a:defRPr sz="5400">
                <a:solidFill>
                  <a:schemeClr val="tx2"/>
                </a:solidFill>
              </a:defRPr>
            </a:lvl1pPr>
          </a:lstStyle>
          <a:p>
            <a:r>
              <a:rPr lang="nl-NL"/>
              <a:t>Click to edit Master title style</a:t>
            </a:r>
            <a:endParaRPr lang="nl-NL" dirty="0"/>
          </a:p>
        </p:txBody>
      </p:sp>
      <p:sp>
        <p:nvSpPr>
          <p:cNvPr id="6" name="Content Placeholder 6">
            <a:extLst>
              <a:ext uri="{FF2B5EF4-FFF2-40B4-BE49-F238E27FC236}">
                <a16:creationId xmlns:a16="http://schemas.microsoft.com/office/drawing/2014/main" id="{8F8BC727-5319-4A96-9448-3A7A18D3EC77}"/>
              </a:ext>
            </a:extLst>
          </p:cNvPr>
          <p:cNvSpPr>
            <a:spLocks noGrp="1"/>
          </p:cNvSpPr>
          <p:nvPr>
            <p:ph sz="quarter" idx="14" hasCustomPrompt="1"/>
          </p:nvPr>
        </p:nvSpPr>
        <p:spPr>
          <a:xfrm>
            <a:off x="2563914" y="296863"/>
            <a:ext cx="4127444" cy="60118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8" name="Content Placeholder 6">
            <a:extLst>
              <a:ext uri="{FF2B5EF4-FFF2-40B4-BE49-F238E27FC236}">
                <a16:creationId xmlns:a16="http://schemas.microsoft.com/office/drawing/2014/main" id="{1EE27007-3CD8-46FA-AE21-AF53AD1342BC}"/>
              </a:ext>
            </a:extLst>
          </p:cNvPr>
          <p:cNvSpPr>
            <a:spLocks noGrp="1"/>
          </p:cNvSpPr>
          <p:nvPr>
            <p:ph sz="quarter" idx="15" hasCustomPrompt="1"/>
          </p:nvPr>
        </p:nvSpPr>
        <p:spPr>
          <a:xfrm>
            <a:off x="7059002" y="296863"/>
            <a:ext cx="4127444" cy="60118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Slide Number Placeholder 4">
            <a:extLst>
              <a:ext uri="{FF2B5EF4-FFF2-40B4-BE49-F238E27FC236}">
                <a16:creationId xmlns:a16="http://schemas.microsoft.com/office/drawing/2014/main" id="{DC4E2460-6B2D-4620-A24C-BF84564C1DE2}"/>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1" name="Footer Placeholder 12">
            <a:extLst>
              <a:ext uri="{FF2B5EF4-FFF2-40B4-BE49-F238E27FC236}">
                <a16:creationId xmlns:a16="http://schemas.microsoft.com/office/drawing/2014/main" id="{7C6BD16E-6ECB-4F8F-A50C-37E62DADA2EC}"/>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2" name="Text Placeholder 5">
            <a:extLst>
              <a:ext uri="{FF2B5EF4-FFF2-40B4-BE49-F238E27FC236}">
                <a16:creationId xmlns:a16="http://schemas.microsoft.com/office/drawing/2014/main" id="{0026FB8B-020B-4518-BE7A-855D33AA0369}"/>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2610117005"/>
      </p:ext>
    </p:extLst>
  </p:cSld>
  <p:clrMapOvr>
    <a:masterClrMapping/>
  </p:clrMapOvr>
  <p:extLst>
    <p:ext uri="{DCECCB84-F9BA-43D5-87BE-67443E8EF086}">
      <p15:sldGuideLst xmlns:p15="http://schemas.microsoft.com/office/powerpoint/2012/main">
        <p15:guide id="1" orient="horz" pos="2160">
          <p15:clr>
            <a:srgbClr val="FBAE40"/>
          </p15:clr>
        </p15:guide>
        <p15:guide id="2" pos="7355">
          <p15:clr>
            <a:srgbClr val="FBAE40"/>
          </p15:clr>
        </p15:guide>
        <p15:guide id="3" pos="415">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Pic (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92C1250-6B1B-44AA-A11C-EF978025F6A3}"/>
              </a:ext>
            </a:extLst>
          </p:cNvPr>
          <p:cNvGraphicFramePr>
            <a:graphicFrameLocks noChangeAspect="1"/>
          </p:cNvGraphicFramePr>
          <p:nvPr userDrawn="1">
            <p:custDataLst>
              <p:tags r:id="rId2"/>
            </p:custDataLst>
            <p:extLst>
              <p:ext uri="{D42A27DB-BD31-4B8C-83A1-F6EECF244321}">
                <p14:modId xmlns:p14="http://schemas.microsoft.com/office/powerpoint/2010/main" val="14949227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9644"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Picture Placeholder 7">
            <a:extLst>
              <a:ext uri="{FF2B5EF4-FFF2-40B4-BE49-F238E27FC236}">
                <a16:creationId xmlns:a16="http://schemas.microsoft.com/office/drawing/2014/main" id="{18EBDE96-AF72-4861-AF7E-C6F3C6661E5C}"/>
              </a:ext>
            </a:extLst>
          </p:cNvPr>
          <p:cNvSpPr>
            <a:spLocks noGrp="1"/>
          </p:cNvSpPr>
          <p:nvPr>
            <p:ph type="pic" sz="quarter" idx="13"/>
          </p:nvPr>
        </p:nvSpPr>
        <p:spPr>
          <a:xfrm>
            <a:off x="658813" y="0"/>
            <a:ext cx="11533187" cy="6858000"/>
          </a:xfrm>
        </p:spPr>
        <p:txBody>
          <a:bodyPr/>
          <a:lstStyle>
            <a:lvl1pPr rtl="0">
              <a:defRPr/>
            </a:lvl1pPr>
          </a:lstStyle>
          <a:p>
            <a:r>
              <a:rPr lang="nl-NL"/>
              <a:t>Click icon to add picture</a:t>
            </a:r>
            <a:endParaRPr lang="nl-NL" dirty="0"/>
          </a:p>
        </p:txBody>
      </p:sp>
      <p:sp>
        <p:nvSpPr>
          <p:cNvPr id="5" name="Slide Number Placeholder 4">
            <a:extLst>
              <a:ext uri="{FF2B5EF4-FFF2-40B4-BE49-F238E27FC236}">
                <a16:creationId xmlns:a16="http://schemas.microsoft.com/office/drawing/2014/main" id="{9A703952-2783-45EA-8607-36173E9E8597}"/>
              </a:ext>
            </a:extLst>
          </p:cNvPr>
          <p:cNvSpPr>
            <a:spLocks noGrp="1"/>
          </p:cNvSpPr>
          <p:nvPr>
            <p:ph type="sldNum" sz="quarter" idx="12"/>
          </p:nvPr>
        </p:nvSpPr>
        <p:spPr>
          <a:xfrm>
            <a:off x="10510048" y="6619875"/>
            <a:ext cx="1023140" cy="168275"/>
          </a:xfrm>
          <a:prstGeom prst="rect">
            <a:avLst/>
          </a:prstGeom>
        </p:spPr>
        <p:txBody>
          <a:bodyPr/>
          <a:lstStyle>
            <a:lvl1pPr rtl="0">
              <a:defRPr/>
            </a:lvl1pPr>
          </a:lstStyle>
          <a:p>
            <a:fld id="{DACF5B80-9BA5-46BF-AFF0-42D157F37955}" type="slidenum">
              <a:rPr lang="nl-NL" smtClean="0"/>
              <a:pPr/>
              <a:t>‹#›</a:t>
            </a:fld>
            <a:endParaRPr lang="nl-NL" dirty="0"/>
          </a:p>
        </p:txBody>
      </p:sp>
      <p:sp>
        <p:nvSpPr>
          <p:cNvPr id="9" name="Text Placeholder 8">
            <a:extLst>
              <a:ext uri="{FF2B5EF4-FFF2-40B4-BE49-F238E27FC236}">
                <a16:creationId xmlns:a16="http://schemas.microsoft.com/office/drawing/2014/main" id="{6CFD3AEA-A852-4211-8D44-63040BC5286B}"/>
              </a:ext>
            </a:extLst>
          </p:cNvPr>
          <p:cNvSpPr>
            <a:spLocks noGrp="1"/>
          </p:cNvSpPr>
          <p:nvPr>
            <p:ph type="body" sz="quarter" idx="14"/>
          </p:nvPr>
        </p:nvSpPr>
        <p:spPr>
          <a:xfrm>
            <a:off x="666750" y="5943600"/>
            <a:ext cx="10871998" cy="365125"/>
          </a:xfrm>
        </p:spPr>
        <p:txBody>
          <a:bodyPr/>
          <a:lstStyle>
            <a:lvl1pPr rtl="0">
              <a:defRPr sz="2000" b="1">
                <a:solidFill>
                  <a:srgbClr val="000000"/>
                </a:solidFill>
              </a:defRPr>
            </a:lvl1pPr>
          </a:lstStyle>
          <a:p>
            <a:pPr lvl="0"/>
            <a:r>
              <a:rPr lang="nl-NL"/>
              <a:t>Click to edit Master text styles</a:t>
            </a:r>
            <a:endParaRPr lang="nl-NL" dirty="0"/>
          </a:p>
        </p:txBody>
      </p:sp>
    </p:spTree>
    <p:extLst>
      <p:ext uri="{BB962C8B-B14F-4D97-AF65-F5344CB8AC3E}">
        <p14:creationId xmlns:p14="http://schemas.microsoft.com/office/powerpoint/2010/main" val="286723874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Pic (1) - box titl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F2C2ECC-B89B-484A-8927-BA7308F04A11}"/>
              </a:ext>
            </a:extLst>
          </p:cNvPr>
          <p:cNvGraphicFramePr>
            <a:graphicFrameLocks noChangeAspect="1"/>
          </p:cNvGraphicFramePr>
          <p:nvPr userDrawn="1">
            <p:custDataLst>
              <p:tags r:id="rId2"/>
            </p:custDataLst>
            <p:extLst>
              <p:ext uri="{D42A27DB-BD31-4B8C-83A1-F6EECF244321}">
                <p14:modId xmlns:p14="http://schemas.microsoft.com/office/powerpoint/2010/main" val="38547086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0668"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Picture Placeholder 7">
            <a:extLst>
              <a:ext uri="{FF2B5EF4-FFF2-40B4-BE49-F238E27FC236}">
                <a16:creationId xmlns:a16="http://schemas.microsoft.com/office/drawing/2014/main" id="{18EBDE96-AF72-4861-AF7E-C6F3C6661E5C}"/>
              </a:ext>
            </a:extLst>
          </p:cNvPr>
          <p:cNvSpPr>
            <a:spLocks noGrp="1"/>
          </p:cNvSpPr>
          <p:nvPr>
            <p:ph type="pic" sz="quarter" idx="13"/>
          </p:nvPr>
        </p:nvSpPr>
        <p:spPr>
          <a:xfrm>
            <a:off x="658813" y="0"/>
            <a:ext cx="11533187" cy="6858000"/>
          </a:xfrm>
        </p:spPr>
        <p:txBody>
          <a:bodyPr/>
          <a:lstStyle>
            <a:lvl1pPr rtl="0">
              <a:defRPr/>
            </a:lvl1pPr>
          </a:lstStyle>
          <a:p>
            <a:r>
              <a:rPr lang="nl-NL"/>
              <a:t>Click icon to add picture</a:t>
            </a:r>
            <a:endParaRPr lang="nl-NL" dirty="0"/>
          </a:p>
        </p:txBody>
      </p:sp>
      <p:sp>
        <p:nvSpPr>
          <p:cNvPr id="5" name="Slide Number Placeholder 4">
            <a:extLst>
              <a:ext uri="{FF2B5EF4-FFF2-40B4-BE49-F238E27FC236}">
                <a16:creationId xmlns:a16="http://schemas.microsoft.com/office/drawing/2014/main" id="{9A703952-2783-45EA-8607-36173E9E8597}"/>
              </a:ext>
            </a:extLst>
          </p:cNvPr>
          <p:cNvSpPr>
            <a:spLocks noGrp="1"/>
          </p:cNvSpPr>
          <p:nvPr>
            <p:ph type="sldNum" sz="quarter" idx="12"/>
          </p:nvPr>
        </p:nvSpPr>
        <p:spPr>
          <a:xfrm>
            <a:off x="10510048" y="6619875"/>
            <a:ext cx="1023140" cy="168275"/>
          </a:xfrm>
          <a:prstGeom prst="rect">
            <a:avLst/>
          </a:prstGeom>
        </p:spPr>
        <p:txBody>
          <a:bodyPr/>
          <a:lstStyle>
            <a:lvl1pPr rtl="0">
              <a:defRPr/>
            </a:lvl1pPr>
          </a:lstStyle>
          <a:p>
            <a:fld id="{DACF5B80-9BA5-46BF-AFF0-42D157F37955}" type="slidenum">
              <a:rPr lang="nl-NL" smtClean="0"/>
              <a:pPr/>
              <a:t>‹#›</a:t>
            </a:fld>
            <a:endParaRPr lang="nl-NL" dirty="0"/>
          </a:p>
        </p:txBody>
      </p:sp>
      <p:sp>
        <p:nvSpPr>
          <p:cNvPr id="9" name="Text Placeholder 8">
            <a:extLst>
              <a:ext uri="{FF2B5EF4-FFF2-40B4-BE49-F238E27FC236}">
                <a16:creationId xmlns:a16="http://schemas.microsoft.com/office/drawing/2014/main" id="{6CFD3AEA-A852-4211-8D44-63040BC5286B}"/>
              </a:ext>
            </a:extLst>
          </p:cNvPr>
          <p:cNvSpPr>
            <a:spLocks noGrp="1"/>
          </p:cNvSpPr>
          <p:nvPr>
            <p:ph type="body" sz="quarter" idx="14"/>
          </p:nvPr>
        </p:nvSpPr>
        <p:spPr>
          <a:xfrm>
            <a:off x="666750" y="5943600"/>
            <a:ext cx="4166507" cy="365125"/>
          </a:xfrm>
          <a:solidFill>
            <a:schemeClr val="tx2">
              <a:alpha val="70000"/>
            </a:schemeClr>
          </a:solidFill>
        </p:spPr>
        <p:txBody>
          <a:bodyPr/>
          <a:lstStyle>
            <a:lvl1pPr rtl="0">
              <a:defRPr sz="2000" b="1">
                <a:solidFill>
                  <a:schemeClr val="bg1"/>
                </a:solidFill>
              </a:defRPr>
            </a:lvl1pPr>
          </a:lstStyle>
          <a:p>
            <a:pPr lvl="0"/>
            <a:r>
              <a:rPr lang="nl-NL"/>
              <a:t>Click to edit Master text styles</a:t>
            </a:r>
            <a:endParaRPr lang="nl-NL" dirty="0"/>
          </a:p>
        </p:txBody>
      </p:sp>
    </p:spTree>
    <p:extLst>
      <p:ext uri="{BB962C8B-B14F-4D97-AF65-F5344CB8AC3E}">
        <p14:creationId xmlns:p14="http://schemas.microsoft.com/office/powerpoint/2010/main" val="194275606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Pic (12)">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A969DBF-9DA7-481A-B8AD-9D99771D1C60}"/>
              </a:ext>
            </a:extLst>
          </p:cNvPr>
          <p:cNvGraphicFramePr>
            <a:graphicFrameLocks noChangeAspect="1"/>
          </p:cNvGraphicFramePr>
          <p:nvPr userDrawn="1">
            <p:custDataLst>
              <p:tags r:id="rId2"/>
            </p:custDataLst>
            <p:extLst>
              <p:ext uri="{D42A27DB-BD31-4B8C-83A1-F6EECF244321}">
                <p14:modId xmlns:p14="http://schemas.microsoft.com/office/powerpoint/2010/main" val="2745254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692"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87840" y="927511"/>
            <a:ext cx="2700000" cy="1800000"/>
          </a:xfrm>
          <a:ln w="76200">
            <a:solidFill>
              <a:schemeClr val="bg1"/>
            </a:solidFill>
          </a:ln>
        </p:spPr>
        <p:txBody>
          <a:bodyPr/>
          <a:lstStyle>
            <a:lvl1pPr rtl="0">
              <a:defRPr/>
            </a:lvl1pPr>
          </a:lstStyle>
          <a:p>
            <a:r>
              <a:rPr lang="nl-NL"/>
              <a:t>Click icon to add picture</a:t>
            </a:r>
            <a:endParaRPr lang="nl-NL" dirty="0"/>
          </a:p>
        </p:txBody>
      </p:sp>
      <p:sp>
        <p:nvSpPr>
          <p:cNvPr id="28" name="Picture Placeholder 7">
            <a:extLst>
              <a:ext uri="{FF2B5EF4-FFF2-40B4-BE49-F238E27FC236}">
                <a16:creationId xmlns:a16="http://schemas.microsoft.com/office/drawing/2014/main" id="{2C6CE2D7-5453-4814-9FB5-94ED6627B39E}"/>
              </a:ext>
            </a:extLst>
          </p:cNvPr>
          <p:cNvSpPr>
            <a:spLocks noGrp="1"/>
          </p:cNvSpPr>
          <p:nvPr>
            <p:ph type="pic" sz="quarter" idx="32"/>
          </p:nvPr>
        </p:nvSpPr>
        <p:spPr>
          <a:xfrm>
            <a:off x="687840" y="2727511"/>
            <a:ext cx="2700000" cy="1800000"/>
          </a:xfrm>
          <a:ln w="76200">
            <a:solidFill>
              <a:schemeClr val="bg1"/>
            </a:solidFill>
          </a:ln>
        </p:spPr>
        <p:txBody>
          <a:bodyPr/>
          <a:lstStyle>
            <a:lvl1pPr rtl="0">
              <a:defRPr/>
            </a:lvl1pPr>
          </a:lstStyle>
          <a:p>
            <a:r>
              <a:rPr lang="nl-NL"/>
              <a:t>Click icon to add picture</a:t>
            </a:r>
            <a:endParaRPr lang="nl-NL" dirty="0"/>
          </a:p>
        </p:txBody>
      </p:sp>
      <p:sp>
        <p:nvSpPr>
          <p:cNvPr id="29" name="Picture Placeholder 7">
            <a:extLst>
              <a:ext uri="{FF2B5EF4-FFF2-40B4-BE49-F238E27FC236}">
                <a16:creationId xmlns:a16="http://schemas.microsoft.com/office/drawing/2014/main" id="{1B1CE529-0709-470E-AA6B-8B82F1901FFD}"/>
              </a:ext>
            </a:extLst>
          </p:cNvPr>
          <p:cNvSpPr>
            <a:spLocks noGrp="1"/>
          </p:cNvSpPr>
          <p:nvPr>
            <p:ph type="pic" sz="quarter" idx="33"/>
          </p:nvPr>
        </p:nvSpPr>
        <p:spPr>
          <a:xfrm>
            <a:off x="687840" y="4556085"/>
            <a:ext cx="2700000" cy="1800000"/>
          </a:xfrm>
          <a:ln w="76200">
            <a:solidFill>
              <a:schemeClr val="bg1"/>
            </a:solidFill>
          </a:ln>
        </p:spPr>
        <p:txBody>
          <a:bodyPr/>
          <a:lstStyle>
            <a:lvl1pPr rtl="0">
              <a:defRPr/>
            </a:lvl1pPr>
          </a:lstStyle>
          <a:p>
            <a:r>
              <a:rPr lang="nl-NL"/>
              <a:t>Click icon to add picture</a:t>
            </a:r>
            <a:endParaRPr lang="nl-NL" dirty="0"/>
          </a:p>
        </p:txBody>
      </p:sp>
      <p:sp>
        <p:nvSpPr>
          <p:cNvPr id="32" name="Picture Placeholder 7">
            <a:extLst>
              <a:ext uri="{FF2B5EF4-FFF2-40B4-BE49-F238E27FC236}">
                <a16:creationId xmlns:a16="http://schemas.microsoft.com/office/drawing/2014/main" id="{9877EC2B-8B78-47CC-84DC-A96EB24E6B45}"/>
              </a:ext>
            </a:extLst>
          </p:cNvPr>
          <p:cNvSpPr>
            <a:spLocks noGrp="1"/>
          </p:cNvSpPr>
          <p:nvPr>
            <p:ph type="pic" sz="quarter" idx="34"/>
          </p:nvPr>
        </p:nvSpPr>
        <p:spPr>
          <a:xfrm>
            <a:off x="3400509" y="927511"/>
            <a:ext cx="2700000" cy="1800000"/>
          </a:xfrm>
          <a:ln w="76200">
            <a:solidFill>
              <a:schemeClr val="bg1"/>
            </a:solidFill>
          </a:ln>
        </p:spPr>
        <p:txBody>
          <a:bodyPr/>
          <a:lstStyle>
            <a:lvl1pPr rtl="0">
              <a:defRPr/>
            </a:lvl1pPr>
          </a:lstStyle>
          <a:p>
            <a:r>
              <a:rPr lang="nl-NL"/>
              <a:t>Click icon to add picture</a:t>
            </a:r>
            <a:endParaRPr lang="nl-NL" dirty="0"/>
          </a:p>
        </p:txBody>
      </p:sp>
      <p:sp>
        <p:nvSpPr>
          <p:cNvPr id="33" name="Picture Placeholder 7">
            <a:extLst>
              <a:ext uri="{FF2B5EF4-FFF2-40B4-BE49-F238E27FC236}">
                <a16:creationId xmlns:a16="http://schemas.microsoft.com/office/drawing/2014/main" id="{89E2D4AA-0A0A-4729-AA9E-B17829F88589}"/>
              </a:ext>
            </a:extLst>
          </p:cNvPr>
          <p:cNvSpPr>
            <a:spLocks noGrp="1"/>
          </p:cNvSpPr>
          <p:nvPr>
            <p:ph type="pic" sz="quarter" idx="35"/>
          </p:nvPr>
        </p:nvSpPr>
        <p:spPr>
          <a:xfrm>
            <a:off x="3400509" y="2727511"/>
            <a:ext cx="2700000" cy="1800000"/>
          </a:xfrm>
          <a:ln w="76200">
            <a:solidFill>
              <a:schemeClr val="bg1"/>
            </a:solidFill>
          </a:ln>
        </p:spPr>
        <p:txBody>
          <a:bodyPr/>
          <a:lstStyle>
            <a:lvl1pPr rtl="0">
              <a:defRPr/>
            </a:lvl1pPr>
          </a:lstStyle>
          <a:p>
            <a:r>
              <a:rPr lang="nl-NL"/>
              <a:t>Click icon to add picture</a:t>
            </a:r>
            <a:endParaRPr lang="nl-NL" dirty="0"/>
          </a:p>
        </p:txBody>
      </p:sp>
      <p:sp>
        <p:nvSpPr>
          <p:cNvPr id="34" name="Picture Placeholder 7">
            <a:extLst>
              <a:ext uri="{FF2B5EF4-FFF2-40B4-BE49-F238E27FC236}">
                <a16:creationId xmlns:a16="http://schemas.microsoft.com/office/drawing/2014/main" id="{F8CD98E2-35B6-405C-BC35-8F74D4D1C610}"/>
              </a:ext>
            </a:extLst>
          </p:cNvPr>
          <p:cNvSpPr>
            <a:spLocks noGrp="1"/>
          </p:cNvSpPr>
          <p:nvPr>
            <p:ph type="pic" sz="quarter" idx="36"/>
          </p:nvPr>
        </p:nvSpPr>
        <p:spPr>
          <a:xfrm>
            <a:off x="3400509" y="4556085"/>
            <a:ext cx="2700000" cy="1800000"/>
          </a:xfrm>
          <a:ln w="76200">
            <a:solidFill>
              <a:schemeClr val="bg1"/>
            </a:solidFill>
          </a:ln>
        </p:spPr>
        <p:txBody>
          <a:bodyPr/>
          <a:lstStyle>
            <a:lvl1pPr rtl="0">
              <a:defRPr/>
            </a:lvl1pPr>
          </a:lstStyle>
          <a:p>
            <a:r>
              <a:rPr lang="nl-NL"/>
              <a:t>Click icon to add picture</a:t>
            </a:r>
            <a:endParaRPr lang="nl-NL" dirty="0"/>
          </a:p>
        </p:txBody>
      </p:sp>
      <p:sp>
        <p:nvSpPr>
          <p:cNvPr id="35" name="Picture Placeholder 7">
            <a:extLst>
              <a:ext uri="{FF2B5EF4-FFF2-40B4-BE49-F238E27FC236}">
                <a16:creationId xmlns:a16="http://schemas.microsoft.com/office/drawing/2014/main" id="{A2A39CF5-6697-4FD5-B0E0-2252E27A07F4}"/>
              </a:ext>
            </a:extLst>
          </p:cNvPr>
          <p:cNvSpPr>
            <a:spLocks noGrp="1"/>
          </p:cNvSpPr>
          <p:nvPr>
            <p:ph type="pic" sz="quarter" idx="37"/>
          </p:nvPr>
        </p:nvSpPr>
        <p:spPr>
          <a:xfrm>
            <a:off x="6100509" y="927511"/>
            <a:ext cx="2700000" cy="1800000"/>
          </a:xfrm>
          <a:ln w="76200">
            <a:solidFill>
              <a:schemeClr val="bg1"/>
            </a:solidFill>
          </a:ln>
        </p:spPr>
        <p:txBody>
          <a:bodyPr/>
          <a:lstStyle>
            <a:lvl1pPr rtl="0">
              <a:defRPr/>
            </a:lvl1pPr>
          </a:lstStyle>
          <a:p>
            <a:r>
              <a:rPr lang="nl-NL"/>
              <a:t>Click icon to add picture</a:t>
            </a:r>
            <a:endParaRPr lang="nl-NL" dirty="0"/>
          </a:p>
        </p:txBody>
      </p:sp>
      <p:sp>
        <p:nvSpPr>
          <p:cNvPr id="36" name="Picture Placeholder 7">
            <a:extLst>
              <a:ext uri="{FF2B5EF4-FFF2-40B4-BE49-F238E27FC236}">
                <a16:creationId xmlns:a16="http://schemas.microsoft.com/office/drawing/2014/main" id="{186C922D-0D1B-490F-BDA4-8E648A4B2DB5}"/>
              </a:ext>
            </a:extLst>
          </p:cNvPr>
          <p:cNvSpPr>
            <a:spLocks noGrp="1"/>
          </p:cNvSpPr>
          <p:nvPr>
            <p:ph type="pic" sz="quarter" idx="38"/>
          </p:nvPr>
        </p:nvSpPr>
        <p:spPr>
          <a:xfrm>
            <a:off x="6100509" y="2727511"/>
            <a:ext cx="2700000" cy="1800000"/>
          </a:xfrm>
          <a:ln w="76200">
            <a:solidFill>
              <a:schemeClr val="bg1"/>
            </a:solidFill>
          </a:ln>
        </p:spPr>
        <p:txBody>
          <a:bodyPr/>
          <a:lstStyle>
            <a:lvl1pPr rtl="0">
              <a:defRPr/>
            </a:lvl1pPr>
          </a:lstStyle>
          <a:p>
            <a:r>
              <a:rPr lang="nl-NL"/>
              <a:t>Click icon to add picture</a:t>
            </a:r>
            <a:endParaRPr lang="nl-NL" dirty="0"/>
          </a:p>
        </p:txBody>
      </p:sp>
      <p:sp>
        <p:nvSpPr>
          <p:cNvPr id="37" name="Picture Placeholder 7">
            <a:extLst>
              <a:ext uri="{FF2B5EF4-FFF2-40B4-BE49-F238E27FC236}">
                <a16:creationId xmlns:a16="http://schemas.microsoft.com/office/drawing/2014/main" id="{6A09075E-FC54-4795-BB75-F079FEF905F0}"/>
              </a:ext>
            </a:extLst>
          </p:cNvPr>
          <p:cNvSpPr>
            <a:spLocks noGrp="1"/>
          </p:cNvSpPr>
          <p:nvPr>
            <p:ph type="pic" sz="quarter" idx="39"/>
          </p:nvPr>
        </p:nvSpPr>
        <p:spPr>
          <a:xfrm>
            <a:off x="6100509" y="4556085"/>
            <a:ext cx="2700000" cy="1800000"/>
          </a:xfrm>
          <a:ln w="76200">
            <a:solidFill>
              <a:schemeClr val="bg1"/>
            </a:solidFill>
          </a:ln>
        </p:spPr>
        <p:txBody>
          <a:bodyPr/>
          <a:lstStyle>
            <a:lvl1pPr rtl="0">
              <a:defRPr/>
            </a:lvl1pPr>
          </a:lstStyle>
          <a:p>
            <a:r>
              <a:rPr lang="nl-NL"/>
              <a:t>Click icon to add picture</a:t>
            </a:r>
            <a:endParaRPr lang="nl-NL" dirty="0"/>
          </a:p>
        </p:txBody>
      </p:sp>
      <p:sp>
        <p:nvSpPr>
          <p:cNvPr id="38" name="Picture Placeholder 7">
            <a:extLst>
              <a:ext uri="{FF2B5EF4-FFF2-40B4-BE49-F238E27FC236}">
                <a16:creationId xmlns:a16="http://schemas.microsoft.com/office/drawing/2014/main" id="{467993F3-89F5-424C-8396-530E8958330E}"/>
              </a:ext>
            </a:extLst>
          </p:cNvPr>
          <p:cNvSpPr>
            <a:spLocks noGrp="1"/>
          </p:cNvSpPr>
          <p:nvPr>
            <p:ph type="pic" sz="quarter" idx="40"/>
          </p:nvPr>
        </p:nvSpPr>
        <p:spPr>
          <a:xfrm>
            <a:off x="8800509" y="927511"/>
            <a:ext cx="2700000" cy="1800000"/>
          </a:xfrm>
          <a:ln w="76200">
            <a:solidFill>
              <a:schemeClr val="bg1"/>
            </a:solidFill>
          </a:ln>
        </p:spPr>
        <p:txBody>
          <a:bodyPr/>
          <a:lstStyle>
            <a:lvl1pPr rtl="0">
              <a:defRPr/>
            </a:lvl1pPr>
          </a:lstStyle>
          <a:p>
            <a:r>
              <a:rPr lang="nl-NL"/>
              <a:t>Click icon to add picture</a:t>
            </a:r>
            <a:endParaRPr lang="nl-NL" dirty="0"/>
          </a:p>
        </p:txBody>
      </p:sp>
      <p:sp>
        <p:nvSpPr>
          <p:cNvPr id="39" name="Picture Placeholder 7">
            <a:extLst>
              <a:ext uri="{FF2B5EF4-FFF2-40B4-BE49-F238E27FC236}">
                <a16:creationId xmlns:a16="http://schemas.microsoft.com/office/drawing/2014/main" id="{38FBDB90-27E7-4982-93EA-79C333F9D73D}"/>
              </a:ext>
            </a:extLst>
          </p:cNvPr>
          <p:cNvSpPr>
            <a:spLocks noGrp="1"/>
          </p:cNvSpPr>
          <p:nvPr>
            <p:ph type="pic" sz="quarter" idx="41"/>
          </p:nvPr>
        </p:nvSpPr>
        <p:spPr>
          <a:xfrm>
            <a:off x="8800509" y="2727511"/>
            <a:ext cx="2700000" cy="1800000"/>
          </a:xfrm>
          <a:ln w="76200">
            <a:solidFill>
              <a:schemeClr val="bg1"/>
            </a:solidFill>
          </a:ln>
        </p:spPr>
        <p:txBody>
          <a:bodyPr/>
          <a:lstStyle>
            <a:lvl1pPr rtl="0">
              <a:defRPr/>
            </a:lvl1pPr>
          </a:lstStyle>
          <a:p>
            <a:r>
              <a:rPr lang="nl-NL"/>
              <a:t>Click icon to add picture</a:t>
            </a:r>
            <a:endParaRPr lang="nl-NL" dirty="0"/>
          </a:p>
        </p:txBody>
      </p:sp>
      <p:sp>
        <p:nvSpPr>
          <p:cNvPr id="40" name="Picture Placeholder 7">
            <a:extLst>
              <a:ext uri="{FF2B5EF4-FFF2-40B4-BE49-F238E27FC236}">
                <a16:creationId xmlns:a16="http://schemas.microsoft.com/office/drawing/2014/main" id="{8F4054E2-79E2-4AEE-AD10-CFC4E6A59B25}"/>
              </a:ext>
            </a:extLst>
          </p:cNvPr>
          <p:cNvSpPr>
            <a:spLocks noGrp="1"/>
          </p:cNvSpPr>
          <p:nvPr>
            <p:ph type="pic" sz="quarter" idx="42"/>
          </p:nvPr>
        </p:nvSpPr>
        <p:spPr>
          <a:xfrm>
            <a:off x="8800509" y="4556085"/>
            <a:ext cx="2700000" cy="1800000"/>
          </a:xfrm>
          <a:ln w="76200">
            <a:solidFill>
              <a:schemeClr val="bg1"/>
            </a:solidFill>
          </a:ln>
        </p:spPr>
        <p:txBody>
          <a:bodyPr/>
          <a:lstStyle>
            <a:lvl1pPr rtl="0">
              <a:defRPr/>
            </a:lvl1pPr>
          </a:lstStyle>
          <a:p>
            <a:r>
              <a:rPr lang="nl-NL"/>
              <a:t>Click icon to add picture</a:t>
            </a:r>
            <a:endParaRPr lang="nl-NL" dirty="0"/>
          </a:p>
        </p:txBody>
      </p:sp>
      <p:sp>
        <p:nvSpPr>
          <p:cNvPr id="17" name="Slide Number Placeholder 4">
            <a:extLst>
              <a:ext uri="{FF2B5EF4-FFF2-40B4-BE49-F238E27FC236}">
                <a16:creationId xmlns:a16="http://schemas.microsoft.com/office/drawing/2014/main" id="{A145BCB9-0964-4CD2-A41C-1D99D0DB3CDD}"/>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8" name="Footer Placeholder 12">
            <a:extLst>
              <a:ext uri="{FF2B5EF4-FFF2-40B4-BE49-F238E27FC236}">
                <a16:creationId xmlns:a16="http://schemas.microsoft.com/office/drawing/2014/main" id="{99FA1AE2-FBB7-4ABE-AE2C-716342F484BA}"/>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9" name="Text Placeholder 5">
            <a:extLst>
              <a:ext uri="{FF2B5EF4-FFF2-40B4-BE49-F238E27FC236}">
                <a16:creationId xmlns:a16="http://schemas.microsoft.com/office/drawing/2014/main" id="{5B41440A-0731-4039-B7E0-6F6E46DFB03B}"/>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350728246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Pic (5a)">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9254A92-AE48-438F-A1BA-269D05CD784F}"/>
              </a:ext>
            </a:extLst>
          </p:cNvPr>
          <p:cNvGraphicFramePr>
            <a:graphicFrameLocks noChangeAspect="1"/>
          </p:cNvGraphicFramePr>
          <p:nvPr userDrawn="1">
            <p:custDataLst>
              <p:tags r:id="rId2"/>
            </p:custDataLst>
            <p:extLst>
              <p:ext uri="{D42A27DB-BD31-4B8C-83A1-F6EECF244321}">
                <p14:modId xmlns:p14="http://schemas.microsoft.com/office/powerpoint/2010/main" val="15751323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2716"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87840" y="927511"/>
            <a:ext cx="5403652" cy="2687637"/>
          </a:xfrm>
          <a:ln w="76200">
            <a:solidFill>
              <a:schemeClr val="bg1"/>
            </a:solidFill>
          </a:ln>
        </p:spPr>
        <p:txBody>
          <a:bodyPr/>
          <a:lstStyle>
            <a:lvl1pPr rtl="0">
              <a:defRPr/>
            </a:lvl1pPr>
          </a:lstStyle>
          <a:p>
            <a:r>
              <a:rPr lang="nl-NL"/>
              <a:t>Click icon to add picture</a:t>
            </a:r>
            <a:endParaRPr lang="nl-NL" dirty="0"/>
          </a:p>
        </p:txBody>
      </p:sp>
      <p:sp>
        <p:nvSpPr>
          <p:cNvPr id="14" name="Picture Placeholder 7">
            <a:extLst>
              <a:ext uri="{FF2B5EF4-FFF2-40B4-BE49-F238E27FC236}">
                <a16:creationId xmlns:a16="http://schemas.microsoft.com/office/drawing/2014/main" id="{AE7A0E37-8F01-4D2C-8553-587027E21113}"/>
              </a:ext>
            </a:extLst>
          </p:cNvPr>
          <p:cNvSpPr>
            <a:spLocks noGrp="1"/>
          </p:cNvSpPr>
          <p:nvPr>
            <p:ph type="pic" sz="quarter" idx="43"/>
          </p:nvPr>
        </p:nvSpPr>
        <p:spPr>
          <a:xfrm>
            <a:off x="687840" y="3615148"/>
            <a:ext cx="5403652" cy="2687637"/>
          </a:xfrm>
          <a:ln w="76200">
            <a:solidFill>
              <a:schemeClr val="bg1"/>
            </a:solidFill>
          </a:ln>
        </p:spPr>
        <p:txBody>
          <a:bodyPr/>
          <a:lstStyle>
            <a:lvl1pPr rtl="0">
              <a:defRPr/>
            </a:lvl1pPr>
          </a:lstStyle>
          <a:p>
            <a:r>
              <a:rPr lang="nl-NL"/>
              <a:t>Click icon to add picture</a:t>
            </a:r>
            <a:endParaRPr lang="nl-NL" dirty="0"/>
          </a:p>
        </p:txBody>
      </p:sp>
      <p:sp>
        <p:nvSpPr>
          <p:cNvPr id="15" name="Picture Placeholder 7">
            <a:extLst>
              <a:ext uri="{FF2B5EF4-FFF2-40B4-BE49-F238E27FC236}">
                <a16:creationId xmlns:a16="http://schemas.microsoft.com/office/drawing/2014/main" id="{4993788E-7658-4740-B03B-C6BC347F5544}"/>
              </a:ext>
            </a:extLst>
          </p:cNvPr>
          <p:cNvSpPr>
            <a:spLocks noGrp="1"/>
          </p:cNvSpPr>
          <p:nvPr>
            <p:ph type="pic" sz="quarter" idx="44"/>
          </p:nvPr>
        </p:nvSpPr>
        <p:spPr>
          <a:xfrm>
            <a:off x="6091492" y="927511"/>
            <a:ext cx="5403652" cy="2687637"/>
          </a:xfrm>
          <a:ln w="76200">
            <a:solidFill>
              <a:schemeClr val="bg1"/>
            </a:solidFill>
          </a:ln>
        </p:spPr>
        <p:txBody>
          <a:bodyPr/>
          <a:lstStyle>
            <a:lvl1pPr rtl="0">
              <a:defRPr/>
            </a:lvl1pPr>
          </a:lstStyle>
          <a:p>
            <a:r>
              <a:rPr lang="nl-NL"/>
              <a:t>Click icon to add picture</a:t>
            </a:r>
            <a:endParaRPr lang="nl-NL" dirty="0"/>
          </a:p>
        </p:txBody>
      </p:sp>
      <p:sp>
        <p:nvSpPr>
          <p:cNvPr id="16" name="Picture Placeholder 7">
            <a:extLst>
              <a:ext uri="{FF2B5EF4-FFF2-40B4-BE49-F238E27FC236}">
                <a16:creationId xmlns:a16="http://schemas.microsoft.com/office/drawing/2014/main" id="{661D9CAB-BEFF-4E39-8EA8-91027F9910FC}"/>
              </a:ext>
            </a:extLst>
          </p:cNvPr>
          <p:cNvSpPr>
            <a:spLocks noGrp="1"/>
          </p:cNvSpPr>
          <p:nvPr>
            <p:ph type="pic" sz="quarter" idx="45"/>
          </p:nvPr>
        </p:nvSpPr>
        <p:spPr>
          <a:xfrm>
            <a:off x="6091492" y="3615148"/>
            <a:ext cx="5403652" cy="2687637"/>
          </a:xfrm>
          <a:ln w="76200">
            <a:solidFill>
              <a:schemeClr val="bg1"/>
            </a:solidFill>
          </a:ln>
        </p:spPr>
        <p:txBody>
          <a:bodyPr/>
          <a:lstStyle>
            <a:lvl1pPr rtl="0">
              <a:defRPr/>
            </a:lvl1pPr>
          </a:lstStyle>
          <a:p>
            <a:r>
              <a:rPr lang="nl-NL"/>
              <a:t>Click icon to add picture</a:t>
            </a:r>
            <a:endParaRPr lang="nl-NL" dirty="0"/>
          </a:p>
        </p:txBody>
      </p:sp>
      <p:sp>
        <p:nvSpPr>
          <p:cNvPr id="17" name="Picture Placeholder 7">
            <a:extLst>
              <a:ext uri="{FF2B5EF4-FFF2-40B4-BE49-F238E27FC236}">
                <a16:creationId xmlns:a16="http://schemas.microsoft.com/office/drawing/2014/main" id="{55EC9F9C-E8C4-454D-BD4A-C9819EAEE31E}"/>
              </a:ext>
            </a:extLst>
          </p:cNvPr>
          <p:cNvSpPr>
            <a:spLocks noGrp="1"/>
          </p:cNvSpPr>
          <p:nvPr>
            <p:ph type="pic" sz="quarter" idx="46"/>
          </p:nvPr>
        </p:nvSpPr>
        <p:spPr>
          <a:xfrm>
            <a:off x="3444974" y="2343717"/>
            <a:ext cx="5403652" cy="2687637"/>
          </a:xfrm>
          <a:ln w="76200">
            <a:solidFill>
              <a:schemeClr val="bg1"/>
            </a:solidFill>
          </a:ln>
        </p:spPr>
        <p:txBody>
          <a:bodyPr/>
          <a:lstStyle>
            <a:lvl1pPr rtl="0">
              <a:defRPr/>
            </a:lvl1pPr>
          </a:lstStyle>
          <a:p>
            <a:r>
              <a:rPr lang="nl-NL"/>
              <a:t>Click icon to add picture</a:t>
            </a:r>
            <a:endParaRPr lang="nl-NL" dirty="0"/>
          </a:p>
        </p:txBody>
      </p:sp>
      <p:sp>
        <p:nvSpPr>
          <p:cNvPr id="10" name="Slide Number Placeholder 4">
            <a:extLst>
              <a:ext uri="{FF2B5EF4-FFF2-40B4-BE49-F238E27FC236}">
                <a16:creationId xmlns:a16="http://schemas.microsoft.com/office/drawing/2014/main" id="{3AB1324B-486F-46DC-A21D-CC58D760CD78}"/>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2" name="Footer Placeholder 12">
            <a:extLst>
              <a:ext uri="{FF2B5EF4-FFF2-40B4-BE49-F238E27FC236}">
                <a16:creationId xmlns:a16="http://schemas.microsoft.com/office/drawing/2014/main" id="{4FC90990-0359-4B85-95D5-0303B59A96AD}"/>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3" name="Text Placeholder 5">
            <a:extLst>
              <a:ext uri="{FF2B5EF4-FFF2-40B4-BE49-F238E27FC236}">
                <a16:creationId xmlns:a16="http://schemas.microsoft.com/office/drawing/2014/main" id="{9243C7CF-0601-4E99-BD49-6BD85393AD48}"/>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4183747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ox (6) Charts (6)">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43D46B5-8144-45DA-B0E2-A4DF010E58F6}"/>
              </a:ext>
            </a:extLst>
          </p:cNvPr>
          <p:cNvGraphicFramePr>
            <a:graphicFrameLocks noChangeAspect="1"/>
          </p:cNvGraphicFramePr>
          <p:nvPr>
            <p:custDataLst>
              <p:tags r:id="rId2"/>
            </p:custDataLst>
            <p:extLst>
              <p:ext uri="{D42A27DB-BD31-4B8C-83A1-F6EECF244321}">
                <p14:modId xmlns:p14="http://schemas.microsoft.com/office/powerpoint/2010/main" val="31033786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204"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743D46B5-8144-45DA-B0E2-A4DF010E58F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86086AF-1EAA-4D60-AB1A-E040AFB64830}"/>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8" name="Content 6">
            <a:extLst>
              <a:ext uri="{FF2B5EF4-FFF2-40B4-BE49-F238E27FC236}">
                <a16:creationId xmlns:a16="http://schemas.microsoft.com/office/drawing/2014/main" id="{750C4693-EF02-4FA5-92C7-07B2F87AEB10}"/>
              </a:ext>
            </a:extLst>
          </p:cNvPr>
          <p:cNvSpPr>
            <a:spLocks noGrp="1"/>
          </p:cNvSpPr>
          <p:nvPr>
            <p:ph sz="quarter" idx="41" hasCustomPrompt="1"/>
          </p:nvPr>
        </p:nvSpPr>
        <p:spPr>
          <a:xfrm>
            <a:off x="8094820" y="4497163"/>
            <a:ext cx="34344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4" name="Content 5">
            <a:extLst>
              <a:ext uri="{FF2B5EF4-FFF2-40B4-BE49-F238E27FC236}">
                <a16:creationId xmlns:a16="http://schemas.microsoft.com/office/drawing/2014/main" id="{0DCEDA5E-B933-4043-B079-DC5C2D0CDD68}"/>
              </a:ext>
            </a:extLst>
          </p:cNvPr>
          <p:cNvSpPr>
            <a:spLocks noGrp="1"/>
          </p:cNvSpPr>
          <p:nvPr>
            <p:ph sz="quarter" idx="37" hasCustomPrompt="1"/>
          </p:nvPr>
        </p:nvSpPr>
        <p:spPr>
          <a:xfrm>
            <a:off x="4378800" y="4497163"/>
            <a:ext cx="34344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5" name="Content 4">
            <a:extLst>
              <a:ext uri="{FF2B5EF4-FFF2-40B4-BE49-F238E27FC236}">
                <a16:creationId xmlns:a16="http://schemas.microsoft.com/office/drawing/2014/main" id="{2CCF372A-A7F9-48E7-8AFF-10329CDF00F7}"/>
              </a:ext>
            </a:extLst>
          </p:cNvPr>
          <p:cNvSpPr>
            <a:spLocks noGrp="1"/>
          </p:cNvSpPr>
          <p:nvPr>
            <p:ph sz="quarter" idx="33" hasCustomPrompt="1"/>
          </p:nvPr>
        </p:nvSpPr>
        <p:spPr>
          <a:xfrm>
            <a:off x="662780" y="4497163"/>
            <a:ext cx="34344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6" name="Content 3">
            <a:extLst>
              <a:ext uri="{FF2B5EF4-FFF2-40B4-BE49-F238E27FC236}">
                <a16:creationId xmlns:a16="http://schemas.microsoft.com/office/drawing/2014/main" id="{483AEBA9-997C-4AF1-BC36-DF1EF59C4D8D}"/>
              </a:ext>
            </a:extLst>
          </p:cNvPr>
          <p:cNvSpPr>
            <a:spLocks noGrp="1"/>
          </p:cNvSpPr>
          <p:nvPr>
            <p:ph sz="quarter" idx="39" hasCustomPrompt="1"/>
          </p:nvPr>
        </p:nvSpPr>
        <p:spPr>
          <a:xfrm>
            <a:off x="8094820" y="2059963"/>
            <a:ext cx="34344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7" name="Content 2">
            <a:extLst>
              <a:ext uri="{FF2B5EF4-FFF2-40B4-BE49-F238E27FC236}">
                <a16:creationId xmlns:a16="http://schemas.microsoft.com/office/drawing/2014/main" id="{84D03894-9220-4DF5-9EC9-D9EE17EDFE1F}"/>
              </a:ext>
            </a:extLst>
          </p:cNvPr>
          <p:cNvSpPr>
            <a:spLocks noGrp="1"/>
          </p:cNvSpPr>
          <p:nvPr>
            <p:ph sz="quarter" idx="35" hasCustomPrompt="1"/>
          </p:nvPr>
        </p:nvSpPr>
        <p:spPr>
          <a:xfrm>
            <a:off x="4378800" y="2059963"/>
            <a:ext cx="34344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3" name="Content 1">
            <a:extLst>
              <a:ext uri="{FF2B5EF4-FFF2-40B4-BE49-F238E27FC236}">
                <a16:creationId xmlns:a16="http://schemas.microsoft.com/office/drawing/2014/main" id="{CC93FFE7-17C1-40D7-8753-29B60E1C2EC3}"/>
              </a:ext>
            </a:extLst>
          </p:cNvPr>
          <p:cNvSpPr>
            <a:spLocks noGrp="1"/>
          </p:cNvSpPr>
          <p:nvPr>
            <p:ph sz="quarter" idx="31" hasCustomPrompt="1"/>
          </p:nvPr>
        </p:nvSpPr>
        <p:spPr>
          <a:xfrm>
            <a:off x="662780" y="2059963"/>
            <a:ext cx="34344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7" name="Subheading 6">
            <a:extLst>
              <a:ext uri="{FF2B5EF4-FFF2-40B4-BE49-F238E27FC236}">
                <a16:creationId xmlns:a16="http://schemas.microsoft.com/office/drawing/2014/main" id="{C7EF2981-5FF1-4033-A2A3-998061440D9B}"/>
              </a:ext>
            </a:extLst>
          </p:cNvPr>
          <p:cNvSpPr>
            <a:spLocks noGrp="1"/>
          </p:cNvSpPr>
          <p:nvPr>
            <p:ph type="body" sz="quarter" idx="40" hasCustomPrompt="1"/>
          </p:nvPr>
        </p:nvSpPr>
        <p:spPr>
          <a:xfrm>
            <a:off x="8094820" y="41371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3" name="Subheading 5">
            <a:extLst>
              <a:ext uri="{FF2B5EF4-FFF2-40B4-BE49-F238E27FC236}">
                <a16:creationId xmlns:a16="http://schemas.microsoft.com/office/drawing/2014/main" id="{D721A6A4-9239-4ECB-9607-0D41A420D098}"/>
              </a:ext>
            </a:extLst>
          </p:cNvPr>
          <p:cNvSpPr>
            <a:spLocks noGrp="1"/>
          </p:cNvSpPr>
          <p:nvPr>
            <p:ph type="body" sz="quarter" idx="36" hasCustomPrompt="1"/>
          </p:nvPr>
        </p:nvSpPr>
        <p:spPr>
          <a:xfrm>
            <a:off x="4378800" y="41371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4" name="Subheading 4">
            <a:extLst>
              <a:ext uri="{FF2B5EF4-FFF2-40B4-BE49-F238E27FC236}">
                <a16:creationId xmlns:a16="http://schemas.microsoft.com/office/drawing/2014/main" id="{06268C5D-1962-4F8F-BA97-571C8EA03052}"/>
              </a:ext>
            </a:extLst>
          </p:cNvPr>
          <p:cNvSpPr>
            <a:spLocks noGrp="1"/>
          </p:cNvSpPr>
          <p:nvPr>
            <p:ph type="body" sz="quarter" idx="32" hasCustomPrompt="1"/>
          </p:nvPr>
        </p:nvSpPr>
        <p:spPr>
          <a:xfrm>
            <a:off x="662780" y="41371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5" name="Subheading 3">
            <a:extLst>
              <a:ext uri="{FF2B5EF4-FFF2-40B4-BE49-F238E27FC236}">
                <a16:creationId xmlns:a16="http://schemas.microsoft.com/office/drawing/2014/main" id="{6299602A-7A5C-4A18-B8F6-D684CACA9AE7}"/>
              </a:ext>
            </a:extLst>
          </p:cNvPr>
          <p:cNvSpPr>
            <a:spLocks noGrp="1"/>
          </p:cNvSpPr>
          <p:nvPr>
            <p:ph type="body" sz="quarter" idx="38" hasCustomPrompt="1"/>
          </p:nvPr>
        </p:nvSpPr>
        <p:spPr>
          <a:xfrm>
            <a:off x="8094820" y="16999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6" name="Subheading 2">
            <a:extLst>
              <a:ext uri="{FF2B5EF4-FFF2-40B4-BE49-F238E27FC236}">
                <a16:creationId xmlns:a16="http://schemas.microsoft.com/office/drawing/2014/main" id="{2BD10A58-CC1B-4290-B37D-91215855FFDB}"/>
              </a:ext>
            </a:extLst>
          </p:cNvPr>
          <p:cNvSpPr>
            <a:spLocks noGrp="1"/>
          </p:cNvSpPr>
          <p:nvPr>
            <p:ph type="body" sz="quarter" idx="34" hasCustomPrompt="1"/>
          </p:nvPr>
        </p:nvSpPr>
        <p:spPr>
          <a:xfrm>
            <a:off x="4378800" y="16999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2" name="Subheading 1">
            <a:extLst>
              <a:ext uri="{FF2B5EF4-FFF2-40B4-BE49-F238E27FC236}">
                <a16:creationId xmlns:a16="http://schemas.microsoft.com/office/drawing/2014/main" id="{E827CE0D-93C2-4914-AB12-C222AA680652}"/>
              </a:ext>
            </a:extLst>
          </p:cNvPr>
          <p:cNvSpPr>
            <a:spLocks noGrp="1"/>
          </p:cNvSpPr>
          <p:nvPr>
            <p:ph type="body" sz="quarter" idx="30" hasCustomPrompt="1"/>
          </p:nvPr>
        </p:nvSpPr>
        <p:spPr>
          <a:xfrm>
            <a:off x="662780" y="16999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40" name="Footnote">
            <a:extLst>
              <a:ext uri="{FF2B5EF4-FFF2-40B4-BE49-F238E27FC236}">
                <a16:creationId xmlns:a16="http://schemas.microsoft.com/office/drawing/2014/main" id="{86927345-2635-4884-A8DE-CF34E923F6A6}"/>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2" name="Footer Placeholder">
            <a:extLst>
              <a:ext uri="{FF2B5EF4-FFF2-40B4-BE49-F238E27FC236}">
                <a16:creationId xmlns:a16="http://schemas.microsoft.com/office/drawing/2014/main" id="{F30EEE49-E20C-4591-A9C7-7F95868692CB}"/>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28" name="Slide Number Placeholder">
            <a:extLst>
              <a:ext uri="{FF2B5EF4-FFF2-40B4-BE49-F238E27FC236}">
                <a16:creationId xmlns:a16="http://schemas.microsoft.com/office/drawing/2014/main" id="{E132760D-4599-4160-85A5-7CBF5988375A}"/>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30" name="Subtitle placeholder">
            <a:extLst>
              <a:ext uri="{FF2B5EF4-FFF2-40B4-BE49-F238E27FC236}">
                <a16:creationId xmlns:a16="http://schemas.microsoft.com/office/drawing/2014/main" id="{3E493B1D-2761-434D-BE2B-67924C7DA370}"/>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1" name="Title Placeholder">
            <a:extLst>
              <a:ext uri="{FF2B5EF4-FFF2-40B4-BE49-F238E27FC236}">
                <a16:creationId xmlns:a16="http://schemas.microsoft.com/office/drawing/2014/main" id="{1B5D020D-8140-4C23-8C8E-6E122B5A1D11}"/>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18219882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Pic (5b)">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F3204776-C96E-45F9-8AC5-26FCE4892F9C}"/>
              </a:ext>
            </a:extLst>
          </p:cNvPr>
          <p:cNvGraphicFramePr>
            <a:graphicFrameLocks noChangeAspect="1"/>
          </p:cNvGraphicFramePr>
          <p:nvPr userDrawn="1">
            <p:custDataLst>
              <p:tags r:id="rId2"/>
            </p:custDataLst>
            <p:extLst>
              <p:ext uri="{D42A27DB-BD31-4B8C-83A1-F6EECF244321}">
                <p14:modId xmlns:p14="http://schemas.microsoft.com/office/powerpoint/2010/main" val="17328250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3740"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58813" y="927511"/>
            <a:ext cx="3477758" cy="5381214"/>
          </a:xfrm>
          <a:ln w="76200">
            <a:solidFill>
              <a:schemeClr val="bg1"/>
            </a:solidFill>
          </a:ln>
        </p:spPr>
        <p:txBody>
          <a:bodyPr/>
          <a:lstStyle>
            <a:lvl1pPr rtl="0">
              <a:defRPr/>
            </a:lvl1pPr>
          </a:lstStyle>
          <a:p>
            <a:r>
              <a:rPr lang="nl-NL"/>
              <a:t>Click icon to add picture</a:t>
            </a:r>
            <a:endParaRPr lang="nl-NL" dirty="0"/>
          </a:p>
        </p:txBody>
      </p:sp>
      <p:sp>
        <p:nvSpPr>
          <p:cNvPr id="16" name="Picture Placeholder 7">
            <a:extLst>
              <a:ext uri="{FF2B5EF4-FFF2-40B4-BE49-F238E27FC236}">
                <a16:creationId xmlns:a16="http://schemas.microsoft.com/office/drawing/2014/main" id="{B8741F0B-14E5-4195-93B5-0ADA07B6EA07}"/>
              </a:ext>
            </a:extLst>
          </p:cNvPr>
          <p:cNvSpPr>
            <a:spLocks noGrp="1"/>
          </p:cNvSpPr>
          <p:nvPr>
            <p:ph type="pic" sz="quarter" idx="26"/>
          </p:nvPr>
        </p:nvSpPr>
        <p:spPr>
          <a:xfrm>
            <a:off x="4136571" y="927511"/>
            <a:ext cx="4082242" cy="1800000"/>
          </a:xfrm>
          <a:ln w="76200">
            <a:solidFill>
              <a:schemeClr val="bg1"/>
            </a:solidFill>
          </a:ln>
        </p:spPr>
        <p:txBody>
          <a:bodyPr/>
          <a:lstStyle>
            <a:lvl1pPr rtl="0">
              <a:defRPr/>
            </a:lvl1pPr>
          </a:lstStyle>
          <a:p>
            <a:r>
              <a:rPr lang="nl-NL"/>
              <a:t>Click icon to add picture</a:t>
            </a:r>
            <a:endParaRPr lang="nl-NL" dirty="0"/>
          </a:p>
        </p:txBody>
      </p:sp>
      <p:sp>
        <p:nvSpPr>
          <p:cNvPr id="19" name="Picture Placeholder 7">
            <a:extLst>
              <a:ext uri="{FF2B5EF4-FFF2-40B4-BE49-F238E27FC236}">
                <a16:creationId xmlns:a16="http://schemas.microsoft.com/office/drawing/2014/main" id="{CEE6AAB1-66C1-46E1-AC55-C1F16F182227}"/>
              </a:ext>
            </a:extLst>
          </p:cNvPr>
          <p:cNvSpPr>
            <a:spLocks noGrp="1"/>
          </p:cNvSpPr>
          <p:nvPr>
            <p:ph type="pic" sz="quarter" idx="27"/>
          </p:nvPr>
        </p:nvSpPr>
        <p:spPr>
          <a:xfrm>
            <a:off x="4136571" y="2727511"/>
            <a:ext cx="4082242" cy="1800000"/>
          </a:xfrm>
          <a:ln w="76200">
            <a:solidFill>
              <a:schemeClr val="bg1"/>
            </a:solidFill>
          </a:ln>
        </p:spPr>
        <p:txBody>
          <a:bodyPr/>
          <a:lstStyle>
            <a:lvl1pPr rtl="0">
              <a:defRPr/>
            </a:lvl1pPr>
          </a:lstStyle>
          <a:p>
            <a:r>
              <a:rPr lang="nl-NL"/>
              <a:t>Click icon to add picture</a:t>
            </a:r>
            <a:endParaRPr lang="nl-NL" dirty="0"/>
          </a:p>
        </p:txBody>
      </p:sp>
      <p:sp>
        <p:nvSpPr>
          <p:cNvPr id="20" name="Picture Placeholder 7">
            <a:extLst>
              <a:ext uri="{FF2B5EF4-FFF2-40B4-BE49-F238E27FC236}">
                <a16:creationId xmlns:a16="http://schemas.microsoft.com/office/drawing/2014/main" id="{57CB8927-5D80-43F5-8C24-F446256C1C48}"/>
              </a:ext>
            </a:extLst>
          </p:cNvPr>
          <p:cNvSpPr>
            <a:spLocks noGrp="1"/>
          </p:cNvSpPr>
          <p:nvPr>
            <p:ph type="pic" sz="quarter" idx="28"/>
          </p:nvPr>
        </p:nvSpPr>
        <p:spPr>
          <a:xfrm>
            <a:off x="4136571" y="4527511"/>
            <a:ext cx="4082242" cy="1800000"/>
          </a:xfrm>
          <a:ln w="76200">
            <a:solidFill>
              <a:schemeClr val="bg1"/>
            </a:solidFill>
          </a:ln>
        </p:spPr>
        <p:txBody>
          <a:bodyPr/>
          <a:lstStyle>
            <a:lvl1pPr rtl="0">
              <a:defRPr/>
            </a:lvl1pPr>
          </a:lstStyle>
          <a:p>
            <a:r>
              <a:rPr lang="nl-NL"/>
              <a:t>Click icon to add picture</a:t>
            </a:r>
            <a:endParaRPr lang="nl-NL" dirty="0"/>
          </a:p>
        </p:txBody>
      </p:sp>
      <p:sp>
        <p:nvSpPr>
          <p:cNvPr id="21" name="Picture Placeholder 7">
            <a:extLst>
              <a:ext uri="{FF2B5EF4-FFF2-40B4-BE49-F238E27FC236}">
                <a16:creationId xmlns:a16="http://schemas.microsoft.com/office/drawing/2014/main" id="{F627FA4F-41AC-43C1-8F4F-1EA8AD524A94}"/>
              </a:ext>
            </a:extLst>
          </p:cNvPr>
          <p:cNvSpPr>
            <a:spLocks noGrp="1"/>
          </p:cNvSpPr>
          <p:nvPr>
            <p:ph type="pic" sz="quarter" idx="29"/>
          </p:nvPr>
        </p:nvSpPr>
        <p:spPr>
          <a:xfrm>
            <a:off x="8218813" y="927511"/>
            <a:ext cx="3314374" cy="5400000"/>
          </a:xfrm>
          <a:ln w="76200">
            <a:solidFill>
              <a:schemeClr val="bg1"/>
            </a:solidFill>
          </a:ln>
        </p:spPr>
        <p:txBody>
          <a:bodyPr/>
          <a:lstStyle>
            <a:lvl1pPr rtl="0">
              <a:defRPr/>
            </a:lvl1pPr>
          </a:lstStyle>
          <a:p>
            <a:r>
              <a:rPr lang="nl-NL"/>
              <a:t>Click icon to add picture</a:t>
            </a:r>
            <a:endParaRPr lang="nl-NL" dirty="0"/>
          </a:p>
        </p:txBody>
      </p:sp>
      <p:sp>
        <p:nvSpPr>
          <p:cNvPr id="10" name="Slide Number Placeholder 4">
            <a:extLst>
              <a:ext uri="{FF2B5EF4-FFF2-40B4-BE49-F238E27FC236}">
                <a16:creationId xmlns:a16="http://schemas.microsoft.com/office/drawing/2014/main" id="{B11D7DEF-AC00-482C-8555-26DFC5DA838C}"/>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2" name="Footer Placeholder 12">
            <a:extLst>
              <a:ext uri="{FF2B5EF4-FFF2-40B4-BE49-F238E27FC236}">
                <a16:creationId xmlns:a16="http://schemas.microsoft.com/office/drawing/2014/main" id="{4E5EA31B-28A6-4A28-9373-EB89392E44D0}"/>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3" name="Text Placeholder 5">
            <a:extLst>
              <a:ext uri="{FF2B5EF4-FFF2-40B4-BE49-F238E27FC236}">
                <a16:creationId xmlns:a16="http://schemas.microsoft.com/office/drawing/2014/main" id="{B8F3A855-D74C-472C-B0C9-7A32FFE01987}"/>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359842957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Pic (6a)">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E3AD979-4CE0-4D1D-B60D-1CA6E49FBA16}"/>
              </a:ext>
            </a:extLst>
          </p:cNvPr>
          <p:cNvGraphicFramePr>
            <a:graphicFrameLocks noChangeAspect="1"/>
          </p:cNvGraphicFramePr>
          <p:nvPr userDrawn="1">
            <p:custDataLst>
              <p:tags r:id="rId2"/>
            </p:custDataLst>
            <p:extLst>
              <p:ext uri="{D42A27DB-BD31-4B8C-83A1-F6EECF244321}">
                <p14:modId xmlns:p14="http://schemas.microsoft.com/office/powerpoint/2010/main" val="28717506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4764"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87840" y="927511"/>
            <a:ext cx="5403652" cy="3628574"/>
          </a:xfrm>
          <a:ln w="76200">
            <a:solidFill>
              <a:schemeClr val="bg1"/>
            </a:solidFill>
          </a:ln>
        </p:spPr>
        <p:txBody>
          <a:bodyPr/>
          <a:lstStyle>
            <a:lvl1pPr rtl="0">
              <a:defRPr/>
            </a:lvl1pPr>
          </a:lstStyle>
          <a:p>
            <a:r>
              <a:rPr lang="nl-NL"/>
              <a:t>Click icon to add picture</a:t>
            </a:r>
            <a:endParaRPr lang="nl-NL" dirty="0"/>
          </a:p>
        </p:txBody>
      </p:sp>
      <p:sp>
        <p:nvSpPr>
          <p:cNvPr id="29" name="Picture Placeholder 7">
            <a:extLst>
              <a:ext uri="{FF2B5EF4-FFF2-40B4-BE49-F238E27FC236}">
                <a16:creationId xmlns:a16="http://schemas.microsoft.com/office/drawing/2014/main" id="{1B1CE529-0709-470E-AA6B-8B82F1901FFD}"/>
              </a:ext>
            </a:extLst>
          </p:cNvPr>
          <p:cNvSpPr>
            <a:spLocks noGrp="1"/>
          </p:cNvSpPr>
          <p:nvPr>
            <p:ph type="pic" sz="quarter" idx="33"/>
          </p:nvPr>
        </p:nvSpPr>
        <p:spPr>
          <a:xfrm>
            <a:off x="687840" y="4556085"/>
            <a:ext cx="2700000" cy="1800000"/>
          </a:xfrm>
          <a:ln w="76200">
            <a:solidFill>
              <a:schemeClr val="bg1"/>
            </a:solidFill>
          </a:ln>
        </p:spPr>
        <p:txBody>
          <a:bodyPr/>
          <a:lstStyle>
            <a:lvl1pPr rtl="0">
              <a:defRPr/>
            </a:lvl1pPr>
          </a:lstStyle>
          <a:p>
            <a:r>
              <a:rPr lang="nl-NL"/>
              <a:t>Click icon to add picture</a:t>
            </a:r>
            <a:endParaRPr lang="nl-NL" dirty="0"/>
          </a:p>
        </p:txBody>
      </p:sp>
      <p:sp>
        <p:nvSpPr>
          <p:cNvPr id="34" name="Picture Placeholder 7">
            <a:extLst>
              <a:ext uri="{FF2B5EF4-FFF2-40B4-BE49-F238E27FC236}">
                <a16:creationId xmlns:a16="http://schemas.microsoft.com/office/drawing/2014/main" id="{F8CD98E2-35B6-405C-BC35-8F74D4D1C610}"/>
              </a:ext>
            </a:extLst>
          </p:cNvPr>
          <p:cNvSpPr>
            <a:spLocks noGrp="1"/>
          </p:cNvSpPr>
          <p:nvPr>
            <p:ph type="pic" sz="quarter" idx="36"/>
          </p:nvPr>
        </p:nvSpPr>
        <p:spPr>
          <a:xfrm>
            <a:off x="3400509" y="4556085"/>
            <a:ext cx="2700000" cy="1800000"/>
          </a:xfrm>
          <a:ln w="76200">
            <a:solidFill>
              <a:schemeClr val="bg1"/>
            </a:solidFill>
          </a:ln>
        </p:spPr>
        <p:txBody>
          <a:bodyPr/>
          <a:lstStyle>
            <a:lvl1pPr rtl="0">
              <a:defRPr/>
            </a:lvl1pPr>
          </a:lstStyle>
          <a:p>
            <a:r>
              <a:rPr lang="nl-NL"/>
              <a:t>Click icon to add picture</a:t>
            </a:r>
            <a:endParaRPr lang="nl-NL" dirty="0"/>
          </a:p>
        </p:txBody>
      </p:sp>
      <p:sp>
        <p:nvSpPr>
          <p:cNvPr id="35" name="Picture Placeholder 7">
            <a:extLst>
              <a:ext uri="{FF2B5EF4-FFF2-40B4-BE49-F238E27FC236}">
                <a16:creationId xmlns:a16="http://schemas.microsoft.com/office/drawing/2014/main" id="{A2A39CF5-6697-4FD5-B0E0-2252E27A07F4}"/>
              </a:ext>
            </a:extLst>
          </p:cNvPr>
          <p:cNvSpPr>
            <a:spLocks noGrp="1"/>
          </p:cNvSpPr>
          <p:nvPr>
            <p:ph type="pic" sz="quarter" idx="37"/>
          </p:nvPr>
        </p:nvSpPr>
        <p:spPr>
          <a:xfrm>
            <a:off x="6100509" y="927511"/>
            <a:ext cx="2700000" cy="1800000"/>
          </a:xfrm>
          <a:ln w="76200">
            <a:solidFill>
              <a:schemeClr val="bg1"/>
            </a:solidFill>
          </a:ln>
        </p:spPr>
        <p:txBody>
          <a:bodyPr/>
          <a:lstStyle>
            <a:lvl1pPr rtl="0">
              <a:defRPr/>
            </a:lvl1pPr>
          </a:lstStyle>
          <a:p>
            <a:r>
              <a:rPr lang="nl-NL"/>
              <a:t>Click icon to add picture</a:t>
            </a:r>
            <a:endParaRPr lang="nl-NL" dirty="0"/>
          </a:p>
        </p:txBody>
      </p:sp>
      <p:sp>
        <p:nvSpPr>
          <p:cNvPr id="38" name="Picture Placeholder 7">
            <a:extLst>
              <a:ext uri="{FF2B5EF4-FFF2-40B4-BE49-F238E27FC236}">
                <a16:creationId xmlns:a16="http://schemas.microsoft.com/office/drawing/2014/main" id="{467993F3-89F5-424C-8396-530E8958330E}"/>
              </a:ext>
            </a:extLst>
          </p:cNvPr>
          <p:cNvSpPr>
            <a:spLocks noGrp="1"/>
          </p:cNvSpPr>
          <p:nvPr>
            <p:ph type="pic" sz="quarter" idx="40"/>
          </p:nvPr>
        </p:nvSpPr>
        <p:spPr>
          <a:xfrm>
            <a:off x="8800509" y="927511"/>
            <a:ext cx="2700000" cy="1800000"/>
          </a:xfrm>
          <a:ln w="76200">
            <a:solidFill>
              <a:schemeClr val="bg1"/>
            </a:solidFill>
          </a:ln>
        </p:spPr>
        <p:txBody>
          <a:bodyPr/>
          <a:lstStyle>
            <a:lvl1pPr rtl="0">
              <a:defRPr/>
            </a:lvl1pPr>
          </a:lstStyle>
          <a:p>
            <a:r>
              <a:rPr lang="nl-NL"/>
              <a:t>Click icon to add picture</a:t>
            </a:r>
            <a:endParaRPr lang="nl-NL" dirty="0"/>
          </a:p>
        </p:txBody>
      </p:sp>
      <p:sp>
        <p:nvSpPr>
          <p:cNvPr id="40" name="Picture Placeholder 7">
            <a:extLst>
              <a:ext uri="{FF2B5EF4-FFF2-40B4-BE49-F238E27FC236}">
                <a16:creationId xmlns:a16="http://schemas.microsoft.com/office/drawing/2014/main" id="{8F4054E2-79E2-4AEE-AD10-CFC4E6A59B25}"/>
              </a:ext>
            </a:extLst>
          </p:cNvPr>
          <p:cNvSpPr>
            <a:spLocks noGrp="1"/>
          </p:cNvSpPr>
          <p:nvPr>
            <p:ph type="pic" sz="quarter" idx="42"/>
          </p:nvPr>
        </p:nvSpPr>
        <p:spPr>
          <a:xfrm>
            <a:off x="6100509" y="2727511"/>
            <a:ext cx="5400000" cy="3628574"/>
          </a:xfrm>
          <a:ln w="76200">
            <a:solidFill>
              <a:schemeClr val="bg1"/>
            </a:solidFill>
          </a:ln>
        </p:spPr>
        <p:txBody>
          <a:bodyPr/>
          <a:lstStyle>
            <a:lvl1pPr rtl="0">
              <a:defRPr/>
            </a:lvl1pPr>
          </a:lstStyle>
          <a:p>
            <a:r>
              <a:rPr lang="nl-NL"/>
              <a:t>Click icon to add picture</a:t>
            </a:r>
            <a:endParaRPr lang="nl-NL" dirty="0"/>
          </a:p>
        </p:txBody>
      </p:sp>
      <p:sp>
        <p:nvSpPr>
          <p:cNvPr id="12" name="Slide Number Placeholder 4">
            <a:extLst>
              <a:ext uri="{FF2B5EF4-FFF2-40B4-BE49-F238E27FC236}">
                <a16:creationId xmlns:a16="http://schemas.microsoft.com/office/drawing/2014/main" id="{0D58467B-7986-44BF-B239-C660C8C28C24}"/>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3" name="Footer Placeholder 12">
            <a:extLst>
              <a:ext uri="{FF2B5EF4-FFF2-40B4-BE49-F238E27FC236}">
                <a16:creationId xmlns:a16="http://schemas.microsoft.com/office/drawing/2014/main" id="{33A4A78B-01A1-409E-8F5D-6FCE212CFB16}"/>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4" name="Text Placeholder 5">
            <a:extLst>
              <a:ext uri="{FF2B5EF4-FFF2-40B4-BE49-F238E27FC236}">
                <a16:creationId xmlns:a16="http://schemas.microsoft.com/office/drawing/2014/main" id="{56D879DD-F785-4436-B3BF-9AD7D72B1DAE}"/>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79920935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Pic (6b)">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9CDB0BB8-6893-4FA7-87C6-5F9D38A93BB0}"/>
              </a:ext>
            </a:extLst>
          </p:cNvPr>
          <p:cNvGraphicFramePr>
            <a:graphicFrameLocks noChangeAspect="1"/>
          </p:cNvGraphicFramePr>
          <p:nvPr userDrawn="1">
            <p:custDataLst>
              <p:tags r:id="rId2"/>
            </p:custDataLst>
            <p:extLst>
              <p:ext uri="{D42A27DB-BD31-4B8C-83A1-F6EECF244321}">
                <p14:modId xmlns:p14="http://schemas.microsoft.com/office/powerpoint/2010/main" val="3222194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5788"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0" name="Picture Placeholder 7">
            <a:extLst>
              <a:ext uri="{FF2B5EF4-FFF2-40B4-BE49-F238E27FC236}">
                <a16:creationId xmlns:a16="http://schemas.microsoft.com/office/drawing/2014/main" id="{D42882D0-40CA-4AF7-808C-ADABDAC25B05}"/>
              </a:ext>
            </a:extLst>
          </p:cNvPr>
          <p:cNvSpPr>
            <a:spLocks noGrp="1"/>
          </p:cNvSpPr>
          <p:nvPr>
            <p:ph type="pic" sz="quarter" idx="21"/>
          </p:nvPr>
        </p:nvSpPr>
        <p:spPr>
          <a:xfrm>
            <a:off x="658813" y="2727511"/>
            <a:ext cx="3018470" cy="1800000"/>
          </a:xfrm>
          <a:ln w="76200">
            <a:solidFill>
              <a:schemeClr val="bg1"/>
            </a:solidFill>
          </a:ln>
        </p:spPr>
        <p:txBody>
          <a:bodyPr/>
          <a:lstStyle>
            <a:lvl1pPr rtl="0">
              <a:defRPr/>
            </a:lvl1pPr>
          </a:lstStyle>
          <a:p>
            <a:r>
              <a:rPr lang="nl-NL"/>
              <a:t>Click icon to add picture</a:t>
            </a:r>
            <a:endParaRPr lang="nl-NL" dirty="0"/>
          </a:p>
        </p:txBody>
      </p:sp>
      <p:sp>
        <p:nvSpPr>
          <p:cNvPr id="22" name="Picture Placeholder 7">
            <a:extLst>
              <a:ext uri="{FF2B5EF4-FFF2-40B4-BE49-F238E27FC236}">
                <a16:creationId xmlns:a16="http://schemas.microsoft.com/office/drawing/2014/main" id="{813F970A-53C2-4B39-88E1-C1C91A26FDFF}"/>
              </a:ext>
            </a:extLst>
          </p:cNvPr>
          <p:cNvSpPr>
            <a:spLocks noGrp="1"/>
          </p:cNvSpPr>
          <p:nvPr>
            <p:ph type="pic" sz="quarter" idx="30"/>
          </p:nvPr>
        </p:nvSpPr>
        <p:spPr>
          <a:xfrm>
            <a:off x="3677283" y="2727511"/>
            <a:ext cx="7855904" cy="1800000"/>
          </a:xfrm>
          <a:ln w="76200">
            <a:solidFill>
              <a:schemeClr val="bg1"/>
            </a:solidFill>
          </a:ln>
        </p:spPr>
        <p:txBody>
          <a:bodyPr/>
          <a:lstStyle>
            <a:lvl1pPr rtl="0">
              <a:defRPr/>
            </a:lvl1pPr>
          </a:lstStyle>
          <a:p>
            <a:r>
              <a:rPr lang="nl-NL"/>
              <a:t>Click icon to add picture</a:t>
            </a:r>
            <a:endParaRPr lang="nl-NL" dirty="0"/>
          </a:p>
        </p:txBody>
      </p:sp>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58813" y="927511"/>
            <a:ext cx="7560000" cy="1800000"/>
          </a:xfrm>
          <a:ln w="76200">
            <a:solidFill>
              <a:schemeClr val="bg1"/>
            </a:solidFill>
          </a:ln>
        </p:spPr>
        <p:txBody>
          <a:bodyPr/>
          <a:lstStyle>
            <a:lvl1pPr rtl="0">
              <a:defRPr/>
            </a:lvl1pPr>
          </a:lstStyle>
          <a:p>
            <a:r>
              <a:rPr lang="nl-NL"/>
              <a:t>Click icon to add picture</a:t>
            </a:r>
            <a:endParaRPr lang="nl-NL" dirty="0"/>
          </a:p>
        </p:txBody>
      </p:sp>
      <p:sp>
        <p:nvSpPr>
          <p:cNvPr id="20" name="Picture Placeholder 7">
            <a:extLst>
              <a:ext uri="{FF2B5EF4-FFF2-40B4-BE49-F238E27FC236}">
                <a16:creationId xmlns:a16="http://schemas.microsoft.com/office/drawing/2014/main" id="{57CB8927-5D80-43F5-8C24-F446256C1C48}"/>
              </a:ext>
            </a:extLst>
          </p:cNvPr>
          <p:cNvSpPr>
            <a:spLocks noGrp="1"/>
          </p:cNvSpPr>
          <p:nvPr>
            <p:ph type="pic" sz="quarter" idx="28"/>
          </p:nvPr>
        </p:nvSpPr>
        <p:spPr>
          <a:xfrm>
            <a:off x="666747" y="4527511"/>
            <a:ext cx="7552066" cy="1800000"/>
          </a:xfrm>
          <a:ln w="76200">
            <a:solidFill>
              <a:schemeClr val="bg1"/>
            </a:solidFill>
          </a:ln>
        </p:spPr>
        <p:txBody>
          <a:bodyPr/>
          <a:lstStyle>
            <a:lvl1pPr rtl="0">
              <a:defRPr/>
            </a:lvl1pPr>
          </a:lstStyle>
          <a:p>
            <a:r>
              <a:rPr lang="nl-NL"/>
              <a:t>Click icon to add picture</a:t>
            </a:r>
            <a:endParaRPr lang="nl-NL" dirty="0"/>
          </a:p>
        </p:txBody>
      </p:sp>
      <p:sp>
        <p:nvSpPr>
          <p:cNvPr id="21" name="Picture Placeholder 7">
            <a:extLst>
              <a:ext uri="{FF2B5EF4-FFF2-40B4-BE49-F238E27FC236}">
                <a16:creationId xmlns:a16="http://schemas.microsoft.com/office/drawing/2014/main" id="{F627FA4F-41AC-43C1-8F4F-1EA8AD524A94}"/>
              </a:ext>
            </a:extLst>
          </p:cNvPr>
          <p:cNvSpPr>
            <a:spLocks noGrp="1"/>
          </p:cNvSpPr>
          <p:nvPr>
            <p:ph type="pic" sz="quarter" idx="29"/>
          </p:nvPr>
        </p:nvSpPr>
        <p:spPr>
          <a:xfrm>
            <a:off x="8218813" y="927511"/>
            <a:ext cx="3314374" cy="1800000"/>
          </a:xfrm>
          <a:ln w="76200">
            <a:solidFill>
              <a:schemeClr val="bg1"/>
            </a:solidFill>
          </a:ln>
        </p:spPr>
        <p:txBody>
          <a:bodyPr/>
          <a:lstStyle>
            <a:lvl1pPr rtl="0">
              <a:defRPr/>
            </a:lvl1pPr>
          </a:lstStyle>
          <a:p>
            <a:r>
              <a:rPr lang="nl-NL"/>
              <a:t>Click icon to add picture</a:t>
            </a:r>
            <a:endParaRPr lang="nl-NL" dirty="0"/>
          </a:p>
        </p:txBody>
      </p:sp>
      <p:sp>
        <p:nvSpPr>
          <p:cNvPr id="23" name="Picture Placeholder 7">
            <a:extLst>
              <a:ext uri="{FF2B5EF4-FFF2-40B4-BE49-F238E27FC236}">
                <a16:creationId xmlns:a16="http://schemas.microsoft.com/office/drawing/2014/main" id="{CB6F5F83-4E6F-4205-85E2-F8728293615F}"/>
              </a:ext>
            </a:extLst>
          </p:cNvPr>
          <p:cNvSpPr>
            <a:spLocks noGrp="1"/>
          </p:cNvSpPr>
          <p:nvPr>
            <p:ph type="pic" sz="quarter" idx="31"/>
          </p:nvPr>
        </p:nvSpPr>
        <p:spPr>
          <a:xfrm>
            <a:off x="8218813" y="4527511"/>
            <a:ext cx="3314374" cy="1800000"/>
          </a:xfrm>
          <a:ln w="76200">
            <a:solidFill>
              <a:schemeClr val="bg1"/>
            </a:solidFill>
          </a:ln>
        </p:spPr>
        <p:txBody>
          <a:bodyPr/>
          <a:lstStyle>
            <a:lvl1pPr rtl="0">
              <a:defRPr/>
            </a:lvl1pPr>
          </a:lstStyle>
          <a:p>
            <a:r>
              <a:rPr lang="nl-NL"/>
              <a:t>Click icon to add picture</a:t>
            </a:r>
            <a:endParaRPr lang="nl-NL" dirty="0"/>
          </a:p>
        </p:txBody>
      </p:sp>
      <p:sp>
        <p:nvSpPr>
          <p:cNvPr id="12" name="Slide Number Placeholder 4">
            <a:extLst>
              <a:ext uri="{FF2B5EF4-FFF2-40B4-BE49-F238E27FC236}">
                <a16:creationId xmlns:a16="http://schemas.microsoft.com/office/drawing/2014/main" id="{4E4A7F5E-15CF-49D3-AF97-AE6ED79D7EDF}"/>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3" name="Footer Placeholder 12">
            <a:extLst>
              <a:ext uri="{FF2B5EF4-FFF2-40B4-BE49-F238E27FC236}">
                <a16:creationId xmlns:a16="http://schemas.microsoft.com/office/drawing/2014/main" id="{317AD48A-6B93-4126-976F-1269CD47C1BE}"/>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4" name="Text Placeholder 5">
            <a:extLst>
              <a:ext uri="{FF2B5EF4-FFF2-40B4-BE49-F238E27FC236}">
                <a16:creationId xmlns:a16="http://schemas.microsoft.com/office/drawing/2014/main" id="{8485C950-6FB5-49F5-8931-318EB34D16E2}"/>
              </a:ext>
            </a:extLst>
          </p:cNvPr>
          <p:cNvSpPr>
            <a:spLocks noGrp="1"/>
          </p:cNvSpPr>
          <p:nvPr>
            <p:ph type="body" sz="quarter" idx="32"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265460536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Team (1-3)">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7B0EBDD-1D70-4C7E-AAD4-416F841F8DDB}"/>
              </a:ext>
            </a:extLst>
          </p:cNvPr>
          <p:cNvGraphicFramePr>
            <a:graphicFrameLocks noChangeAspect="1"/>
          </p:cNvGraphicFramePr>
          <p:nvPr userDrawn="1">
            <p:custDataLst>
              <p:tags r:id="rId2"/>
            </p:custDataLst>
            <p:extLst>
              <p:ext uri="{D42A27DB-BD31-4B8C-83A1-F6EECF244321}">
                <p14:modId xmlns:p14="http://schemas.microsoft.com/office/powerpoint/2010/main" val="20711077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6812"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30" name="Content Placeholder 6">
            <a:extLst>
              <a:ext uri="{FF2B5EF4-FFF2-40B4-BE49-F238E27FC236}">
                <a16:creationId xmlns:a16="http://schemas.microsoft.com/office/drawing/2014/main" id="{9CFFBAB6-4915-4814-ADA4-6637214B18F1}"/>
              </a:ext>
            </a:extLst>
          </p:cNvPr>
          <p:cNvSpPr>
            <a:spLocks noGrp="1"/>
          </p:cNvSpPr>
          <p:nvPr>
            <p:ph sz="quarter" idx="13" hasCustomPrompt="1"/>
          </p:nvPr>
        </p:nvSpPr>
        <p:spPr>
          <a:xfrm>
            <a:off x="666748" y="3947946"/>
            <a:ext cx="3495054" cy="2229770"/>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39" name="Content Placeholder 6">
            <a:extLst>
              <a:ext uri="{FF2B5EF4-FFF2-40B4-BE49-F238E27FC236}">
                <a16:creationId xmlns:a16="http://schemas.microsoft.com/office/drawing/2014/main" id="{9D7EFA2D-8876-4B1D-A6BE-C6ECF448E95D}"/>
              </a:ext>
            </a:extLst>
          </p:cNvPr>
          <p:cNvSpPr>
            <a:spLocks noGrp="1"/>
          </p:cNvSpPr>
          <p:nvPr>
            <p:ph sz="quarter" idx="15" hasCustomPrompt="1"/>
          </p:nvPr>
        </p:nvSpPr>
        <p:spPr>
          <a:xfrm>
            <a:off x="4344407" y="3947946"/>
            <a:ext cx="3495054" cy="2229770"/>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40" name="Content Placeholder 6">
            <a:extLst>
              <a:ext uri="{FF2B5EF4-FFF2-40B4-BE49-F238E27FC236}">
                <a16:creationId xmlns:a16="http://schemas.microsoft.com/office/drawing/2014/main" id="{B8E1E405-41F5-43DD-A0EA-4991AE00D053}"/>
              </a:ext>
            </a:extLst>
          </p:cNvPr>
          <p:cNvSpPr>
            <a:spLocks noGrp="1"/>
          </p:cNvSpPr>
          <p:nvPr>
            <p:ph sz="quarter" idx="16" hasCustomPrompt="1"/>
          </p:nvPr>
        </p:nvSpPr>
        <p:spPr>
          <a:xfrm>
            <a:off x="8022066" y="3947946"/>
            <a:ext cx="3495054" cy="2229770"/>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44" name="Picture Placeholder 7">
            <a:extLst>
              <a:ext uri="{FF2B5EF4-FFF2-40B4-BE49-F238E27FC236}">
                <a16:creationId xmlns:a16="http://schemas.microsoft.com/office/drawing/2014/main" id="{74449229-D861-4346-B01E-0CAD3A102B13}"/>
              </a:ext>
            </a:extLst>
          </p:cNvPr>
          <p:cNvSpPr>
            <a:spLocks noGrp="1"/>
          </p:cNvSpPr>
          <p:nvPr>
            <p:ph type="pic" sz="quarter" idx="21"/>
          </p:nvPr>
        </p:nvSpPr>
        <p:spPr>
          <a:xfrm>
            <a:off x="1419369" y="1751832"/>
            <a:ext cx="1978923" cy="1978923"/>
          </a:xfrm>
          <a:prstGeom prst="ellipse">
            <a:avLst/>
          </a:prstGeom>
          <a:ln w="76200">
            <a:noFill/>
          </a:ln>
        </p:spPr>
        <p:txBody>
          <a:bodyPr/>
          <a:lstStyle>
            <a:lvl1pPr rtl="0">
              <a:defRPr/>
            </a:lvl1pPr>
          </a:lstStyle>
          <a:p>
            <a:r>
              <a:rPr lang="nl-NL"/>
              <a:t>Click icon to add picture</a:t>
            </a:r>
            <a:endParaRPr lang="nl-NL" dirty="0"/>
          </a:p>
        </p:txBody>
      </p:sp>
      <p:sp>
        <p:nvSpPr>
          <p:cNvPr id="45" name="Picture Placeholder 7">
            <a:extLst>
              <a:ext uri="{FF2B5EF4-FFF2-40B4-BE49-F238E27FC236}">
                <a16:creationId xmlns:a16="http://schemas.microsoft.com/office/drawing/2014/main" id="{57C564DC-E097-46B6-8A86-3093C1C271FE}"/>
              </a:ext>
            </a:extLst>
          </p:cNvPr>
          <p:cNvSpPr>
            <a:spLocks noGrp="1"/>
          </p:cNvSpPr>
          <p:nvPr>
            <p:ph type="pic" sz="quarter" idx="22"/>
          </p:nvPr>
        </p:nvSpPr>
        <p:spPr>
          <a:xfrm>
            <a:off x="5102472" y="1751832"/>
            <a:ext cx="1978923" cy="1978923"/>
          </a:xfrm>
          <a:prstGeom prst="ellipse">
            <a:avLst/>
          </a:prstGeom>
          <a:ln w="76200">
            <a:noFill/>
          </a:ln>
        </p:spPr>
        <p:txBody>
          <a:bodyPr/>
          <a:lstStyle>
            <a:lvl1pPr rtl="0">
              <a:defRPr/>
            </a:lvl1pPr>
          </a:lstStyle>
          <a:p>
            <a:r>
              <a:rPr lang="nl-NL"/>
              <a:t>Click icon to add picture</a:t>
            </a:r>
            <a:endParaRPr lang="nl-NL" dirty="0"/>
          </a:p>
        </p:txBody>
      </p:sp>
      <p:sp>
        <p:nvSpPr>
          <p:cNvPr id="46" name="Picture Placeholder 7">
            <a:extLst>
              <a:ext uri="{FF2B5EF4-FFF2-40B4-BE49-F238E27FC236}">
                <a16:creationId xmlns:a16="http://schemas.microsoft.com/office/drawing/2014/main" id="{8D5DDCC3-CB9F-466D-8615-8FA2D1640E15}"/>
              </a:ext>
            </a:extLst>
          </p:cNvPr>
          <p:cNvSpPr>
            <a:spLocks noGrp="1"/>
          </p:cNvSpPr>
          <p:nvPr>
            <p:ph type="pic" sz="quarter" idx="23"/>
          </p:nvPr>
        </p:nvSpPr>
        <p:spPr>
          <a:xfrm>
            <a:off x="8780131" y="1751832"/>
            <a:ext cx="1978923" cy="1978923"/>
          </a:xfrm>
          <a:prstGeom prst="ellipse">
            <a:avLst/>
          </a:prstGeom>
          <a:ln w="76200">
            <a:noFill/>
          </a:ln>
        </p:spPr>
        <p:txBody>
          <a:bodyPr/>
          <a:lstStyle>
            <a:lvl1pPr rtl="0">
              <a:defRPr/>
            </a:lvl1pPr>
          </a:lstStyle>
          <a:p>
            <a:r>
              <a:rPr lang="nl-NL"/>
              <a:t>Click icon to add picture</a:t>
            </a:r>
            <a:endParaRPr lang="nl-NL" dirty="0"/>
          </a:p>
        </p:txBody>
      </p:sp>
      <p:sp>
        <p:nvSpPr>
          <p:cNvPr id="11" name="Slide Number Placeholder 4">
            <a:extLst>
              <a:ext uri="{FF2B5EF4-FFF2-40B4-BE49-F238E27FC236}">
                <a16:creationId xmlns:a16="http://schemas.microsoft.com/office/drawing/2014/main" id="{64E098AA-E936-4547-AC99-3933516BD009}"/>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2" name="Footer Placeholder 12">
            <a:extLst>
              <a:ext uri="{FF2B5EF4-FFF2-40B4-BE49-F238E27FC236}">
                <a16:creationId xmlns:a16="http://schemas.microsoft.com/office/drawing/2014/main" id="{7832806E-725D-4F8C-B747-101164C3AE4B}"/>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3" name="Text Placeholder 5">
            <a:extLst>
              <a:ext uri="{FF2B5EF4-FFF2-40B4-BE49-F238E27FC236}">
                <a16:creationId xmlns:a16="http://schemas.microsoft.com/office/drawing/2014/main" id="{A99B36C4-5C31-4DE0-8E89-0AFC3911D23E}"/>
              </a:ext>
            </a:extLst>
          </p:cNvPr>
          <p:cNvSpPr>
            <a:spLocks noGrp="1"/>
          </p:cNvSpPr>
          <p:nvPr>
            <p:ph type="body" sz="quarter" idx="24"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95054119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Team (4-10)">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150ACCE1-9F81-4581-8CC4-52B45ACB49C4}"/>
              </a:ext>
            </a:extLst>
          </p:cNvPr>
          <p:cNvGraphicFramePr>
            <a:graphicFrameLocks noChangeAspect="1"/>
          </p:cNvGraphicFramePr>
          <p:nvPr userDrawn="1">
            <p:custDataLst>
              <p:tags r:id="rId2"/>
            </p:custDataLst>
            <p:extLst>
              <p:ext uri="{D42A27DB-BD31-4B8C-83A1-F6EECF244321}">
                <p14:modId xmlns:p14="http://schemas.microsoft.com/office/powerpoint/2010/main" val="39460827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7836"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4" name="Content Placeholder 6">
            <a:extLst>
              <a:ext uri="{FF2B5EF4-FFF2-40B4-BE49-F238E27FC236}">
                <a16:creationId xmlns:a16="http://schemas.microsoft.com/office/drawing/2014/main" id="{E5C7C6A3-E286-45D0-9468-6C0A87A877F1}"/>
              </a:ext>
            </a:extLst>
          </p:cNvPr>
          <p:cNvSpPr>
            <a:spLocks noGrp="1"/>
          </p:cNvSpPr>
          <p:nvPr>
            <p:ph sz="quarter" idx="18" hasCustomPrompt="1"/>
          </p:nvPr>
        </p:nvSpPr>
        <p:spPr>
          <a:xfrm>
            <a:off x="666748" y="1592263"/>
            <a:ext cx="3121481" cy="47164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5" name="Picture Placeholder 7">
            <a:extLst>
              <a:ext uri="{FF2B5EF4-FFF2-40B4-BE49-F238E27FC236}">
                <a16:creationId xmlns:a16="http://schemas.microsoft.com/office/drawing/2014/main" id="{6DC1A8B0-7995-4B06-BB1B-74A40785B7BC}"/>
              </a:ext>
            </a:extLst>
          </p:cNvPr>
          <p:cNvSpPr>
            <a:spLocks noGrp="1"/>
          </p:cNvSpPr>
          <p:nvPr>
            <p:ph type="pic" sz="quarter" idx="21"/>
          </p:nvPr>
        </p:nvSpPr>
        <p:spPr>
          <a:xfrm>
            <a:off x="4271751" y="1669945"/>
            <a:ext cx="791570" cy="791570"/>
          </a:xfrm>
          <a:prstGeom prst="ellipse">
            <a:avLst/>
          </a:prstGeom>
          <a:ln w="76200">
            <a:noFill/>
          </a:ln>
        </p:spPr>
        <p:txBody>
          <a:bodyPr/>
          <a:lstStyle>
            <a:lvl1pPr rtl="0">
              <a:defRPr/>
            </a:lvl1pPr>
          </a:lstStyle>
          <a:p>
            <a:r>
              <a:rPr lang="nl-NL"/>
              <a:t>Click icon to add picture</a:t>
            </a:r>
            <a:endParaRPr lang="nl-NL" dirty="0"/>
          </a:p>
        </p:txBody>
      </p:sp>
      <p:sp>
        <p:nvSpPr>
          <p:cNvPr id="16" name="Picture Placeholder 7">
            <a:extLst>
              <a:ext uri="{FF2B5EF4-FFF2-40B4-BE49-F238E27FC236}">
                <a16:creationId xmlns:a16="http://schemas.microsoft.com/office/drawing/2014/main" id="{74C971A1-9DEF-461D-80F8-5BC6DB178FAE}"/>
              </a:ext>
            </a:extLst>
          </p:cNvPr>
          <p:cNvSpPr>
            <a:spLocks noGrp="1"/>
          </p:cNvSpPr>
          <p:nvPr>
            <p:ph type="pic" sz="quarter" idx="22"/>
          </p:nvPr>
        </p:nvSpPr>
        <p:spPr>
          <a:xfrm>
            <a:off x="4271751" y="2612782"/>
            <a:ext cx="791570" cy="791570"/>
          </a:xfrm>
          <a:prstGeom prst="ellipse">
            <a:avLst/>
          </a:prstGeom>
          <a:ln w="76200">
            <a:noFill/>
          </a:ln>
        </p:spPr>
        <p:txBody>
          <a:bodyPr/>
          <a:lstStyle>
            <a:lvl1pPr rtl="0">
              <a:defRPr/>
            </a:lvl1pPr>
          </a:lstStyle>
          <a:p>
            <a:r>
              <a:rPr lang="nl-NL"/>
              <a:t>Click icon to add picture</a:t>
            </a:r>
            <a:endParaRPr lang="nl-NL" dirty="0"/>
          </a:p>
        </p:txBody>
      </p:sp>
      <p:sp>
        <p:nvSpPr>
          <p:cNvPr id="17" name="Picture Placeholder 7">
            <a:extLst>
              <a:ext uri="{FF2B5EF4-FFF2-40B4-BE49-F238E27FC236}">
                <a16:creationId xmlns:a16="http://schemas.microsoft.com/office/drawing/2014/main" id="{838F0B6D-CC8D-46E2-97E2-233DFC1A829A}"/>
              </a:ext>
            </a:extLst>
          </p:cNvPr>
          <p:cNvSpPr>
            <a:spLocks noGrp="1"/>
          </p:cNvSpPr>
          <p:nvPr>
            <p:ph type="pic" sz="quarter" idx="23"/>
          </p:nvPr>
        </p:nvSpPr>
        <p:spPr>
          <a:xfrm>
            <a:off x="4271751" y="3555619"/>
            <a:ext cx="791570" cy="791570"/>
          </a:xfrm>
          <a:prstGeom prst="ellipse">
            <a:avLst/>
          </a:prstGeom>
          <a:ln w="76200">
            <a:noFill/>
          </a:ln>
        </p:spPr>
        <p:txBody>
          <a:bodyPr/>
          <a:lstStyle>
            <a:lvl1pPr rtl="0">
              <a:defRPr/>
            </a:lvl1pPr>
          </a:lstStyle>
          <a:p>
            <a:r>
              <a:rPr lang="nl-NL"/>
              <a:t>Click icon to add picture</a:t>
            </a:r>
            <a:endParaRPr lang="nl-NL" dirty="0"/>
          </a:p>
        </p:txBody>
      </p:sp>
      <p:sp>
        <p:nvSpPr>
          <p:cNvPr id="18" name="Picture Placeholder 7">
            <a:extLst>
              <a:ext uri="{FF2B5EF4-FFF2-40B4-BE49-F238E27FC236}">
                <a16:creationId xmlns:a16="http://schemas.microsoft.com/office/drawing/2014/main" id="{D7A5C90A-B47A-41E2-93FE-46F3A1634C2C}"/>
              </a:ext>
            </a:extLst>
          </p:cNvPr>
          <p:cNvSpPr>
            <a:spLocks noGrp="1"/>
          </p:cNvSpPr>
          <p:nvPr>
            <p:ph type="pic" sz="quarter" idx="24"/>
          </p:nvPr>
        </p:nvSpPr>
        <p:spPr>
          <a:xfrm>
            <a:off x="4271751" y="4498456"/>
            <a:ext cx="791570" cy="791570"/>
          </a:xfrm>
          <a:prstGeom prst="ellipse">
            <a:avLst/>
          </a:prstGeom>
          <a:ln w="76200">
            <a:noFill/>
          </a:ln>
        </p:spPr>
        <p:txBody>
          <a:bodyPr/>
          <a:lstStyle>
            <a:lvl1pPr rtl="0">
              <a:defRPr/>
            </a:lvl1pPr>
          </a:lstStyle>
          <a:p>
            <a:r>
              <a:rPr lang="nl-NL"/>
              <a:t>Click icon to add picture</a:t>
            </a:r>
            <a:endParaRPr lang="nl-NL" dirty="0"/>
          </a:p>
        </p:txBody>
      </p:sp>
      <p:sp>
        <p:nvSpPr>
          <p:cNvPr id="19" name="Picture Placeholder 7">
            <a:extLst>
              <a:ext uri="{FF2B5EF4-FFF2-40B4-BE49-F238E27FC236}">
                <a16:creationId xmlns:a16="http://schemas.microsoft.com/office/drawing/2014/main" id="{6B442A08-8E3F-4440-B2B0-1DB59DDD4E19}"/>
              </a:ext>
            </a:extLst>
          </p:cNvPr>
          <p:cNvSpPr>
            <a:spLocks noGrp="1"/>
          </p:cNvSpPr>
          <p:nvPr>
            <p:ph type="pic" sz="quarter" idx="25"/>
          </p:nvPr>
        </p:nvSpPr>
        <p:spPr>
          <a:xfrm>
            <a:off x="4271751" y="5441291"/>
            <a:ext cx="791570" cy="791570"/>
          </a:xfrm>
          <a:prstGeom prst="ellipse">
            <a:avLst/>
          </a:prstGeom>
          <a:ln w="76200">
            <a:noFill/>
          </a:ln>
        </p:spPr>
        <p:txBody>
          <a:bodyPr/>
          <a:lstStyle>
            <a:lvl1pPr rtl="0">
              <a:defRPr/>
            </a:lvl1pPr>
          </a:lstStyle>
          <a:p>
            <a:r>
              <a:rPr lang="nl-NL"/>
              <a:t>Click icon to add picture</a:t>
            </a:r>
            <a:endParaRPr lang="nl-NL" dirty="0"/>
          </a:p>
        </p:txBody>
      </p:sp>
      <p:sp>
        <p:nvSpPr>
          <p:cNvPr id="24" name="Picture Placeholder 7">
            <a:extLst>
              <a:ext uri="{FF2B5EF4-FFF2-40B4-BE49-F238E27FC236}">
                <a16:creationId xmlns:a16="http://schemas.microsoft.com/office/drawing/2014/main" id="{A31106B4-AEB1-4B0F-8A9D-EB164876CC17}"/>
              </a:ext>
            </a:extLst>
          </p:cNvPr>
          <p:cNvSpPr>
            <a:spLocks noGrp="1"/>
          </p:cNvSpPr>
          <p:nvPr>
            <p:ph type="pic" sz="quarter" idx="26"/>
          </p:nvPr>
        </p:nvSpPr>
        <p:spPr>
          <a:xfrm>
            <a:off x="7943444" y="1669945"/>
            <a:ext cx="791570" cy="791570"/>
          </a:xfrm>
          <a:prstGeom prst="ellipse">
            <a:avLst/>
          </a:prstGeom>
          <a:ln w="76200">
            <a:noFill/>
          </a:ln>
        </p:spPr>
        <p:txBody>
          <a:bodyPr/>
          <a:lstStyle>
            <a:lvl1pPr rtl="0">
              <a:defRPr/>
            </a:lvl1pPr>
          </a:lstStyle>
          <a:p>
            <a:r>
              <a:rPr lang="nl-NL"/>
              <a:t>Click icon to add picture</a:t>
            </a:r>
            <a:endParaRPr lang="nl-NL" dirty="0"/>
          </a:p>
        </p:txBody>
      </p:sp>
      <p:sp>
        <p:nvSpPr>
          <p:cNvPr id="25" name="Picture Placeholder 7">
            <a:extLst>
              <a:ext uri="{FF2B5EF4-FFF2-40B4-BE49-F238E27FC236}">
                <a16:creationId xmlns:a16="http://schemas.microsoft.com/office/drawing/2014/main" id="{5DFE89EC-B38A-400B-A11F-1EC92D1FF72B}"/>
              </a:ext>
            </a:extLst>
          </p:cNvPr>
          <p:cNvSpPr>
            <a:spLocks noGrp="1"/>
          </p:cNvSpPr>
          <p:nvPr>
            <p:ph type="pic" sz="quarter" idx="27"/>
          </p:nvPr>
        </p:nvSpPr>
        <p:spPr>
          <a:xfrm>
            <a:off x="7943444" y="2612782"/>
            <a:ext cx="791570" cy="791570"/>
          </a:xfrm>
          <a:prstGeom prst="ellipse">
            <a:avLst/>
          </a:prstGeom>
          <a:ln w="76200">
            <a:noFill/>
          </a:ln>
        </p:spPr>
        <p:txBody>
          <a:bodyPr/>
          <a:lstStyle>
            <a:lvl1pPr rtl="0">
              <a:defRPr/>
            </a:lvl1pPr>
          </a:lstStyle>
          <a:p>
            <a:r>
              <a:rPr lang="nl-NL"/>
              <a:t>Click icon to add picture</a:t>
            </a:r>
            <a:endParaRPr lang="nl-NL" dirty="0"/>
          </a:p>
        </p:txBody>
      </p:sp>
      <p:sp>
        <p:nvSpPr>
          <p:cNvPr id="26" name="Picture Placeholder 7">
            <a:extLst>
              <a:ext uri="{FF2B5EF4-FFF2-40B4-BE49-F238E27FC236}">
                <a16:creationId xmlns:a16="http://schemas.microsoft.com/office/drawing/2014/main" id="{88E0C73B-2DEB-4DB5-A46E-DD298CC1AF41}"/>
              </a:ext>
            </a:extLst>
          </p:cNvPr>
          <p:cNvSpPr>
            <a:spLocks noGrp="1"/>
          </p:cNvSpPr>
          <p:nvPr>
            <p:ph type="pic" sz="quarter" idx="28"/>
          </p:nvPr>
        </p:nvSpPr>
        <p:spPr>
          <a:xfrm>
            <a:off x="7943444" y="3555619"/>
            <a:ext cx="791570" cy="791570"/>
          </a:xfrm>
          <a:prstGeom prst="ellipse">
            <a:avLst/>
          </a:prstGeom>
          <a:ln w="76200">
            <a:noFill/>
          </a:ln>
        </p:spPr>
        <p:txBody>
          <a:bodyPr/>
          <a:lstStyle>
            <a:lvl1pPr rtl="0">
              <a:defRPr/>
            </a:lvl1pPr>
          </a:lstStyle>
          <a:p>
            <a:r>
              <a:rPr lang="nl-NL"/>
              <a:t>Click icon to add picture</a:t>
            </a:r>
            <a:endParaRPr lang="nl-NL" dirty="0"/>
          </a:p>
        </p:txBody>
      </p:sp>
      <p:sp>
        <p:nvSpPr>
          <p:cNvPr id="27" name="Picture Placeholder 7">
            <a:extLst>
              <a:ext uri="{FF2B5EF4-FFF2-40B4-BE49-F238E27FC236}">
                <a16:creationId xmlns:a16="http://schemas.microsoft.com/office/drawing/2014/main" id="{0DE5737E-1A7D-468E-9BA3-D9D0F8DF9CC1}"/>
              </a:ext>
            </a:extLst>
          </p:cNvPr>
          <p:cNvSpPr>
            <a:spLocks noGrp="1"/>
          </p:cNvSpPr>
          <p:nvPr>
            <p:ph type="pic" sz="quarter" idx="29"/>
          </p:nvPr>
        </p:nvSpPr>
        <p:spPr>
          <a:xfrm>
            <a:off x="7943444" y="4498456"/>
            <a:ext cx="791570" cy="791570"/>
          </a:xfrm>
          <a:prstGeom prst="ellipse">
            <a:avLst/>
          </a:prstGeom>
          <a:ln w="76200">
            <a:noFill/>
          </a:ln>
        </p:spPr>
        <p:txBody>
          <a:bodyPr/>
          <a:lstStyle>
            <a:lvl1pPr rtl="0">
              <a:defRPr/>
            </a:lvl1pPr>
          </a:lstStyle>
          <a:p>
            <a:r>
              <a:rPr lang="nl-NL"/>
              <a:t>Click icon to add picture</a:t>
            </a:r>
            <a:endParaRPr lang="nl-NL" dirty="0"/>
          </a:p>
        </p:txBody>
      </p:sp>
      <p:sp>
        <p:nvSpPr>
          <p:cNvPr id="28" name="Picture Placeholder 7">
            <a:extLst>
              <a:ext uri="{FF2B5EF4-FFF2-40B4-BE49-F238E27FC236}">
                <a16:creationId xmlns:a16="http://schemas.microsoft.com/office/drawing/2014/main" id="{19586B30-8B77-41D3-8AB6-026CAEA3F9DA}"/>
              </a:ext>
            </a:extLst>
          </p:cNvPr>
          <p:cNvSpPr>
            <a:spLocks noGrp="1"/>
          </p:cNvSpPr>
          <p:nvPr>
            <p:ph type="pic" sz="quarter" idx="30"/>
          </p:nvPr>
        </p:nvSpPr>
        <p:spPr>
          <a:xfrm>
            <a:off x="7943444" y="5441291"/>
            <a:ext cx="791570" cy="791570"/>
          </a:xfrm>
          <a:prstGeom prst="ellipse">
            <a:avLst/>
          </a:prstGeom>
          <a:ln w="76200">
            <a:noFill/>
          </a:ln>
        </p:spPr>
        <p:txBody>
          <a:bodyPr/>
          <a:lstStyle>
            <a:lvl1pPr rtl="0">
              <a:defRPr/>
            </a:lvl1pPr>
          </a:lstStyle>
          <a:p>
            <a:r>
              <a:rPr lang="nl-NL"/>
              <a:t>Click icon to add picture</a:t>
            </a:r>
            <a:endParaRPr lang="nl-NL" dirty="0"/>
          </a:p>
        </p:txBody>
      </p:sp>
      <p:sp>
        <p:nvSpPr>
          <p:cNvPr id="8" name="Text Placeholder 7">
            <a:extLst>
              <a:ext uri="{FF2B5EF4-FFF2-40B4-BE49-F238E27FC236}">
                <a16:creationId xmlns:a16="http://schemas.microsoft.com/office/drawing/2014/main" id="{3693F993-685E-4381-94CF-AD9F7AF00631}"/>
              </a:ext>
            </a:extLst>
          </p:cNvPr>
          <p:cNvSpPr>
            <a:spLocks noGrp="1"/>
          </p:cNvSpPr>
          <p:nvPr>
            <p:ph type="body" sz="quarter" idx="31"/>
          </p:nvPr>
        </p:nvSpPr>
        <p:spPr>
          <a:xfrm>
            <a:off x="5172431" y="1670050"/>
            <a:ext cx="2320190" cy="791465"/>
          </a:xfrm>
        </p:spPr>
        <p:txBody>
          <a:bodyPr vert="horz" lIns="36000" tIns="36000" rIns="36000" bIns="36000" rtlCol="0">
            <a:noAutofit/>
          </a:bodyPr>
          <a:lstStyle>
            <a:lvl1pPr rtl="0">
              <a:defRPr lang="en-US" dirty="0"/>
            </a:lvl1pPr>
          </a:lstStyle>
          <a:p>
            <a:pPr lvl="0"/>
            <a:r>
              <a:rPr lang="nl-NL"/>
              <a:t>Click to edit Master text styles</a:t>
            </a:r>
            <a:endParaRPr lang="nl-NL" dirty="0"/>
          </a:p>
        </p:txBody>
      </p:sp>
      <p:sp>
        <p:nvSpPr>
          <p:cNvPr id="29" name="Text Placeholder 7">
            <a:extLst>
              <a:ext uri="{FF2B5EF4-FFF2-40B4-BE49-F238E27FC236}">
                <a16:creationId xmlns:a16="http://schemas.microsoft.com/office/drawing/2014/main" id="{7264E38B-AED7-4AF9-A355-29E61FA43B48}"/>
              </a:ext>
            </a:extLst>
          </p:cNvPr>
          <p:cNvSpPr>
            <a:spLocks noGrp="1"/>
          </p:cNvSpPr>
          <p:nvPr>
            <p:ph type="body" sz="quarter" idx="32"/>
          </p:nvPr>
        </p:nvSpPr>
        <p:spPr>
          <a:xfrm>
            <a:off x="5172431" y="2612782"/>
            <a:ext cx="2320190" cy="791465"/>
          </a:xfrm>
        </p:spPr>
        <p:txBody>
          <a:bodyPr vert="horz" lIns="36000" tIns="36000" rIns="36000" bIns="36000" rtlCol="0">
            <a:noAutofit/>
          </a:bodyPr>
          <a:lstStyle>
            <a:lvl1pPr rtl="0">
              <a:defRPr lang="en-US" dirty="0"/>
            </a:lvl1pPr>
          </a:lstStyle>
          <a:p>
            <a:pPr lvl="0"/>
            <a:r>
              <a:rPr lang="nl-NL"/>
              <a:t>Click to edit Master text styles</a:t>
            </a:r>
            <a:endParaRPr lang="nl-NL" dirty="0"/>
          </a:p>
        </p:txBody>
      </p:sp>
      <p:sp>
        <p:nvSpPr>
          <p:cNvPr id="31" name="Text Placeholder 7">
            <a:extLst>
              <a:ext uri="{FF2B5EF4-FFF2-40B4-BE49-F238E27FC236}">
                <a16:creationId xmlns:a16="http://schemas.microsoft.com/office/drawing/2014/main" id="{77CF7E42-8901-40CF-8565-2D6A7D83B3DA}"/>
              </a:ext>
            </a:extLst>
          </p:cNvPr>
          <p:cNvSpPr>
            <a:spLocks noGrp="1"/>
          </p:cNvSpPr>
          <p:nvPr>
            <p:ph type="body" sz="quarter" idx="33"/>
          </p:nvPr>
        </p:nvSpPr>
        <p:spPr>
          <a:xfrm>
            <a:off x="5172431" y="3554761"/>
            <a:ext cx="2320190" cy="791465"/>
          </a:xfrm>
        </p:spPr>
        <p:txBody>
          <a:bodyPr vert="horz" lIns="36000" tIns="36000" rIns="36000" bIns="36000" rtlCol="0">
            <a:noAutofit/>
          </a:bodyPr>
          <a:lstStyle>
            <a:lvl1pPr rtl="0">
              <a:defRPr lang="en-US" dirty="0"/>
            </a:lvl1pPr>
          </a:lstStyle>
          <a:p>
            <a:pPr lvl="0"/>
            <a:r>
              <a:rPr lang="nl-NL"/>
              <a:t>Click to edit Master text styles</a:t>
            </a:r>
            <a:endParaRPr lang="nl-NL" dirty="0"/>
          </a:p>
        </p:txBody>
      </p:sp>
      <p:sp>
        <p:nvSpPr>
          <p:cNvPr id="32" name="Text Placeholder 7">
            <a:extLst>
              <a:ext uri="{FF2B5EF4-FFF2-40B4-BE49-F238E27FC236}">
                <a16:creationId xmlns:a16="http://schemas.microsoft.com/office/drawing/2014/main" id="{86609CCB-188D-49D2-A7F6-7661CA01799D}"/>
              </a:ext>
            </a:extLst>
          </p:cNvPr>
          <p:cNvSpPr>
            <a:spLocks noGrp="1"/>
          </p:cNvSpPr>
          <p:nvPr>
            <p:ph type="body" sz="quarter" idx="34"/>
          </p:nvPr>
        </p:nvSpPr>
        <p:spPr>
          <a:xfrm>
            <a:off x="5172431" y="4496740"/>
            <a:ext cx="2320190" cy="791465"/>
          </a:xfrm>
        </p:spPr>
        <p:txBody>
          <a:bodyPr vert="horz" lIns="36000" tIns="36000" rIns="36000" bIns="36000" rtlCol="0">
            <a:noAutofit/>
          </a:bodyPr>
          <a:lstStyle>
            <a:lvl1pPr rtl="0">
              <a:defRPr lang="en-US" dirty="0"/>
            </a:lvl1pPr>
          </a:lstStyle>
          <a:p>
            <a:pPr lvl="0"/>
            <a:r>
              <a:rPr lang="nl-NL"/>
              <a:t>Click to edit Master text styles</a:t>
            </a:r>
            <a:endParaRPr lang="nl-NL" dirty="0"/>
          </a:p>
        </p:txBody>
      </p:sp>
      <p:sp>
        <p:nvSpPr>
          <p:cNvPr id="33" name="Text Placeholder 7">
            <a:extLst>
              <a:ext uri="{FF2B5EF4-FFF2-40B4-BE49-F238E27FC236}">
                <a16:creationId xmlns:a16="http://schemas.microsoft.com/office/drawing/2014/main" id="{648A5168-AB56-477E-AEC4-815B835BFA17}"/>
              </a:ext>
            </a:extLst>
          </p:cNvPr>
          <p:cNvSpPr>
            <a:spLocks noGrp="1"/>
          </p:cNvSpPr>
          <p:nvPr>
            <p:ph type="body" sz="quarter" idx="35"/>
          </p:nvPr>
        </p:nvSpPr>
        <p:spPr>
          <a:xfrm>
            <a:off x="5172431" y="5438719"/>
            <a:ext cx="2320190" cy="791465"/>
          </a:xfrm>
        </p:spPr>
        <p:txBody>
          <a:bodyPr vert="horz" lIns="36000" tIns="36000" rIns="36000" bIns="36000" rtlCol="0">
            <a:noAutofit/>
          </a:bodyPr>
          <a:lstStyle>
            <a:lvl1pPr rtl="0">
              <a:defRPr lang="en-US" dirty="0"/>
            </a:lvl1pPr>
          </a:lstStyle>
          <a:p>
            <a:pPr lvl="0"/>
            <a:r>
              <a:rPr lang="nl-NL"/>
              <a:t>Click to edit Master text styles</a:t>
            </a:r>
            <a:endParaRPr lang="nl-NL" dirty="0"/>
          </a:p>
        </p:txBody>
      </p:sp>
      <p:sp>
        <p:nvSpPr>
          <p:cNvPr id="34" name="Text Placeholder 7">
            <a:extLst>
              <a:ext uri="{FF2B5EF4-FFF2-40B4-BE49-F238E27FC236}">
                <a16:creationId xmlns:a16="http://schemas.microsoft.com/office/drawing/2014/main" id="{837992FF-B951-4D99-8FF0-50A06EECF626}"/>
              </a:ext>
            </a:extLst>
          </p:cNvPr>
          <p:cNvSpPr>
            <a:spLocks noGrp="1"/>
          </p:cNvSpPr>
          <p:nvPr>
            <p:ph type="body" sz="quarter" idx="36"/>
          </p:nvPr>
        </p:nvSpPr>
        <p:spPr>
          <a:xfrm>
            <a:off x="8876823" y="1670050"/>
            <a:ext cx="2320190" cy="791465"/>
          </a:xfrm>
        </p:spPr>
        <p:txBody>
          <a:bodyPr vert="horz" lIns="36000" tIns="36000" rIns="36000" bIns="36000" rtlCol="0">
            <a:noAutofit/>
          </a:bodyPr>
          <a:lstStyle>
            <a:lvl1pPr rtl="0">
              <a:defRPr lang="en-US" dirty="0"/>
            </a:lvl1pPr>
          </a:lstStyle>
          <a:p>
            <a:pPr lvl="0"/>
            <a:r>
              <a:rPr lang="nl-NL"/>
              <a:t>Click to edit Master text styles</a:t>
            </a:r>
            <a:endParaRPr lang="nl-NL" dirty="0"/>
          </a:p>
        </p:txBody>
      </p:sp>
      <p:sp>
        <p:nvSpPr>
          <p:cNvPr id="35" name="Text Placeholder 7">
            <a:extLst>
              <a:ext uri="{FF2B5EF4-FFF2-40B4-BE49-F238E27FC236}">
                <a16:creationId xmlns:a16="http://schemas.microsoft.com/office/drawing/2014/main" id="{E4CBE377-2836-44EC-BE4D-8509705FFDE6}"/>
              </a:ext>
            </a:extLst>
          </p:cNvPr>
          <p:cNvSpPr>
            <a:spLocks noGrp="1"/>
          </p:cNvSpPr>
          <p:nvPr>
            <p:ph type="body" sz="quarter" idx="37"/>
          </p:nvPr>
        </p:nvSpPr>
        <p:spPr>
          <a:xfrm>
            <a:off x="8876823" y="2612782"/>
            <a:ext cx="2320190" cy="791465"/>
          </a:xfrm>
        </p:spPr>
        <p:txBody>
          <a:bodyPr vert="horz" lIns="36000" tIns="36000" rIns="36000" bIns="36000" rtlCol="0">
            <a:noAutofit/>
          </a:bodyPr>
          <a:lstStyle>
            <a:lvl1pPr rtl="0">
              <a:defRPr lang="en-US" dirty="0"/>
            </a:lvl1pPr>
          </a:lstStyle>
          <a:p>
            <a:pPr lvl="0"/>
            <a:r>
              <a:rPr lang="nl-NL"/>
              <a:t>Click to edit Master text styles</a:t>
            </a:r>
            <a:endParaRPr lang="nl-NL" dirty="0"/>
          </a:p>
        </p:txBody>
      </p:sp>
      <p:sp>
        <p:nvSpPr>
          <p:cNvPr id="36" name="Text Placeholder 7">
            <a:extLst>
              <a:ext uri="{FF2B5EF4-FFF2-40B4-BE49-F238E27FC236}">
                <a16:creationId xmlns:a16="http://schemas.microsoft.com/office/drawing/2014/main" id="{2EE7E637-7784-4DB6-9BE0-8F5782FAD6C4}"/>
              </a:ext>
            </a:extLst>
          </p:cNvPr>
          <p:cNvSpPr>
            <a:spLocks noGrp="1"/>
          </p:cNvSpPr>
          <p:nvPr>
            <p:ph type="body" sz="quarter" idx="38"/>
          </p:nvPr>
        </p:nvSpPr>
        <p:spPr>
          <a:xfrm>
            <a:off x="8876823" y="3554761"/>
            <a:ext cx="2320190" cy="791465"/>
          </a:xfrm>
        </p:spPr>
        <p:txBody>
          <a:bodyPr vert="horz" lIns="36000" tIns="36000" rIns="36000" bIns="36000" rtlCol="0">
            <a:noAutofit/>
          </a:bodyPr>
          <a:lstStyle>
            <a:lvl1pPr rtl="0">
              <a:defRPr lang="en-US" dirty="0"/>
            </a:lvl1pPr>
          </a:lstStyle>
          <a:p>
            <a:pPr lvl="0"/>
            <a:r>
              <a:rPr lang="nl-NL"/>
              <a:t>Click to edit Master text styles</a:t>
            </a:r>
            <a:endParaRPr lang="nl-NL" dirty="0"/>
          </a:p>
        </p:txBody>
      </p:sp>
      <p:sp>
        <p:nvSpPr>
          <p:cNvPr id="37" name="Text Placeholder 7">
            <a:extLst>
              <a:ext uri="{FF2B5EF4-FFF2-40B4-BE49-F238E27FC236}">
                <a16:creationId xmlns:a16="http://schemas.microsoft.com/office/drawing/2014/main" id="{127DA741-03B0-4F78-9669-1F06FB3D6A5D}"/>
              </a:ext>
            </a:extLst>
          </p:cNvPr>
          <p:cNvSpPr>
            <a:spLocks noGrp="1"/>
          </p:cNvSpPr>
          <p:nvPr>
            <p:ph type="body" sz="quarter" idx="39"/>
          </p:nvPr>
        </p:nvSpPr>
        <p:spPr>
          <a:xfrm>
            <a:off x="8876823" y="4496740"/>
            <a:ext cx="2320190" cy="791465"/>
          </a:xfrm>
        </p:spPr>
        <p:txBody>
          <a:bodyPr vert="horz" lIns="36000" tIns="36000" rIns="36000" bIns="36000" rtlCol="0">
            <a:noAutofit/>
          </a:bodyPr>
          <a:lstStyle>
            <a:lvl1pPr rtl="0">
              <a:defRPr lang="en-US" dirty="0"/>
            </a:lvl1pPr>
          </a:lstStyle>
          <a:p>
            <a:pPr lvl="0"/>
            <a:r>
              <a:rPr lang="nl-NL"/>
              <a:t>Click to edit Master text styles</a:t>
            </a:r>
            <a:endParaRPr lang="nl-NL" dirty="0"/>
          </a:p>
        </p:txBody>
      </p:sp>
      <p:sp>
        <p:nvSpPr>
          <p:cNvPr id="38" name="Text Placeholder 7">
            <a:extLst>
              <a:ext uri="{FF2B5EF4-FFF2-40B4-BE49-F238E27FC236}">
                <a16:creationId xmlns:a16="http://schemas.microsoft.com/office/drawing/2014/main" id="{9820121C-766C-4956-89C5-C71831BE9E49}"/>
              </a:ext>
            </a:extLst>
          </p:cNvPr>
          <p:cNvSpPr>
            <a:spLocks noGrp="1"/>
          </p:cNvSpPr>
          <p:nvPr>
            <p:ph type="body" sz="quarter" idx="40"/>
          </p:nvPr>
        </p:nvSpPr>
        <p:spPr>
          <a:xfrm>
            <a:off x="8876823" y="5438719"/>
            <a:ext cx="2320190" cy="791465"/>
          </a:xfrm>
        </p:spPr>
        <p:txBody>
          <a:bodyPr vert="horz" lIns="36000" tIns="36000" rIns="36000" bIns="36000" rtlCol="0">
            <a:noAutofit/>
          </a:bodyPr>
          <a:lstStyle>
            <a:lvl1pPr rtl="0">
              <a:defRPr lang="en-US" dirty="0"/>
            </a:lvl1pPr>
          </a:lstStyle>
          <a:p>
            <a:pPr lvl="0"/>
            <a:r>
              <a:rPr lang="nl-NL"/>
              <a:t>Click to edit Master text styles</a:t>
            </a:r>
            <a:endParaRPr lang="nl-NL" dirty="0"/>
          </a:p>
        </p:txBody>
      </p:sp>
      <p:sp>
        <p:nvSpPr>
          <p:cNvPr id="30" name="Slide Number Placeholder 4">
            <a:extLst>
              <a:ext uri="{FF2B5EF4-FFF2-40B4-BE49-F238E27FC236}">
                <a16:creationId xmlns:a16="http://schemas.microsoft.com/office/drawing/2014/main" id="{4FE9707C-F6E9-48EF-9AB5-033B9DC1A95A}"/>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39" name="Footer Placeholder 12">
            <a:extLst>
              <a:ext uri="{FF2B5EF4-FFF2-40B4-BE49-F238E27FC236}">
                <a16:creationId xmlns:a16="http://schemas.microsoft.com/office/drawing/2014/main" id="{787F77F9-95A9-44B5-8B2D-F74D065109F3}"/>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40" name="Text Placeholder 5">
            <a:extLst>
              <a:ext uri="{FF2B5EF4-FFF2-40B4-BE49-F238E27FC236}">
                <a16:creationId xmlns:a16="http://schemas.microsoft.com/office/drawing/2014/main" id="{6FB2FFBB-0512-4399-9538-0B3A62E3890E}"/>
              </a:ext>
            </a:extLst>
          </p:cNvPr>
          <p:cNvSpPr>
            <a:spLocks noGrp="1"/>
          </p:cNvSpPr>
          <p:nvPr>
            <p:ph type="body" sz="quarter" idx="41"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2962867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ox (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D445CAE-DD21-4975-8FDB-DF3F82808A71}"/>
              </a:ext>
            </a:extLst>
          </p:cNvPr>
          <p:cNvGraphicFramePr>
            <a:graphicFrameLocks noChangeAspect="1"/>
          </p:cNvGraphicFramePr>
          <p:nvPr>
            <p:custDataLst>
              <p:tags r:id="rId2"/>
            </p:custDataLst>
            <p:extLst>
              <p:ext uri="{D42A27DB-BD31-4B8C-83A1-F6EECF244321}">
                <p14:modId xmlns:p14="http://schemas.microsoft.com/office/powerpoint/2010/main" val="18300301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28"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0D445CAE-DD21-4975-8FDB-DF3F82808A7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77A436DF-061F-42B0-B05F-B86C950C261A}"/>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1" name="Content 2">
            <a:extLst>
              <a:ext uri="{FF2B5EF4-FFF2-40B4-BE49-F238E27FC236}">
                <a16:creationId xmlns:a16="http://schemas.microsoft.com/office/drawing/2014/main" id="{4E116794-B773-434D-9A97-3F328095E576}"/>
              </a:ext>
            </a:extLst>
          </p:cNvPr>
          <p:cNvSpPr>
            <a:spLocks noGrp="1"/>
          </p:cNvSpPr>
          <p:nvPr>
            <p:ph sz="quarter" idx="35" hasCustomPrompt="1"/>
          </p:nvPr>
        </p:nvSpPr>
        <p:spPr>
          <a:xfrm>
            <a:off x="6237221" y="1699963"/>
            <a:ext cx="52920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2" name="Content 1">
            <a:extLst>
              <a:ext uri="{FF2B5EF4-FFF2-40B4-BE49-F238E27FC236}">
                <a16:creationId xmlns:a16="http://schemas.microsoft.com/office/drawing/2014/main" id="{5687B720-82F0-4A0F-88BA-6494AE9EE32F}"/>
              </a:ext>
            </a:extLst>
          </p:cNvPr>
          <p:cNvSpPr>
            <a:spLocks noGrp="1"/>
          </p:cNvSpPr>
          <p:nvPr>
            <p:ph sz="quarter" idx="31" hasCustomPrompt="1"/>
          </p:nvPr>
        </p:nvSpPr>
        <p:spPr>
          <a:xfrm>
            <a:off x="662780" y="1699963"/>
            <a:ext cx="52920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8" name="Footnote">
            <a:extLst>
              <a:ext uri="{FF2B5EF4-FFF2-40B4-BE49-F238E27FC236}">
                <a16:creationId xmlns:a16="http://schemas.microsoft.com/office/drawing/2014/main" id="{1D930EB1-B3F0-4ADB-8D73-6D19D4469409}"/>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23" name="Footer Placeholder">
            <a:extLst>
              <a:ext uri="{FF2B5EF4-FFF2-40B4-BE49-F238E27FC236}">
                <a16:creationId xmlns:a16="http://schemas.microsoft.com/office/drawing/2014/main" id="{DDF64068-3A71-4E09-B0B4-CF00279E25EE}"/>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24" name="Slide Number Placeholder">
            <a:extLst>
              <a:ext uri="{FF2B5EF4-FFF2-40B4-BE49-F238E27FC236}">
                <a16:creationId xmlns:a16="http://schemas.microsoft.com/office/drawing/2014/main" id="{6E3DBDE4-B679-4342-B506-AD314F14AB32}"/>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25" name="Subtitle placeholder">
            <a:extLst>
              <a:ext uri="{FF2B5EF4-FFF2-40B4-BE49-F238E27FC236}">
                <a16:creationId xmlns:a16="http://schemas.microsoft.com/office/drawing/2014/main" id="{C07FED8B-0726-4093-AA65-013CF2AB86FE}"/>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26" name="Title Placeholder">
            <a:extLst>
              <a:ext uri="{FF2B5EF4-FFF2-40B4-BE49-F238E27FC236}">
                <a16:creationId xmlns:a16="http://schemas.microsoft.com/office/drawing/2014/main" id="{61605780-F52F-4D96-B791-47362B41F539}"/>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2533836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ox (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1A88543-52E0-4854-B892-8778789B97F9}"/>
              </a:ext>
            </a:extLst>
          </p:cNvPr>
          <p:cNvGraphicFramePr>
            <a:graphicFrameLocks noChangeAspect="1"/>
          </p:cNvGraphicFramePr>
          <p:nvPr>
            <p:custDataLst>
              <p:tags r:id="rId2"/>
            </p:custDataLst>
            <p:extLst>
              <p:ext uri="{D42A27DB-BD31-4B8C-83A1-F6EECF244321}">
                <p14:modId xmlns:p14="http://schemas.microsoft.com/office/powerpoint/2010/main" val="38727308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52"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71A88543-52E0-4854-B892-8778789B97F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F91457E5-7C0F-42DD-AFFA-155E5F95D44A}"/>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4" name="Content 3">
            <a:extLst>
              <a:ext uri="{FF2B5EF4-FFF2-40B4-BE49-F238E27FC236}">
                <a16:creationId xmlns:a16="http://schemas.microsoft.com/office/drawing/2014/main" id="{0EAFE620-8887-4F48-A5BF-E20C916D748C}"/>
              </a:ext>
            </a:extLst>
          </p:cNvPr>
          <p:cNvSpPr>
            <a:spLocks noGrp="1"/>
          </p:cNvSpPr>
          <p:nvPr>
            <p:ph sz="quarter" idx="39" hasCustomPrompt="1"/>
          </p:nvPr>
        </p:nvSpPr>
        <p:spPr>
          <a:xfrm>
            <a:off x="8094820" y="1699963"/>
            <a:ext cx="34344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5" name="Content 2">
            <a:extLst>
              <a:ext uri="{FF2B5EF4-FFF2-40B4-BE49-F238E27FC236}">
                <a16:creationId xmlns:a16="http://schemas.microsoft.com/office/drawing/2014/main" id="{50212735-0863-428B-BA0A-6AD10859D58E}"/>
              </a:ext>
            </a:extLst>
          </p:cNvPr>
          <p:cNvSpPr>
            <a:spLocks noGrp="1"/>
          </p:cNvSpPr>
          <p:nvPr>
            <p:ph sz="quarter" idx="35" hasCustomPrompt="1"/>
          </p:nvPr>
        </p:nvSpPr>
        <p:spPr>
          <a:xfrm>
            <a:off x="4378800" y="1699963"/>
            <a:ext cx="34344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7" name="Content 1">
            <a:extLst>
              <a:ext uri="{FF2B5EF4-FFF2-40B4-BE49-F238E27FC236}">
                <a16:creationId xmlns:a16="http://schemas.microsoft.com/office/drawing/2014/main" id="{FEC2B090-24D3-45A6-8CF3-3AEBF9D7AFC0}"/>
              </a:ext>
            </a:extLst>
          </p:cNvPr>
          <p:cNvSpPr>
            <a:spLocks noGrp="1"/>
          </p:cNvSpPr>
          <p:nvPr>
            <p:ph sz="quarter" idx="31" hasCustomPrompt="1"/>
          </p:nvPr>
        </p:nvSpPr>
        <p:spPr>
          <a:xfrm>
            <a:off x="662780" y="1699963"/>
            <a:ext cx="34344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5" name="Footnote">
            <a:extLst>
              <a:ext uri="{FF2B5EF4-FFF2-40B4-BE49-F238E27FC236}">
                <a16:creationId xmlns:a16="http://schemas.microsoft.com/office/drawing/2014/main" id="{73D0CAFC-CCC1-4CB1-9483-BF4E956E02CD}"/>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26" name="Footer Placeholder">
            <a:extLst>
              <a:ext uri="{FF2B5EF4-FFF2-40B4-BE49-F238E27FC236}">
                <a16:creationId xmlns:a16="http://schemas.microsoft.com/office/drawing/2014/main" id="{D49BCB0D-802F-40B1-B335-72A4185C9341}"/>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27" name="Slide Number Placeholder">
            <a:extLst>
              <a:ext uri="{FF2B5EF4-FFF2-40B4-BE49-F238E27FC236}">
                <a16:creationId xmlns:a16="http://schemas.microsoft.com/office/drawing/2014/main" id="{B25FAFE7-1BC7-46C2-A013-C9C73D835064}"/>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28" name="Subtitle placeholder">
            <a:extLst>
              <a:ext uri="{FF2B5EF4-FFF2-40B4-BE49-F238E27FC236}">
                <a16:creationId xmlns:a16="http://schemas.microsoft.com/office/drawing/2014/main" id="{FE478FCF-3ADB-4717-B8FE-C5A67239D583}"/>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29" name="Title Placeholder">
            <a:extLst>
              <a:ext uri="{FF2B5EF4-FFF2-40B4-BE49-F238E27FC236}">
                <a16:creationId xmlns:a16="http://schemas.microsoft.com/office/drawing/2014/main" id="{3561E1E3-7454-47A1-B76C-7647441BD690}"/>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401701218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oleObject" Target="../embeddings/oleObject1.bin"/><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ags" Target="../tags/tag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ags" Target="../tags/tag2.xml"/><Relationship Id="rId40"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vmlDrawing" Target="../drawings/vmlDrawing1.v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7.xml"/><Relationship Id="rId18" Type="http://schemas.openxmlformats.org/officeDocument/2006/relationships/slideLayout" Target="../slideLayouts/slideLayout52.xml"/><Relationship Id="rId26" Type="http://schemas.openxmlformats.org/officeDocument/2006/relationships/slideLayout" Target="../slideLayouts/slideLayout60.xml"/><Relationship Id="rId39" Type="http://schemas.openxmlformats.org/officeDocument/2006/relationships/slideLayout" Target="../slideLayouts/slideLayout73.xml"/><Relationship Id="rId21" Type="http://schemas.openxmlformats.org/officeDocument/2006/relationships/slideLayout" Target="../slideLayouts/slideLayout55.xml"/><Relationship Id="rId34" Type="http://schemas.openxmlformats.org/officeDocument/2006/relationships/slideLayout" Target="../slideLayouts/slideLayout68.xml"/><Relationship Id="rId42" Type="http://schemas.openxmlformats.org/officeDocument/2006/relationships/vmlDrawing" Target="../drawings/vmlDrawing36.vml"/><Relationship Id="rId7" Type="http://schemas.openxmlformats.org/officeDocument/2006/relationships/slideLayout" Target="../slideLayouts/slideLayout4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9" Type="http://schemas.openxmlformats.org/officeDocument/2006/relationships/slideLayout" Target="../slideLayouts/slideLayout63.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slideLayout" Target="../slideLayouts/slideLayout58.xml"/><Relationship Id="rId32" Type="http://schemas.openxmlformats.org/officeDocument/2006/relationships/slideLayout" Target="../slideLayouts/slideLayout66.xml"/><Relationship Id="rId37" Type="http://schemas.openxmlformats.org/officeDocument/2006/relationships/slideLayout" Target="../slideLayouts/slideLayout71.xml"/><Relationship Id="rId40" Type="http://schemas.openxmlformats.org/officeDocument/2006/relationships/slideLayout" Target="../slideLayouts/slideLayout74.xml"/><Relationship Id="rId45" Type="http://schemas.openxmlformats.org/officeDocument/2006/relationships/oleObject" Target="../embeddings/oleObject36.bin"/><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slideLayout" Target="../slideLayouts/slideLayout57.xml"/><Relationship Id="rId28" Type="http://schemas.openxmlformats.org/officeDocument/2006/relationships/slideLayout" Target="../slideLayouts/slideLayout62.xml"/><Relationship Id="rId36" Type="http://schemas.openxmlformats.org/officeDocument/2006/relationships/slideLayout" Target="../slideLayouts/slideLayout70.x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31" Type="http://schemas.openxmlformats.org/officeDocument/2006/relationships/slideLayout" Target="../slideLayouts/slideLayout65.xml"/><Relationship Id="rId44" Type="http://schemas.openxmlformats.org/officeDocument/2006/relationships/tags" Target="../tags/tag65.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slideLayout" Target="../slideLayouts/slideLayout56.xml"/><Relationship Id="rId27" Type="http://schemas.openxmlformats.org/officeDocument/2006/relationships/slideLayout" Target="../slideLayouts/slideLayout61.xml"/><Relationship Id="rId30" Type="http://schemas.openxmlformats.org/officeDocument/2006/relationships/slideLayout" Target="../slideLayouts/slideLayout64.xml"/><Relationship Id="rId35" Type="http://schemas.openxmlformats.org/officeDocument/2006/relationships/slideLayout" Target="../slideLayouts/slideLayout69.xml"/><Relationship Id="rId43" Type="http://schemas.openxmlformats.org/officeDocument/2006/relationships/tags" Target="../tags/tag64.xml"/><Relationship Id="rId8" Type="http://schemas.openxmlformats.org/officeDocument/2006/relationships/slideLayout" Target="../slideLayouts/slideLayout42.xml"/><Relationship Id="rId3" Type="http://schemas.openxmlformats.org/officeDocument/2006/relationships/slideLayout" Target="../slideLayouts/slideLayout37.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5" Type="http://schemas.openxmlformats.org/officeDocument/2006/relationships/slideLayout" Target="../slideLayouts/slideLayout59.xml"/><Relationship Id="rId33" Type="http://schemas.openxmlformats.org/officeDocument/2006/relationships/slideLayout" Target="../slideLayouts/slideLayout67.xml"/><Relationship Id="rId38" Type="http://schemas.openxmlformats.org/officeDocument/2006/relationships/slideLayout" Target="../slideLayouts/slideLayout72.xml"/><Relationship Id="rId46" Type="http://schemas.openxmlformats.org/officeDocument/2006/relationships/image" Target="../media/image1.emf"/><Relationship Id="rId20" Type="http://schemas.openxmlformats.org/officeDocument/2006/relationships/slideLayout" Target="../slideLayouts/slideLayout54.xml"/><Relationship Id="rId4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37"/>
            </p:custDataLst>
            <p:extLst>
              <p:ext uri="{D42A27DB-BD31-4B8C-83A1-F6EECF244321}">
                <p14:modId xmlns:p14="http://schemas.microsoft.com/office/powerpoint/2010/main" val="3238393052"/>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036" name="think-cell Slide" r:id="rId39" imgW="470" imgH="469" progId="TCLayout.ActiveDocument.1">
                  <p:embed/>
                </p:oleObj>
              </mc:Choice>
              <mc:Fallback>
                <p:oleObj name="think-cell Slide" r:id="rId39" imgW="470" imgH="469" progId="TCLayout.ActiveDocument.1">
                  <p:embed/>
                  <p:pic>
                    <p:nvPicPr>
                      <p:cNvPr id="4" name="Object 3" hidden="1"/>
                      <p:cNvPicPr/>
                      <p:nvPr/>
                    </p:nvPicPr>
                    <p:blipFill>
                      <a:blip r:embed="rId40"/>
                      <a:stretch>
                        <a:fillRect/>
                      </a:stretch>
                    </p:blipFill>
                    <p:spPr>
                      <a:xfrm>
                        <a:off x="2118" y="1589"/>
                        <a:ext cx="2116" cy="1587"/>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F31C9EA2-1A83-4756-8719-C849FD511CB4}"/>
              </a:ext>
            </a:extLst>
          </p:cNvPr>
          <p:cNvSpPr/>
          <p:nvPr>
            <p:custDataLst>
              <p:tags r:id="rId38"/>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FF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9" name="Logo 15">
            <a:extLst>
              <a:ext uri="{FF2B5EF4-FFF2-40B4-BE49-F238E27FC236}">
                <a16:creationId xmlns:a16="http://schemas.microsoft.com/office/drawing/2014/main" id="{6497299B-2F82-4131-87CA-00B86C3DE808}"/>
              </a:ext>
            </a:extLst>
          </p:cNvPr>
          <p:cNvSpPr/>
          <p:nvPr/>
        </p:nvSpPr>
        <p:spPr>
          <a:xfrm>
            <a:off x="26100" y="6630741"/>
            <a:ext cx="579726" cy="152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dirty="0"/>
          </a:p>
        </p:txBody>
      </p:sp>
      <p:sp>
        <p:nvSpPr>
          <p:cNvPr id="26" name="Logo 14">
            <a:extLst>
              <a:ext uri="{FF2B5EF4-FFF2-40B4-BE49-F238E27FC236}">
                <a16:creationId xmlns:a16="http://schemas.microsoft.com/office/drawing/2014/main" id="{90B4F34B-2003-4AA1-8D3D-ED2C69CC306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rgbClr val="22777B"/>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43" name="Logo 13">
            <a:extLst>
              <a:ext uri="{FF2B5EF4-FFF2-40B4-BE49-F238E27FC236}">
                <a16:creationId xmlns:a16="http://schemas.microsoft.com/office/drawing/2014/main" id="{5A6601A9-BD6A-491B-AA9B-4118F84EA631}"/>
              </a:ext>
            </a:extLst>
          </p:cNvPr>
          <p:cNvSpPr/>
          <p:nvPr/>
        </p:nvSpPr>
        <p:spPr>
          <a:xfrm>
            <a:off x="29883" y="6672264"/>
            <a:ext cx="617997" cy="162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dirty="0"/>
          </a:p>
        </p:txBody>
      </p:sp>
      <p:sp>
        <p:nvSpPr>
          <p:cNvPr id="45" name="Logo 12">
            <a:extLst>
              <a:ext uri="{FF2B5EF4-FFF2-40B4-BE49-F238E27FC236}">
                <a16:creationId xmlns:a16="http://schemas.microsoft.com/office/drawing/2014/main" id="{115862BD-83F2-449E-93A4-A599C13765F1}"/>
              </a:ext>
            </a:extLst>
          </p:cNvPr>
          <p:cNvSpPr txBox="1"/>
          <p:nvPr/>
        </p:nvSpPr>
        <p:spPr>
          <a:xfrm>
            <a:off x="148203" y="6692947"/>
            <a:ext cx="23188" cy="3634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rgbClr val="22777B"/>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46" name="Logo 11">
            <a:extLst>
              <a:ext uri="{FF2B5EF4-FFF2-40B4-BE49-F238E27FC236}">
                <a16:creationId xmlns:a16="http://schemas.microsoft.com/office/drawing/2014/main" id="{CC912687-ADE9-4B11-9EDB-437C2F6FA209}"/>
              </a:ext>
            </a:extLst>
          </p:cNvPr>
          <p:cNvSpPr txBox="1"/>
          <p:nvPr/>
        </p:nvSpPr>
        <p:spPr>
          <a:xfrm>
            <a:off x="422121" y="6693441"/>
            <a:ext cx="58437" cy="99654"/>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47" name="Logo 10">
            <a:extLst>
              <a:ext uri="{FF2B5EF4-FFF2-40B4-BE49-F238E27FC236}">
                <a16:creationId xmlns:a16="http://schemas.microsoft.com/office/drawing/2014/main" id="{C867EDE4-D91C-4425-86ED-1DC968737FB2}"/>
              </a:ext>
            </a:extLst>
          </p:cNvPr>
          <p:cNvSpPr txBox="1"/>
          <p:nvPr/>
        </p:nvSpPr>
        <p:spPr>
          <a:xfrm>
            <a:off x="497768" y="6693441"/>
            <a:ext cx="11645" cy="98736"/>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48" name="Logo 9">
            <a:extLst>
              <a:ext uri="{FF2B5EF4-FFF2-40B4-BE49-F238E27FC236}">
                <a16:creationId xmlns:a16="http://schemas.microsoft.com/office/drawing/2014/main" id="{A8BD4392-AE99-483A-87C0-0C5E7C68B767}"/>
              </a:ext>
            </a:extLst>
          </p:cNvPr>
          <p:cNvSpPr txBox="1"/>
          <p:nvPr/>
        </p:nvSpPr>
        <p:spPr>
          <a:xfrm>
            <a:off x="66790" y="6698099"/>
            <a:ext cx="14397" cy="1397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49" name="Logo 8">
            <a:extLst>
              <a:ext uri="{FF2B5EF4-FFF2-40B4-BE49-F238E27FC236}">
                <a16:creationId xmlns:a16="http://schemas.microsoft.com/office/drawing/2014/main" id="{6C361CA2-149C-4646-BC37-8E87F87B0C03}"/>
              </a:ext>
            </a:extLst>
          </p:cNvPr>
          <p:cNvSpPr txBox="1"/>
          <p:nvPr/>
        </p:nvSpPr>
        <p:spPr>
          <a:xfrm>
            <a:off x="530128" y="6698099"/>
            <a:ext cx="14397" cy="1397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50" name="Logo 7">
            <a:extLst>
              <a:ext uri="{FF2B5EF4-FFF2-40B4-BE49-F238E27FC236}">
                <a16:creationId xmlns:a16="http://schemas.microsoft.com/office/drawing/2014/main" id="{85E6EED7-DAAB-48CD-A0A2-567C5D30A956}"/>
              </a:ext>
            </a:extLst>
          </p:cNvPr>
          <p:cNvSpPr txBox="1"/>
          <p:nvPr/>
        </p:nvSpPr>
        <p:spPr>
          <a:xfrm>
            <a:off x="93503" y="6707274"/>
            <a:ext cx="41499" cy="8568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51" name="Logo 6">
            <a:extLst>
              <a:ext uri="{FF2B5EF4-FFF2-40B4-BE49-F238E27FC236}">
                <a16:creationId xmlns:a16="http://schemas.microsoft.com/office/drawing/2014/main" id="{4FBAE128-65F0-4630-93A6-69C7939A4E59}"/>
              </a:ext>
            </a:extLst>
          </p:cNvPr>
          <p:cNvSpPr txBox="1"/>
          <p:nvPr/>
        </p:nvSpPr>
        <p:spPr>
          <a:xfrm>
            <a:off x="177941" y="6723295"/>
            <a:ext cx="44957" cy="6980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52" name="Logo 5">
            <a:extLst>
              <a:ext uri="{FF2B5EF4-FFF2-40B4-BE49-F238E27FC236}">
                <a16:creationId xmlns:a16="http://schemas.microsoft.com/office/drawing/2014/main" id="{C8422C00-4DBC-46B0-B01E-89DED88D1336}"/>
              </a:ext>
            </a:extLst>
          </p:cNvPr>
          <p:cNvSpPr txBox="1"/>
          <p:nvPr/>
        </p:nvSpPr>
        <p:spPr>
          <a:xfrm>
            <a:off x="270827" y="6723295"/>
            <a:ext cx="58437" cy="94149"/>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53" name="Logo 4">
            <a:extLst>
              <a:ext uri="{FF2B5EF4-FFF2-40B4-BE49-F238E27FC236}">
                <a16:creationId xmlns:a16="http://schemas.microsoft.com/office/drawing/2014/main" id="{4192A432-A0B3-452A-89A4-D7A9DD9E3419}"/>
              </a:ext>
            </a:extLst>
          </p:cNvPr>
          <p:cNvSpPr txBox="1"/>
          <p:nvPr/>
        </p:nvSpPr>
        <p:spPr>
          <a:xfrm>
            <a:off x="560864" y="6723366"/>
            <a:ext cx="50109" cy="69729"/>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54" name="Logo 3">
            <a:extLst>
              <a:ext uri="{FF2B5EF4-FFF2-40B4-BE49-F238E27FC236}">
                <a16:creationId xmlns:a16="http://schemas.microsoft.com/office/drawing/2014/main" id="{8B2D47DC-42C1-4914-A391-0AF199DBBFB2}"/>
              </a:ext>
            </a:extLst>
          </p:cNvPr>
          <p:cNvSpPr txBox="1"/>
          <p:nvPr/>
        </p:nvSpPr>
        <p:spPr>
          <a:xfrm>
            <a:off x="68202"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55" name="Logo 2">
            <a:extLst>
              <a:ext uri="{FF2B5EF4-FFF2-40B4-BE49-F238E27FC236}">
                <a16:creationId xmlns:a16="http://schemas.microsoft.com/office/drawing/2014/main" id="{87595776-AA1D-4FF3-88C2-60D75E2B43F3}"/>
              </a:ext>
            </a:extLst>
          </p:cNvPr>
          <p:cNvSpPr txBox="1"/>
          <p:nvPr/>
        </p:nvSpPr>
        <p:spPr>
          <a:xfrm>
            <a:off x="346122" y="6724283"/>
            <a:ext cx="54767" cy="68812"/>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56" name="Logo 1">
            <a:extLst>
              <a:ext uri="{FF2B5EF4-FFF2-40B4-BE49-F238E27FC236}">
                <a16:creationId xmlns:a16="http://schemas.microsoft.com/office/drawing/2014/main" id="{29527F06-77EE-4E39-B511-8BDF4271AF83}"/>
              </a:ext>
            </a:extLst>
          </p:cNvPr>
          <p:cNvSpPr txBox="1"/>
          <p:nvPr/>
        </p:nvSpPr>
        <p:spPr>
          <a:xfrm>
            <a:off x="531539"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6" name="Content 1">
            <a:extLst>
              <a:ext uri="{FF2B5EF4-FFF2-40B4-BE49-F238E27FC236}">
                <a16:creationId xmlns:a16="http://schemas.microsoft.com/office/drawing/2014/main" id="{4B9982FA-94CE-476E-98B9-AED20350F85D}"/>
              </a:ext>
            </a:extLst>
          </p:cNvPr>
          <p:cNvSpPr>
            <a:spLocks noGrp="1"/>
          </p:cNvSpPr>
          <p:nvPr>
            <p:ph type="body" idx="1"/>
          </p:nvPr>
        </p:nvSpPr>
        <p:spPr>
          <a:xfrm>
            <a:off x="662780" y="1699963"/>
            <a:ext cx="10866440" cy="4646068"/>
          </a:xfrm>
          <a:prstGeom prst="rect">
            <a:avLst/>
          </a:prstGeom>
        </p:spPr>
        <p:txBody>
          <a:bodyPr vert="horz" lIns="72000" tIns="72000" rIns="72000" bIns="72000" rtlCol="0">
            <a:noAutofit/>
          </a:body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2" name="Slide Number Placeholder">
            <a:extLst>
              <a:ext uri="{FF2B5EF4-FFF2-40B4-BE49-F238E27FC236}">
                <a16:creationId xmlns:a16="http://schemas.microsoft.com/office/drawing/2014/main" id="{C29954D6-5947-4302-93C0-0633755B2109}"/>
              </a:ext>
            </a:extLst>
          </p:cNvPr>
          <p:cNvSpPr>
            <a:spLocks noGrp="1"/>
          </p:cNvSpPr>
          <p:nvPr>
            <p:ph type="sldNum" sz="quarter" idx="4"/>
          </p:nvPr>
        </p:nvSpPr>
        <p:spPr>
          <a:xfrm>
            <a:off x="10510048" y="6583524"/>
            <a:ext cx="1023140" cy="163513"/>
          </a:xfrm>
          <a:prstGeom prst="rect">
            <a:avLst/>
          </a:prstGeom>
        </p:spPr>
        <p:txBody>
          <a:bodyPr lIns="0" tIns="0" rIns="72000" bIns="0"/>
          <a:lstStyle>
            <a:lvl1pPr marL="0" indent="0" algn="r" rtl="0">
              <a:buNone/>
              <a:defRPr sz="1000">
                <a:latin typeface="+mj-lt"/>
              </a:defRPr>
            </a:lvl1pPr>
          </a:lstStyle>
          <a:p>
            <a:fld id="{D6FE5A1D-D6E9-4E98-99B9-FD6028F44BD1}" type="slidenum">
              <a:rPr lang="nl-NL" smtClean="0"/>
              <a:pPr/>
              <a:t>‹#›</a:t>
            </a:fld>
            <a:endParaRPr lang="nl-NL" dirty="0"/>
          </a:p>
        </p:txBody>
      </p:sp>
      <p:sp>
        <p:nvSpPr>
          <p:cNvPr id="33" name="Footer Placeholder">
            <a:extLst>
              <a:ext uri="{FF2B5EF4-FFF2-40B4-BE49-F238E27FC236}">
                <a16:creationId xmlns:a16="http://schemas.microsoft.com/office/drawing/2014/main" id="{593325AB-2E3E-4F09-994C-09FEE1213BD5}"/>
              </a:ext>
            </a:extLst>
          </p:cNvPr>
          <p:cNvSpPr>
            <a:spLocks noGrp="1"/>
          </p:cNvSpPr>
          <p:nvPr>
            <p:ph type="ftr" sz="quarter" idx="3"/>
          </p:nvPr>
        </p:nvSpPr>
        <p:spPr>
          <a:xfrm>
            <a:off x="661193" y="6624637"/>
            <a:ext cx="10868400" cy="122400"/>
          </a:xfrm>
          <a:prstGeom prst="rect">
            <a:avLst/>
          </a:prstGeom>
        </p:spPr>
        <p:txBody>
          <a:bodyPr vert="horz" lIns="36000" tIns="0" rIns="36000" bIns="0" rtlCol="0" anchor="b"/>
          <a:lstStyle>
            <a:lvl1pPr marL="0" indent="0" algn="l" rtl="0">
              <a:buNone/>
              <a:defRPr sz="800">
                <a:solidFill>
                  <a:srgbClr val="000000"/>
                </a:solidFill>
                <a:latin typeface="+mn-lt"/>
              </a:defRPr>
            </a:lvl1pPr>
          </a:lstStyle>
          <a:p>
            <a:endParaRPr lang="nl-NL" dirty="0"/>
          </a:p>
        </p:txBody>
      </p:sp>
      <p:sp>
        <p:nvSpPr>
          <p:cNvPr id="5" name="Title Placeholder">
            <a:extLst>
              <a:ext uri="{FF2B5EF4-FFF2-40B4-BE49-F238E27FC236}">
                <a16:creationId xmlns:a16="http://schemas.microsoft.com/office/drawing/2014/main" id="{E47AA617-8B1D-41AC-B98B-87D8DF9993E4}"/>
              </a:ext>
            </a:extLst>
          </p:cNvPr>
          <p:cNvSpPr>
            <a:spLocks noGrp="1"/>
          </p:cNvSpPr>
          <p:nvPr>
            <p:ph type="title"/>
          </p:nvPr>
        </p:nvSpPr>
        <p:spPr>
          <a:xfrm>
            <a:off x="664764" y="384876"/>
            <a:ext cx="10866441" cy="774000"/>
          </a:xfrm>
          <a:prstGeom prst="rect">
            <a:avLst/>
          </a:prstGeom>
        </p:spPr>
        <p:txBody>
          <a:bodyPr vert="horz" lIns="0" tIns="0" rIns="0" bIns="0" rtlCol="0" anchor="b">
            <a:noAutofit/>
          </a:bodyPr>
          <a:lstStyle/>
          <a:p>
            <a:pPr lvl="0"/>
            <a:r>
              <a:rPr lang="nl-NL" noProof="0" dirty="0"/>
              <a:t>Klik om titel toe te voegen</a:t>
            </a:r>
          </a:p>
        </p:txBody>
      </p:sp>
    </p:spTree>
    <p:extLst>
      <p:ext uri="{BB962C8B-B14F-4D97-AF65-F5344CB8AC3E}">
        <p14:creationId xmlns:p14="http://schemas.microsoft.com/office/powerpoint/2010/main" val="41346344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5" r:id="rId34"/>
  </p:sldLayoutIdLst>
  <p:txStyles>
    <p:title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p:titleStyle>
    <p:body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4">
          <p15:clr>
            <a:srgbClr val="F26B43"/>
          </p15:clr>
        </p15:guide>
        <p15:guide id="2" pos="415">
          <p15:clr>
            <a:srgbClr val="F26B43"/>
          </p15:clr>
        </p15:guide>
        <p15:guide id="3" pos="3840">
          <p15:clr>
            <a:srgbClr val="F26B43"/>
          </p15:clr>
        </p15:guide>
        <p15:guide id="4" orient="horz" pos="3974">
          <p15:clr>
            <a:srgbClr val="F26B43"/>
          </p15:clr>
        </p15:guide>
        <p15:guide id="5" orient="horz" pos="754">
          <p15:clr>
            <a:srgbClr val="F26B43"/>
          </p15:clr>
        </p15:guide>
        <p15:guide id="6" orient="horz" pos="1003">
          <p15:clr>
            <a:srgbClr val="F26B43"/>
          </p15:clr>
        </p15:guide>
        <p15:guide id="7" pos="7265">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43"/>
            </p:custDataLst>
            <p:extLst>
              <p:ext uri="{D42A27DB-BD31-4B8C-83A1-F6EECF244321}">
                <p14:modId xmlns:p14="http://schemas.microsoft.com/office/powerpoint/2010/main" val="2537409713"/>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36876" name="think-cell Slide" r:id="rId45" imgW="470" imgH="469" progId="TCLayout.ActiveDocument.1">
                  <p:embed/>
                </p:oleObj>
              </mc:Choice>
              <mc:Fallback>
                <p:oleObj name="think-cell Slide" r:id="rId45" imgW="470" imgH="469" progId="TCLayout.ActiveDocument.1">
                  <p:embed/>
                  <p:pic>
                    <p:nvPicPr>
                      <p:cNvPr id="4" name="Object 3" hidden="1"/>
                      <p:cNvPicPr/>
                      <p:nvPr/>
                    </p:nvPicPr>
                    <p:blipFill>
                      <a:blip r:embed="rId46"/>
                      <a:stretch>
                        <a:fillRect/>
                      </a:stretch>
                    </p:blipFill>
                    <p:spPr>
                      <a:xfrm>
                        <a:off x="2118" y="1589"/>
                        <a:ext cx="2116" cy="1587"/>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A91BF4B-793B-4CDC-843D-F020AF95890B}"/>
              </a:ext>
            </a:extLst>
          </p:cNvPr>
          <p:cNvSpPr/>
          <p:nvPr userDrawn="1">
            <p:custDataLst>
              <p:tags r:id="rId44"/>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5" name="Title Placeholder 4">
            <a:extLst>
              <a:ext uri="{FF2B5EF4-FFF2-40B4-BE49-F238E27FC236}">
                <a16:creationId xmlns:a16="http://schemas.microsoft.com/office/drawing/2014/main" id="{E47AA617-8B1D-41AC-B98B-87D8DF9993E4}"/>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p>
            <a:r>
              <a:rPr lang="nl-NL" noProof="0"/>
              <a:t>Click to edit Master title style</a:t>
            </a:r>
            <a:endParaRPr lang="nl-NL" noProof="0" dirty="0"/>
          </a:p>
        </p:txBody>
      </p:sp>
      <p:sp>
        <p:nvSpPr>
          <p:cNvPr id="6" name="Text Placeholder 5">
            <a:extLst>
              <a:ext uri="{FF2B5EF4-FFF2-40B4-BE49-F238E27FC236}">
                <a16:creationId xmlns:a16="http://schemas.microsoft.com/office/drawing/2014/main" id="{4B9982FA-94CE-476E-98B9-AED20350F85D}"/>
              </a:ext>
            </a:extLst>
          </p:cNvPr>
          <p:cNvSpPr>
            <a:spLocks noGrp="1"/>
          </p:cNvSpPr>
          <p:nvPr>
            <p:ph type="body" idx="1"/>
          </p:nvPr>
        </p:nvSpPr>
        <p:spPr>
          <a:xfrm>
            <a:off x="666748" y="1910687"/>
            <a:ext cx="10866440" cy="4398038"/>
          </a:xfrm>
          <a:prstGeom prst="rect">
            <a:avLst/>
          </a:prstGeom>
        </p:spPr>
        <p:txBody>
          <a:bodyPr vert="horz" lIns="36000" tIns="36000" rIns="36000" bIns="36000" rtlCol="0">
            <a:noAutofit/>
          </a:bodyPr>
          <a:lstStyle/>
          <a:p>
            <a:pPr lvl="0"/>
            <a:r>
              <a:rPr lang="nl-NL" noProof="0"/>
              <a:t>Click to edit Master text styles</a:t>
            </a:r>
          </a:p>
          <a:p>
            <a:pPr lvl="1"/>
            <a:r>
              <a:rPr lang="nl-NL" noProof="0"/>
              <a:t>Second level</a:t>
            </a:r>
          </a:p>
          <a:p>
            <a:pPr lvl="2"/>
            <a:r>
              <a:rPr lang="nl-NL" noProof="0"/>
              <a:t>Third level</a:t>
            </a:r>
          </a:p>
          <a:p>
            <a:pPr lvl="3"/>
            <a:r>
              <a:rPr lang="nl-NL" noProof="0"/>
              <a:t>Fourth level</a:t>
            </a:r>
          </a:p>
          <a:p>
            <a:pPr lvl="4"/>
            <a:r>
              <a:rPr lang="nl-NL" noProof="0"/>
              <a:t>Fifth level</a:t>
            </a:r>
            <a:endParaRPr lang="nl-NL" noProof="0" dirty="0"/>
          </a:p>
        </p:txBody>
      </p:sp>
      <p:sp>
        <p:nvSpPr>
          <p:cNvPr id="9" name="Rectangle 8">
            <a:extLst>
              <a:ext uri="{FF2B5EF4-FFF2-40B4-BE49-F238E27FC236}">
                <a16:creationId xmlns:a16="http://schemas.microsoft.com/office/drawing/2014/main" id="{6497299B-2F82-4131-87CA-00B86C3DE808}"/>
              </a:ext>
            </a:extLst>
          </p:cNvPr>
          <p:cNvSpPr/>
          <p:nvPr/>
        </p:nvSpPr>
        <p:spPr>
          <a:xfrm>
            <a:off x="26100" y="6630741"/>
            <a:ext cx="579726" cy="1520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26" name="TextBox 25">
            <a:extLst>
              <a:ext uri="{FF2B5EF4-FFF2-40B4-BE49-F238E27FC236}">
                <a16:creationId xmlns:a16="http://schemas.microsoft.com/office/drawing/2014/main" id="{90B4F34B-2003-4AA1-8D3D-ED2C69CC306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rgbClr val="5CD79E"/>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grpSp>
        <p:nvGrpSpPr>
          <p:cNvPr id="42" name="Group 41">
            <a:extLst>
              <a:ext uri="{FF2B5EF4-FFF2-40B4-BE49-F238E27FC236}">
                <a16:creationId xmlns:a16="http://schemas.microsoft.com/office/drawing/2014/main" id="{359D83E7-324D-4895-9DF5-9EB3C9FADAEC}"/>
              </a:ext>
            </a:extLst>
          </p:cNvPr>
          <p:cNvGrpSpPr/>
          <p:nvPr/>
        </p:nvGrpSpPr>
        <p:grpSpPr>
          <a:xfrm>
            <a:off x="29883" y="6672264"/>
            <a:ext cx="617997" cy="162062"/>
            <a:chOff x="2416158" y="2412074"/>
            <a:chExt cx="6194442" cy="1624406"/>
          </a:xfrm>
        </p:grpSpPr>
        <p:sp>
          <p:nvSpPr>
            <p:cNvPr id="43" name="Rectangle 42">
              <a:extLst>
                <a:ext uri="{FF2B5EF4-FFF2-40B4-BE49-F238E27FC236}">
                  <a16:creationId xmlns:a16="http://schemas.microsoft.com/office/drawing/2014/main" id="{5A6601A9-BD6A-491B-AA9B-4118F84EA631}"/>
                </a:ext>
              </a:extLst>
            </p:cNvPr>
            <p:cNvSpPr/>
            <p:nvPr/>
          </p:nvSpPr>
          <p:spPr>
            <a:xfrm>
              <a:off x="2416158" y="2412074"/>
              <a:ext cx="6194442" cy="16244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grpSp>
          <p:nvGrpSpPr>
            <p:cNvPr id="44" name="Group 43">
              <a:extLst>
                <a:ext uri="{FF2B5EF4-FFF2-40B4-BE49-F238E27FC236}">
                  <a16:creationId xmlns:a16="http://schemas.microsoft.com/office/drawing/2014/main" id="{B3E626E0-2ABD-45E1-94B5-DD55C0A8234D}"/>
                </a:ext>
              </a:extLst>
            </p:cNvPr>
            <p:cNvGrpSpPr/>
            <p:nvPr/>
          </p:nvGrpSpPr>
          <p:grpSpPr>
            <a:xfrm>
              <a:off x="2786093" y="2619388"/>
              <a:ext cx="5454573" cy="1247878"/>
              <a:chOff x="2836862" y="3068799"/>
              <a:chExt cx="3837128" cy="877845"/>
            </a:xfrm>
            <a:solidFill>
              <a:srgbClr val="545454"/>
            </a:solidFill>
          </p:grpSpPr>
          <p:sp>
            <p:nvSpPr>
              <p:cNvPr id="45" name="TextBox 44">
                <a:extLst>
                  <a:ext uri="{FF2B5EF4-FFF2-40B4-BE49-F238E27FC236}">
                    <a16:creationId xmlns:a16="http://schemas.microsoft.com/office/drawing/2014/main" id="{115862BD-83F2-449E-93A4-A599C13765F1}"/>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rgbClr val="5CD79E"/>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46" name="TextBox 45">
                <a:extLst>
                  <a:ext uri="{FF2B5EF4-FFF2-40B4-BE49-F238E27FC236}">
                    <a16:creationId xmlns:a16="http://schemas.microsoft.com/office/drawing/2014/main" id="{CC912687-ADE9-4B11-9EDB-437C2F6FA209}"/>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47" name="TextBox 46">
                <a:extLst>
                  <a:ext uri="{FF2B5EF4-FFF2-40B4-BE49-F238E27FC236}">
                    <a16:creationId xmlns:a16="http://schemas.microsoft.com/office/drawing/2014/main" id="{C867EDE4-D91C-4425-86ED-1DC968737FB2}"/>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48" name="TextBox 47">
                <a:extLst>
                  <a:ext uri="{FF2B5EF4-FFF2-40B4-BE49-F238E27FC236}">
                    <a16:creationId xmlns:a16="http://schemas.microsoft.com/office/drawing/2014/main" id="{A8BD4392-AE99-483A-87C0-0C5E7C68B767}"/>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49" name="TextBox 48">
                <a:extLst>
                  <a:ext uri="{FF2B5EF4-FFF2-40B4-BE49-F238E27FC236}">
                    <a16:creationId xmlns:a16="http://schemas.microsoft.com/office/drawing/2014/main" id="{6C361CA2-149C-4646-BC37-8E87F87B0C03}"/>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50" name="TextBox 49">
                <a:extLst>
                  <a:ext uri="{FF2B5EF4-FFF2-40B4-BE49-F238E27FC236}">
                    <a16:creationId xmlns:a16="http://schemas.microsoft.com/office/drawing/2014/main" id="{85E6EED7-DAAB-48CD-A0A2-567C5D30A956}"/>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51" name="TextBox 50">
                <a:extLst>
                  <a:ext uri="{FF2B5EF4-FFF2-40B4-BE49-F238E27FC236}">
                    <a16:creationId xmlns:a16="http://schemas.microsoft.com/office/drawing/2014/main" id="{4FBAE128-65F0-4630-93A6-69C7939A4E59}"/>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52" name="TextBox 51">
                <a:extLst>
                  <a:ext uri="{FF2B5EF4-FFF2-40B4-BE49-F238E27FC236}">
                    <a16:creationId xmlns:a16="http://schemas.microsoft.com/office/drawing/2014/main" id="{C8422C00-4DBC-46B0-B01E-89DED88D1336}"/>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53" name="TextBox 52">
                <a:extLst>
                  <a:ext uri="{FF2B5EF4-FFF2-40B4-BE49-F238E27FC236}">
                    <a16:creationId xmlns:a16="http://schemas.microsoft.com/office/drawing/2014/main" id="{4192A432-A0B3-452A-89A4-D7A9DD9E3419}"/>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54" name="TextBox 53">
                <a:extLst>
                  <a:ext uri="{FF2B5EF4-FFF2-40B4-BE49-F238E27FC236}">
                    <a16:creationId xmlns:a16="http://schemas.microsoft.com/office/drawing/2014/main" id="{8B2D47DC-42C1-4914-A391-0AF199DBBFB2}"/>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55" name="TextBox 54">
                <a:extLst>
                  <a:ext uri="{FF2B5EF4-FFF2-40B4-BE49-F238E27FC236}">
                    <a16:creationId xmlns:a16="http://schemas.microsoft.com/office/drawing/2014/main" id="{87595776-AA1D-4FF3-88C2-60D75E2B43F3}"/>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56" name="TextBox 55">
                <a:extLst>
                  <a:ext uri="{FF2B5EF4-FFF2-40B4-BE49-F238E27FC236}">
                    <a16:creationId xmlns:a16="http://schemas.microsoft.com/office/drawing/2014/main" id="{29527F06-77EE-4E39-B511-8BDF4271AF83}"/>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grpSp>
      </p:grpSp>
      <p:sp>
        <p:nvSpPr>
          <p:cNvPr id="32" name="Slide Number Placeholder 4">
            <a:extLst>
              <a:ext uri="{FF2B5EF4-FFF2-40B4-BE49-F238E27FC236}">
                <a16:creationId xmlns:a16="http://schemas.microsoft.com/office/drawing/2014/main" id="{C29954D6-5947-4302-93C0-0633755B2109}"/>
              </a:ext>
            </a:extLst>
          </p:cNvPr>
          <p:cNvSpPr>
            <a:spLocks noGrp="1"/>
          </p:cNvSpPr>
          <p:nvPr>
            <p:ph type="sldNum" sz="quarter" idx="4"/>
          </p:nvPr>
        </p:nvSpPr>
        <p:spPr>
          <a:xfrm>
            <a:off x="10510048" y="6619875"/>
            <a:ext cx="1023140" cy="163513"/>
          </a:xfrm>
          <a:prstGeom prst="rect">
            <a:avLst/>
          </a:prstGeom>
        </p:spPr>
        <p:txBody>
          <a:bodyPr lIns="0" tIns="0" rIns="72000" bIns="0"/>
          <a:lstStyle>
            <a:lvl1pPr algn="r" rtl="0">
              <a:defRPr sz="1000">
                <a:latin typeface="+mj-lt"/>
              </a:defRPr>
            </a:lvl1pPr>
          </a:lstStyle>
          <a:p>
            <a:fld id="{DACF5B80-9BA5-46BF-AFF0-42D157F37955}" type="slidenum">
              <a:rPr lang="nl-NL" smtClean="0"/>
              <a:pPr/>
              <a:t>‹#›</a:t>
            </a:fld>
            <a:endParaRPr lang="nl-NL" dirty="0"/>
          </a:p>
        </p:txBody>
      </p:sp>
      <p:sp>
        <p:nvSpPr>
          <p:cNvPr id="33" name="Footer Placeholder 12">
            <a:extLst>
              <a:ext uri="{FF2B5EF4-FFF2-40B4-BE49-F238E27FC236}">
                <a16:creationId xmlns:a16="http://schemas.microsoft.com/office/drawing/2014/main" id="{593325AB-2E3E-4F09-994C-09FEE1213BD5}"/>
              </a:ext>
            </a:extLst>
          </p:cNvPr>
          <p:cNvSpPr>
            <a:spLocks noGrp="1"/>
          </p:cNvSpPr>
          <p:nvPr>
            <p:ph type="ftr" sz="quarter" idx="3"/>
          </p:nvPr>
        </p:nvSpPr>
        <p:spPr>
          <a:xfrm>
            <a:off x="661194" y="6619875"/>
            <a:ext cx="9799639" cy="163512"/>
          </a:xfrm>
          <a:prstGeom prst="rect">
            <a:avLst/>
          </a:prstGeom>
        </p:spPr>
        <p:txBody>
          <a:bodyPr vert="horz" lIns="36000" tIns="36000" rIns="36000" bIns="36000" rtlCol="0" anchor="ctr"/>
          <a:lstStyle>
            <a:lvl1pPr algn="l" rtl="0">
              <a:defRPr sz="800">
                <a:solidFill>
                  <a:srgbClr val="000000"/>
                </a:solidFill>
                <a:latin typeface="+mn-lt"/>
              </a:defRPr>
            </a:lvl1pPr>
          </a:lstStyle>
          <a:p>
            <a:endParaRPr lang="nl-NL" dirty="0"/>
          </a:p>
        </p:txBody>
      </p:sp>
    </p:spTree>
    <p:extLst>
      <p:ext uri="{BB962C8B-B14F-4D97-AF65-F5344CB8AC3E}">
        <p14:creationId xmlns:p14="http://schemas.microsoft.com/office/powerpoint/2010/main" val="176219187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 id="2147483716" r:id="rId20"/>
    <p:sldLayoutId id="2147483717" r:id="rId21"/>
    <p:sldLayoutId id="2147483718" r:id="rId22"/>
    <p:sldLayoutId id="2147483719" r:id="rId23"/>
    <p:sldLayoutId id="2147483720" r:id="rId24"/>
    <p:sldLayoutId id="2147483721" r:id="rId25"/>
    <p:sldLayoutId id="2147483722" r:id="rId26"/>
    <p:sldLayoutId id="2147483723" r:id="rId27"/>
    <p:sldLayoutId id="2147483724" r:id="rId28"/>
    <p:sldLayoutId id="2147483725" r:id="rId29"/>
    <p:sldLayoutId id="2147483726" r:id="rId30"/>
    <p:sldLayoutId id="2147483727" r:id="rId31"/>
    <p:sldLayoutId id="2147483728" r:id="rId32"/>
    <p:sldLayoutId id="2147483729" r:id="rId33"/>
    <p:sldLayoutId id="2147483730" r:id="rId34"/>
    <p:sldLayoutId id="2147483731" r:id="rId35"/>
    <p:sldLayoutId id="2147483732" r:id="rId36"/>
    <p:sldLayoutId id="2147483733" r:id="rId37"/>
    <p:sldLayoutId id="2147483734" r:id="rId38"/>
    <p:sldLayoutId id="2147483735" r:id="rId39"/>
    <p:sldLayoutId id="2147483736" r:id="rId40"/>
  </p:sldLayoutIdLst>
  <p:hf hdr="0" ftr="0" dt="0"/>
  <p:txStyles>
    <p:titleStyle>
      <a:lvl1pPr algn="l" defTabSz="685800" rtl="0" eaLnBrk="1" latinLnBrk="0" hangingPunct="1">
        <a:lnSpc>
          <a:spcPct val="90000"/>
        </a:lnSpc>
        <a:spcBef>
          <a:spcPct val="0"/>
        </a:spcBef>
        <a:buNone/>
        <a:defRPr sz="2800" b="1" kern="1200">
          <a:solidFill>
            <a:schemeClr val="tx1">
              <a:lumMod val="75000"/>
              <a:lumOff val="25000"/>
            </a:schemeClr>
          </a:solidFill>
          <a:latin typeface="Corbel" panose="020B0503020204020204" pitchFamily="34" charset="0"/>
          <a:ea typeface="+mj-ea"/>
          <a:cs typeface="+mj-cs"/>
        </a:defRPr>
      </a:lvl1pPr>
    </p:titleStyle>
    <p:body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4">
          <p15:clr>
            <a:srgbClr val="F26B43"/>
          </p15:clr>
        </p15:guide>
        <p15:guide id="2" pos="415">
          <p15:clr>
            <a:srgbClr val="F26B43"/>
          </p15:clr>
        </p15:guide>
        <p15:guide id="3" pos="3840">
          <p15:clr>
            <a:srgbClr val="F26B43"/>
          </p15:clr>
        </p15:guide>
        <p15:guide id="4" orient="horz" pos="3974">
          <p15:clr>
            <a:srgbClr val="F26B43"/>
          </p15:clr>
        </p15:guide>
        <p15:guide id="5" orient="horz" pos="754">
          <p15:clr>
            <a:srgbClr val="F26B43"/>
          </p15:clr>
        </p15:guide>
        <p15:guide id="6" orient="horz" pos="1003">
          <p15:clr>
            <a:srgbClr val="F26B43"/>
          </p15:clr>
        </p15:guide>
        <p15:guide id="7" pos="7265">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tags" Target="../tags/tag110.xml"/><Relationship Id="rId7" Type="http://schemas.openxmlformats.org/officeDocument/2006/relationships/oleObject" Target="../embeddings/oleObject77.bin"/><Relationship Id="rId2" Type="http://schemas.openxmlformats.org/officeDocument/2006/relationships/tags" Target="../tags/tag109.xml"/><Relationship Id="rId1" Type="http://schemas.openxmlformats.org/officeDocument/2006/relationships/vmlDrawing" Target="../drawings/vmlDrawing77.vml"/><Relationship Id="rId6" Type="http://schemas.openxmlformats.org/officeDocument/2006/relationships/image" Target="../media/image9.jpe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slideLayout" Target="../slideLayouts/slideLayout34.xml"/><Relationship Id="rId7" Type="http://schemas.openxmlformats.org/officeDocument/2006/relationships/oleObject" Target="../embeddings/oleObject86.bin"/><Relationship Id="rId2" Type="http://schemas.openxmlformats.org/officeDocument/2006/relationships/tags" Target="../tags/tag119.xml"/><Relationship Id="rId1" Type="http://schemas.openxmlformats.org/officeDocument/2006/relationships/vmlDrawing" Target="../drawings/vmlDrawing86.vml"/><Relationship Id="rId6" Type="http://schemas.openxmlformats.org/officeDocument/2006/relationships/chart" Target="../charts/chart19.xml"/><Relationship Id="rId5" Type="http://schemas.openxmlformats.org/officeDocument/2006/relationships/chart" Target="../charts/chart18.xml"/><Relationship Id="rId10" Type="http://schemas.openxmlformats.org/officeDocument/2006/relationships/chart" Target="../charts/chart20.xml"/><Relationship Id="rId4" Type="http://schemas.openxmlformats.org/officeDocument/2006/relationships/notesSlide" Target="../notesSlides/notesSlide10.xml"/><Relationship Id="rId9" Type="http://schemas.openxmlformats.org/officeDocument/2006/relationships/hyperlink" Target="https://opendata.cbs.nl/statline/portal.html?_la=nl&amp;_catalog=CBS&amp;tableId=84866NED&amp;_theme=292" TargetMode="External"/></Relationships>
</file>

<file path=ppt/slides/_rels/slide11.xml.rels><?xml version="1.0" encoding="UTF-8" standalone="yes"?>
<Relationships xmlns="http://schemas.openxmlformats.org/package/2006/relationships"><Relationship Id="rId8" Type="http://schemas.openxmlformats.org/officeDocument/2006/relationships/chart" Target="../charts/chart22.xml"/><Relationship Id="rId13" Type="http://schemas.openxmlformats.org/officeDocument/2006/relationships/image" Target="../media/image30.png"/><Relationship Id="rId18" Type="http://schemas.openxmlformats.org/officeDocument/2006/relationships/image" Target="../media/image35.svg"/><Relationship Id="rId3" Type="http://schemas.openxmlformats.org/officeDocument/2006/relationships/slideLayout" Target="../slideLayouts/slideLayout4.xml"/><Relationship Id="rId7" Type="http://schemas.openxmlformats.org/officeDocument/2006/relationships/chart" Target="../charts/chart21.xml"/><Relationship Id="rId12" Type="http://schemas.openxmlformats.org/officeDocument/2006/relationships/chart" Target="../charts/chart24.xml"/><Relationship Id="rId17" Type="http://schemas.openxmlformats.org/officeDocument/2006/relationships/image" Target="../media/image34.png"/><Relationship Id="rId2" Type="http://schemas.openxmlformats.org/officeDocument/2006/relationships/tags" Target="../tags/tag120.xml"/><Relationship Id="rId16" Type="http://schemas.openxmlformats.org/officeDocument/2006/relationships/image" Target="../media/image33.svg"/><Relationship Id="rId1" Type="http://schemas.openxmlformats.org/officeDocument/2006/relationships/vmlDrawing" Target="../drawings/vmlDrawing87.vml"/><Relationship Id="rId6" Type="http://schemas.openxmlformats.org/officeDocument/2006/relationships/image" Target="../media/image8.emf"/><Relationship Id="rId11" Type="http://schemas.openxmlformats.org/officeDocument/2006/relationships/chart" Target="../charts/chart23.xml"/><Relationship Id="rId5" Type="http://schemas.openxmlformats.org/officeDocument/2006/relationships/oleObject" Target="../embeddings/oleObject87.bin"/><Relationship Id="rId15" Type="http://schemas.openxmlformats.org/officeDocument/2006/relationships/image" Target="../media/image32.png"/><Relationship Id="rId10" Type="http://schemas.openxmlformats.org/officeDocument/2006/relationships/hyperlink" Target="https://opendata.cbs.nl/statline/#/CBS/nl/dataset/82550NED/table?ts=1612256559843" TargetMode="External"/><Relationship Id="rId4" Type="http://schemas.openxmlformats.org/officeDocument/2006/relationships/notesSlide" Target="../notesSlides/notesSlide11.xml"/><Relationship Id="rId9" Type="http://schemas.openxmlformats.org/officeDocument/2006/relationships/hyperlink" Target="https://opendata.cbs.nl/statline/#/CBS/nl/dataset/82900NED/table?fromstatweb" TargetMode="External"/><Relationship Id="rId14" Type="http://schemas.openxmlformats.org/officeDocument/2006/relationships/image" Target="../media/image31.svg"/></Relationships>
</file>

<file path=ppt/slides/_rels/slide12.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slideLayout" Target="../slideLayouts/slideLayout4.xml"/><Relationship Id="rId7" Type="http://schemas.openxmlformats.org/officeDocument/2006/relationships/oleObject" Target="../embeddings/oleObject88.bin"/><Relationship Id="rId2" Type="http://schemas.openxmlformats.org/officeDocument/2006/relationships/tags" Target="../tags/tag121.xml"/><Relationship Id="rId1" Type="http://schemas.openxmlformats.org/officeDocument/2006/relationships/vmlDrawing" Target="../drawings/vmlDrawing88.vml"/><Relationship Id="rId6" Type="http://schemas.openxmlformats.org/officeDocument/2006/relationships/chart" Target="../charts/chart26.xml"/><Relationship Id="rId11" Type="http://schemas.openxmlformats.org/officeDocument/2006/relationships/image" Target="../media/image37.svg"/><Relationship Id="rId5" Type="http://schemas.openxmlformats.org/officeDocument/2006/relationships/chart" Target="../charts/chart25.xml"/><Relationship Id="rId10" Type="http://schemas.openxmlformats.org/officeDocument/2006/relationships/image" Target="../media/image36.png"/><Relationship Id="rId4" Type="http://schemas.openxmlformats.org/officeDocument/2006/relationships/notesSlide" Target="../notesSlides/notesSlide12.xml"/><Relationship Id="rId9" Type="http://schemas.openxmlformats.org/officeDocument/2006/relationships/hyperlink" Target="https://opendata.cbs.nl/#/CBS/nl/dataset/83262NED/table?dl=1EDE9"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8.emf"/><Relationship Id="rId13" Type="http://schemas.openxmlformats.org/officeDocument/2006/relationships/image" Target="../media/image39.svg"/><Relationship Id="rId3" Type="http://schemas.openxmlformats.org/officeDocument/2006/relationships/slideLayout" Target="../slideLayouts/slideLayout4.xml"/><Relationship Id="rId7" Type="http://schemas.openxmlformats.org/officeDocument/2006/relationships/oleObject" Target="../embeddings/oleObject89.bin"/><Relationship Id="rId12" Type="http://schemas.openxmlformats.org/officeDocument/2006/relationships/image" Target="../media/image38.png"/><Relationship Id="rId17" Type="http://schemas.openxmlformats.org/officeDocument/2006/relationships/image" Target="../media/image43.svg"/><Relationship Id="rId2" Type="http://schemas.openxmlformats.org/officeDocument/2006/relationships/tags" Target="../tags/tag122.xml"/><Relationship Id="rId16" Type="http://schemas.openxmlformats.org/officeDocument/2006/relationships/image" Target="../media/image42.png"/><Relationship Id="rId1" Type="http://schemas.openxmlformats.org/officeDocument/2006/relationships/vmlDrawing" Target="../drawings/vmlDrawing89.vml"/><Relationship Id="rId6" Type="http://schemas.openxmlformats.org/officeDocument/2006/relationships/chart" Target="../charts/chart28.xml"/><Relationship Id="rId11" Type="http://schemas.openxmlformats.org/officeDocument/2006/relationships/hyperlink" Target="https://www.cbs.nl/nl-nl/nieuws/2019/52/bijna-1-op-de-6-kinderen-woont-in-een-eenouderhuishouden#:~:text=Bijna%201%20op%20de%206%20kinderen%20woont%20in%20een%20eenouderhuishouden" TargetMode="External"/><Relationship Id="rId5" Type="http://schemas.openxmlformats.org/officeDocument/2006/relationships/chart" Target="../charts/chart27.xml"/><Relationship Id="rId15" Type="http://schemas.openxmlformats.org/officeDocument/2006/relationships/image" Target="../media/image41.svg"/><Relationship Id="rId10" Type="http://schemas.openxmlformats.org/officeDocument/2006/relationships/hyperlink" Target="https://jmopendata.cbs.nl/#/JM/nl/dataset/72032ned/table?dl=2BA57" TargetMode="External"/><Relationship Id="rId4" Type="http://schemas.openxmlformats.org/officeDocument/2006/relationships/notesSlide" Target="../notesSlides/notesSlide13.xml"/><Relationship Id="rId9" Type="http://schemas.openxmlformats.org/officeDocument/2006/relationships/hyperlink" Target="https://opendata.cbs.nl/statline/portal.html?_la=nl&amp;_catalog=CBS&amp;tableId=84134NED&amp;_theme=387" TargetMode="External"/><Relationship Id="rId14" Type="http://schemas.openxmlformats.org/officeDocument/2006/relationships/image" Target="../media/image40.png"/></Relationships>
</file>

<file path=ppt/slides/_rels/slide14.xml.rels><?xml version="1.0" encoding="UTF-8" standalone="yes"?>
<Relationships xmlns="http://schemas.openxmlformats.org/package/2006/relationships"><Relationship Id="rId8" Type="http://schemas.openxmlformats.org/officeDocument/2006/relationships/image" Target="../media/image8.emf"/><Relationship Id="rId13" Type="http://schemas.openxmlformats.org/officeDocument/2006/relationships/image" Target="../media/image46.png"/><Relationship Id="rId3" Type="http://schemas.openxmlformats.org/officeDocument/2006/relationships/slideLayout" Target="../slideLayouts/slideLayout4.xml"/><Relationship Id="rId7" Type="http://schemas.openxmlformats.org/officeDocument/2006/relationships/oleObject" Target="../embeddings/oleObject90.bin"/><Relationship Id="rId12" Type="http://schemas.openxmlformats.org/officeDocument/2006/relationships/image" Target="../media/image45.svg"/><Relationship Id="rId2" Type="http://schemas.openxmlformats.org/officeDocument/2006/relationships/tags" Target="../tags/tag123.xml"/><Relationship Id="rId16" Type="http://schemas.openxmlformats.org/officeDocument/2006/relationships/image" Target="../media/image49.svg"/><Relationship Id="rId1" Type="http://schemas.openxmlformats.org/officeDocument/2006/relationships/vmlDrawing" Target="../drawings/vmlDrawing90.vml"/><Relationship Id="rId6" Type="http://schemas.openxmlformats.org/officeDocument/2006/relationships/chart" Target="../charts/chart30.xml"/><Relationship Id="rId11" Type="http://schemas.openxmlformats.org/officeDocument/2006/relationships/image" Target="../media/image44.png"/><Relationship Id="rId5" Type="http://schemas.openxmlformats.org/officeDocument/2006/relationships/chart" Target="../charts/chart29.xml"/><Relationship Id="rId15" Type="http://schemas.openxmlformats.org/officeDocument/2006/relationships/image" Target="../media/image48.png"/><Relationship Id="rId10" Type="http://schemas.openxmlformats.org/officeDocument/2006/relationships/hyperlink" Target="https://duo.nl/open_onderwijsdata/databestanden/po/leerlingen-po/bo-sbo/schooladviezen.jsp" TargetMode="External"/><Relationship Id="rId4" Type="http://schemas.openxmlformats.org/officeDocument/2006/relationships/notesSlide" Target="../notesSlides/notesSlide14.xml"/><Relationship Id="rId9" Type="http://schemas.openxmlformats.org/officeDocument/2006/relationships/hyperlink" Target="https://opendata.cbs.nl/statline/portal.html?_la=nl&amp;_catalog=CBS&amp;tableId=70072ned&amp;_theme=235" TargetMode="External"/><Relationship Id="rId14" Type="http://schemas.openxmlformats.org/officeDocument/2006/relationships/image" Target="../media/image47.svg"/></Relationships>
</file>

<file path=ppt/slides/_rels/slide15.xml.rels><?xml version="1.0" encoding="UTF-8" standalone="yes"?>
<Relationships xmlns="http://schemas.openxmlformats.org/package/2006/relationships"><Relationship Id="rId8" Type="http://schemas.openxmlformats.org/officeDocument/2006/relationships/image" Target="../media/image8.emf"/><Relationship Id="rId13" Type="http://schemas.openxmlformats.org/officeDocument/2006/relationships/image" Target="../media/image53.svg"/><Relationship Id="rId3" Type="http://schemas.openxmlformats.org/officeDocument/2006/relationships/slideLayout" Target="../slideLayouts/slideLayout4.xml"/><Relationship Id="rId7" Type="http://schemas.openxmlformats.org/officeDocument/2006/relationships/oleObject" Target="../embeddings/oleObject91.bin"/><Relationship Id="rId12" Type="http://schemas.openxmlformats.org/officeDocument/2006/relationships/image" Target="../media/image52.png"/><Relationship Id="rId2" Type="http://schemas.openxmlformats.org/officeDocument/2006/relationships/tags" Target="../tags/tag124.xml"/><Relationship Id="rId1" Type="http://schemas.openxmlformats.org/officeDocument/2006/relationships/vmlDrawing" Target="../drawings/vmlDrawing91.vml"/><Relationship Id="rId6" Type="http://schemas.openxmlformats.org/officeDocument/2006/relationships/chart" Target="../charts/chart32.xml"/><Relationship Id="rId11" Type="http://schemas.openxmlformats.org/officeDocument/2006/relationships/hyperlink" Target="https://opendata.cbs.nl/#/CBS/nl/dataset/83648NED/table?ts=1612260409598" TargetMode="External"/><Relationship Id="rId5" Type="http://schemas.openxmlformats.org/officeDocument/2006/relationships/chart" Target="../charts/chart31.xml"/><Relationship Id="rId10" Type="http://schemas.openxmlformats.org/officeDocument/2006/relationships/image" Target="../media/image51.svg"/><Relationship Id="rId4" Type="http://schemas.openxmlformats.org/officeDocument/2006/relationships/notesSlide" Target="../notesSlides/notesSlide15.xml"/><Relationship Id="rId9" Type="http://schemas.openxmlformats.org/officeDocument/2006/relationships/image" Target="../media/image50.png"/></Relationships>
</file>

<file path=ppt/slides/_rels/slide16.xml.rels><?xml version="1.0" encoding="UTF-8" standalone="yes"?>
<Relationships xmlns="http://schemas.openxmlformats.org/package/2006/relationships"><Relationship Id="rId8" Type="http://schemas.openxmlformats.org/officeDocument/2006/relationships/hyperlink" Target="https://verkiezingsuitslagen.nl/" TargetMode="External"/><Relationship Id="rId3" Type="http://schemas.openxmlformats.org/officeDocument/2006/relationships/slideLayout" Target="../slideLayouts/slideLayout4.xml"/><Relationship Id="rId7" Type="http://schemas.openxmlformats.org/officeDocument/2006/relationships/chart" Target="../charts/chart34.xml"/><Relationship Id="rId2" Type="http://schemas.openxmlformats.org/officeDocument/2006/relationships/tags" Target="../tags/tag125.xml"/><Relationship Id="rId1" Type="http://schemas.openxmlformats.org/officeDocument/2006/relationships/vmlDrawing" Target="../drawings/vmlDrawing92.vml"/><Relationship Id="rId6" Type="http://schemas.openxmlformats.org/officeDocument/2006/relationships/chart" Target="../charts/chart33.xml"/><Relationship Id="rId5" Type="http://schemas.openxmlformats.org/officeDocument/2006/relationships/image" Target="../media/image54.emf"/><Relationship Id="rId4" Type="http://schemas.openxmlformats.org/officeDocument/2006/relationships/oleObject" Target="../embeddings/oleObject92.bin"/><Relationship Id="rId9" Type="http://schemas.openxmlformats.org/officeDocument/2006/relationships/hyperlink" Target="https://www.trouw.nl/politiek/identiteitspolitiek-rukt-op-bent-u-anti-migratie-dan-heeft-u-waarschijnlijk-geen-warmtepomp~bcd2ed36/"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verkiezingsuitslagen.nl/" TargetMode="External"/><Relationship Id="rId13" Type="http://schemas.openxmlformats.org/officeDocument/2006/relationships/image" Target="../media/image59.png"/><Relationship Id="rId18" Type="http://schemas.openxmlformats.org/officeDocument/2006/relationships/image" Target="../media/image64.png"/><Relationship Id="rId26" Type="http://schemas.openxmlformats.org/officeDocument/2006/relationships/image" Target="../media/image72.png"/><Relationship Id="rId3" Type="http://schemas.openxmlformats.org/officeDocument/2006/relationships/slideLayout" Target="../slideLayouts/slideLayout4.xml"/><Relationship Id="rId21" Type="http://schemas.openxmlformats.org/officeDocument/2006/relationships/image" Target="../media/image67.png"/><Relationship Id="rId7" Type="http://schemas.openxmlformats.org/officeDocument/2006/relationships/chart" Target="../charts/chart35.xml"/><Relationship Id="rId12" Type="http://schemas.openxmlformats.org/officeDocument/2006/relationships/image" Target="../media/image58.png"/><Relationship Id="rId17" Type="http://schemas.openxmlformats.org/officeDocument/2006/relationships/image" Target="../media/image63.png"/><Relationship Id="rId25" Type="http://schemas.openxmlformats.org/officeDocument/2006/relationships/image" Target="../media/image71.svg"/><Relationship Id="rId2" Type="http://schemas.openxmlformats.org/officeDocument/2006/relationships/tags" Target="../tags/tag126.xml"/><Relationship Id="rId16" Type="http://schemas.openxmlformats.org/officeDocument/2006/relationships/image" Target="../media/image62.png"/><Relationship Id="rId20" Type="http://schemas.openxmlformats.org/officeDocument/2006/relationships/image" Target="../media/image66.png"/><Relationship Id="rId29" Type="http://schemas.openxmlformats.org/officeDocument/2006/relationships/image" Target="../media/image75.png"/><Relationship Id="rId1" Type="http://schemas.openxmlformats.org/officeDocument/2006/relationships/vmlDrawing" Target="../drawings/vmlDrawing93.vml"/><Relationship Id="rId6" Type="http://schemas.openxmlformats.org/officeDocument/2006/relationships/image" Target="../media/image8.emf"/><Relationship Id="rId11" Type="http://schemas.openxmlformats.org/officeDocument/2006/relationships/image" Target="../media/image57.png"/><Relationship Id="rId24" Type="http://schemas.openxmlformats.org/officeDocument/2006/relationships/image" Target="../media/image70.png"/><Relationship Id="rId5" Type="http://schemas.openxmlformats.org/officeDocument/2006/relationships/oleObject" Target="../embeddings/oleObject93.bin"/><Relationship Id="rId15" Type="http://schemas.openxmlformats.org/officeDocument/2006/relationships/image" Target="../media/image61.png"/><Relationship Id="rId23" Type="http://schemas.openxmlformats.org/officeDocument/2006/relationships/image" Target="../media/image69.svg"/><Relationship Id="rId28" Type="http://schemas.openxmlformats.org/officeDocument/2006/relationships/image" Target="../media/image74.jpg"/><Relationship Id="rId10" Type="http://schemas.openxmlformats.org/officeDocument/2006/relationships/image" Target="../media/image56.png"/><Relationship Id="rId19" Type="http://schemas.openxmlformats.org/officeDocument/2006/relationships/image" Target="../media/image65.png"/><Relationship Id="rId4" Type="http://schemas.openxmlformats.org/officeDocument/2006/relationships/notesSlide" Target="../notesSlides/notesSlide16.xml"/><Relationship Id="rId9" Type="http://schemas.openxmlformats.org/officeDocument/2006/relationships/image" Target="../media/image55.png"/><Relationship Id="rId14" Type="http://schemas.openxmlformats.org/officeDocument/2006/relationships/image" Target="../media/image60.png"/><Relationship Id="rId22" Type="http://schemas.openxmlformats.org/officeDocument/2006/relationships/image" Target="../media/image68.png"/><Relationship Id="rId27" Type="http://schemas.openxmlformats.org/officeDocument/2006/relationships/image" Target="../media/image73.jpg"/><Relationship Id="rId30" Type="http://schemas.openxmlformats.org/officeDocument/2006/relationships/chart" Target="../charts/chart36.xml"/></Relationships>
</file>

<file path=ppt/slides/_rels/slide18.xml.rels><?xml version="1.0" encoding="UTF-8" standalone="yes"?>
<Relationships xmlns="http://schemas.openxmlformats.org/package/2006/relationships"><Relationship Id="rId8" Type="http://schemas.openxmlformats.org/officeDocument/2006/relationships/image" Target="../media/image8.emf"/><Relationship Id="rId13" Type="http://schemas.openxmlformats.org/officeDocument/2006/relationships/image" Target="../media/image58.png"/><Relationship Id="rId18" Type="http://schemas.openxmlformats.org/officeDocument/2006/relationships/image" Target="../media/image63.png"/><Relationship Id="rId26" Type="http://schemas.openxmlformats.org/officeDocument/2006/relationships/image" Target="../media/image71.svg"/><Relationship Id="rId3" Type="http://schemas.openxmlformats.org/officeDocument/2006/relationships/slideLayout" Target="../slideLayouts/slideLayout4.xml"/><Relationship Id="rId21" Type="http://schemas.openxmlformats.org/officeDocument/2006/relationships/image" Target="../media/image66.png"/><Relationship Id="rId7" Type="http://schemas.openxmlformats.org/officeDocument/2006/relationships/oleObject" Target="../embeddings/oleObject94.bin"/><Relationship Id="rId12" Type="http://schemas.openxmlformats.org/officeDocument/2006/relationships/image" Target="../media/image57.png"/><Relationship Id="rId17" Type="http://schemas.openxmlformats.org/officeDocument/2006/relationships/image" Target="../media/image62.png"/><Relationship Id="rId25" Type="http://schemas.openxmlformats.org/officeDocument/2006/relationships/image" Target="../media/image70.png"/><Relationship Id="rId2" Type="http://schemas.openxmlformats.org/officeDocument/2006/relationships/tags" Target="../tags/tag127.xml"/><Relationship Id="rId16" Type="http://schemas.openxmlformats.org/officeDocument/2006/relationships/image" Target="../media/image61.png"/><Relationship Id="rId20" Type="http://schemas.openxmlformats.org/officeDocument/2006/relationships/image" Target="../media/image65.png"/><Relationship Id="rId1" Type="http://schemas.openxmlformats.org/officeDocument/2006/relationships/vmlDrawing" Target="../drawings/vmlDrawing94.vml"/><Relationship Id="rId6" Type="http://schemas.openxmlformats.org/officeDocument/2006/relationships/chart" Target="../charts/chart38.xml"/><Relationship Id="rId11" Type="http://schemas.openxmlformats.org/officeDocument/2006/relationships/image" Target="../media/image56.png"/><Relationship Id="rId24" Type="http://schemas.openxmlformats.org/officeDocument/2006/relationships/image" Target="../media/image69.svg"/><Relationship Id="rId5" Type="http://schemas.openxmlformats.org/officeDocument/2006/relationships/chart" Target="../charts/chart37.xml"/><Relationship Id="rId15" Type="http://schemas.openxmlformats.org/officeDocument/2006/relationships/image" Target="../media/image60.png"/><Relationship Id="rId23" Type="http://schemas.openxmlformats.org/officeDocument/2006/relationships/image" Target="../media/image68.png"/><Relationship Id="rId10" Type="http://schemas.openxmlformats.org/officeDocument/2006/relationships/image" Target="../media/image55.png"/><Relationship Id="rId19" Type="http://schemas.openxmlformats.org/officeDocument/2006/relationships/image" Target="../media/image64.png"/><Relationship Id="rId4" Type="http://schemas.openxmlformats.org/officeDocument/2006/relationships/notesSlide" Target="../notesSlides/notesSlide17.xml"/><Relationship Id="rId9" Type="http://schemas.openxmlformats.org/officeDocument/2006/relationships/hyperlink" Target="https://verkiezingsuitslagen.nl/" TargetMode="External"/><Relationship Id="rId14" Type="http://schemas.openxmlformats.org/officeDocument/2006/relationships/image" Target="../media/image59.png"/><Relationship Id="rId22" Type="http://schemas.openxmlformats.org/officeDocument/2006/relationships/image" Target="../media/image67.png"/></Relationships>
</file>

<file path=ppt/slides/_rels/slide19.xml.rels><?xml version="1.0" encoding="UTF-8" standalone="yes"?>
<Relationships xmlns="http://schemas.openxmlformats.org/package/2006/relationships"><Relationship Id="rId8" Type="http://schemas.openxmlformats.org/officeDocument/2006/relationships/hyperlink" Target="https://klimaatmonitor.databank.nl/Jive" TargetMode="External"/><Relationship Id="rId13" Type="http://schemas.openxmlformats.org/officeDocument/2006/relationships/image" Target="../media/image80.png"/><Relationship Id="rId3" Type="http://schemas.openxmlformats.org/officeDocument/2006/relationships/slideLayout" Target="../slideLayouts/slideLayout4.xml"/><Relationship Id="rId7" Type="http://schemas.openxmlformats.org/officeDocument/2006/relationships/image" Target="../media/image8.emf"/><Relationship Id="rId12" Type="http://schemas.openxmlformats.org/officeDocument/2006/relationships/image" Target="../media/image79.svg"/><Relationship Id="rId2" Type="http://schemas.openxmlformats.org/officeDocument/2006/relationships/tags" Target="../tags/tag128.xml"/><Relationship Id="rId1" Type="http://schemas.openxmlformats.org/officeDocument/2006/relationships/vmlDrawing" Target="../drawings/vmlDrawing95.vml"/><Relationship Id="rId6" Type="http://schemas.openxmlformats.org/officeDocument/2006/relationships/oleObject" Target="../embeddings/oleObject95.bin"/><Relationship Id="rId11" Type="http://schemas.openxmlformats.org/officeDocument/2006/relationships/image" Target="../media/image78.png"/><Relationship Id="rId5" Type="http://schemas.openxmlformats.org/officeDocument/2006/relationships/chart" Target="../charts/chart39.xml"/><Relationship Id="rId10" Type="http://schemas.openxmlformats.org/officeDocument/2006/relationships/image" Target="../media/image77.svg"/><Relationship Id="rId4" Type="http://schemas.openxmlformats.org/officeDocument/2006/relationships/notesSlide" Target="../notesSlides/notesSlide18.xml"/><Relationship Id="rId9" Type="http://schemas.openxmlformats.org/officeDocument/2006/relationships/image" Target="../media/image76.png"/><Relationship Id="rId14" Type="http://schemas.openxmlformats.org/officeDocument/2006/relationships/image" Target="../media/image81.sv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1.xml"/><Relationship Id="rId1" Type="http://schemas.openxmlformats.org/officeDocument/2006/relationships/vmlDrawing" Target="../drawings/vmlDrawing78.vml"/><Relationship Id="rId6" Type="http://schemas.openxmlformats.org/officeDocument/2006/relationships/image" Target="../media/image8.emf"/><Relationship Id="rId5" Type="http://schemas.openxmlformats.org/officeDocument/2006/relationships/oleObject" Target="../embeddings/oleObject78.bin"/><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slideLayout" Target="../slideLayouts/slideLayout2.xml"/><Relationship Id="rId7" Type="http://schemas.openxmlformats.org/officeDocument/2006/relationships/image" Target="../media/image83.png"/><Relationship Id="rId12" Type="http://schemas.openxmlformats.org/officeDocument/2006/relationships/image" Target="../media/image88.png"/><Relationship Id="rId2" Type="http://schemas.openxmlformats.org/officeDocument/2006/relationships/tags" Target="../tags/tag129.xml"/><Relationship Id="rId1" Type="http://schemas.openxmlformats.org/officeDocument/2006/relationships/vmlDrawing" Target="../drawings/vmlDrawing96.vml"/><Relationship Id="rId6" Type="http://schemas.openxmlformats.org/officeDocument/2006/relationships/image" Target="../media/image82.png"/><Relationship Id="rId11" Type="http://schemas.openxmlformats.org/officeDocument/2006/relationships/image" Target="../media/image87.png"/><Relationship Id="rId5" Type="http://schemas.openxmlformats.org/officeDocument/2006/relationships/image" Target="../media/image8.emf"/><Relationship Id="rId10" Type="http://schemas.openxmlformats.org/officeDocument/2006/relationships/image" Target="../media/image86.png"/><Relationship Id="rId4" Type="http://schemas.openxmlformats.org/officeDocument/2006/relationships/oleObject" Target="../embeddings/oleObject96.bin"/><Relationship Id="rId9" Type="http://schemas.openxmlformats.org/officeDocument/2006/relationships/image" Target="../media/image85.png"/></Relationships>
</file>

<file path=ppt/slides/_rels/slide21.xml.rels><?xml version="1.0" encoding="UTF-8" standalone="yes"?>
<Relationships xmlns="http://schemas.openxmlformats.org/package/2006/relationships"><Relationship Id="rId8" Type="http://schemas.openxmlformats.org/officeDocument/2006/relationships/hyperlink" Target="mailto:Thijs.jacobs@itspublic.nl" TargetMode="External"/><Relationship Id="rId3" Type="http://schemas.openxmlformats.org/officeDocument/2006/relationships/slideLayout" Target="../slideLayouts/slideLayout33.xml"/><Relationship Id="rId7" Type="http://schemas.openxmlformats.org/officeDocument/2006/relationships/hyperlink" Target="mailto:kees.vandermeeren@itspublic.nl" TargetMode="External"/><Relationship Id="rId2" Type="http://schemas.openxmlformats.org/officeDocument/2006/relationships/tags" Target="../tags/tag130.xml"/><Relationship Id="rId1" Type="http://schemas.openxmlformats.org/officeDocument/2006/relationships/vmlDrawing" Target="../drawings/vmlDrawing97.vml"/><Relationship Id="rId6" Type="http://schemas.openxmlformats.org/officeDocument/2006/relationships/image" Target="../media/image7.emf"/><Relationship Id="rId5" Type="http://schemas.openxmlformats.org/officeDocument/2006/relationships/oleObject" Target="../embeddings/oleObject97.bin"/><Relationship Id="rId4" Type="http://schemas.openxmlformats.org/officeDocument/2006/relationships/notesSlide" Target="../notesSlides/notesSlide19.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svg"/><Relationship Id="rId18" Type="http://schemas.openxmlformats.org/officeDocument/2006/relationships/hyperlink" Target="https://opendata.cbs.nl/statline/portal.html?_la=nl&amp;_catalog=CBS&amp;tableId=70072ned&amp;_theme=235" TargetMode="External"/><Relationship Id="rId3" Type="http://schemas.openxmlformats.org/officeDocument/2006/relationships/slideLayout" Target="../slideLayouts/slideLayout4.xml"/><Relationship Id="rId7" Type="http://schemas.openxmlformats.org/officeDocument/2006/relationships/chart" Target="../charts/chart1.xml"/><Relationship Id="rId12" Type="http://schemas.openxmlformats.org/officeDocument/2006/relationships/image" Target="../media/image14.png"/><Relationship Id="rId17" Type="http://schemas.openxmlformats.org/officeDocument/2006/relationships/image" Target="../media/image19.svg"/><Relationship Id="rId2" Type="http://schemas.openxmlformats.org/officeDocument/2006/relationships/tags" Target="../tags/tag112.xml"/><Relationship Id="rId16" Type="http://schemas.openxmlformats.org/officeDocument/2006/relationships/image" Target="../media/image18.png"/><Relationship Id="rId1" Type="http://schemas.openxmlformats.org/officeDocument/2006/relationships/vmlDrawing" Target="../drawings/vmlDrawing79.vml"/><Relationship Id="rId6" Type="http://schemas.openxmlformats.org/officeDocument/2006/relationships/image" Target="../media/image8.emf"/><Relationship Id="rId11" Type="http://schemas.openxmlformats.org/officeDocument/2006/relationships/image" Target="../media/image13.svg"/><Relationship Id="rId5" Type="http://schemas.openxmlformats.org/officeDocument/2006/relationships/oleObject" Target="../embeddings/oleObject79.bin"/><Relationship Id="rId15" Type="http://schemas.openxmlformats.org/officeDocument/2006/relationships/image" Target="../media/image17.svg"/><Relationship Id="rId10" Type="http://schemas.openxmlformats.org/officeDocument/2006/relationships/image" Target="../media/image12.png"/><Relationship Id="rId4" Type="http://schemas.openxmlformats.org/officeDocument/2006/relationships/notesSlide" Target="../notesSlides/notesSlide3.xml"/><Relationship Id="rId9" Type="http://schemas.openxmlformats.org/officeDocument/2006/relationships/image" Target="../media/image11.svg"/><Relationship Id="rId14" Type="http://schemas.openxmlformats.org/officeDocument/2006/relationships/image" Target="../media/image16.png"/></Relationships>
</file>

<file path=ppt/slides/_rels/slide4.xml.rels><?xml version="1.0" encoding="UTF-8" standalone="yes"?>
<Relationships xmlns="http://schemas.openxmlformats.org/package/2006/relationships"><Relationship Id="rId8" Type="http://schemas.openxmlformats.org/officeDocument/2006/relationships/hyperlink" Target="https://opendata.cbs.nl/statline/portal.html?_la=nl&amp;_catalog=CBS&amp;tableId=70072ned&amp;_theme=235" TargetMode="External"/><Relationship Id="rId3" Type="http://schemas.openxmlformats.org/officeDocument/2006/relationships/slideLayout" Target="../slideLayouts/slideLayout4.xml"/><Relationship Id="rId7" Type="http://schemas.openxmlformats.org/officeDocument/2006/relationships/image" Target="../media/image8.emf"/><Relationship Id="rId2" Type="http://schemas.openxmlformats.org/officeDocument/2006/relationships/tags" Target="../tags/tag113.xml"/><Relationship Id="rId1" Type="http://schemas.openxmlformats.org/officeDocument/2006/relationships/vmlDrawing" Target="../drawings/vmlDrawing80.vml"/><Relationship Id="rId6" Type="http://schemas.openxmlformats.org/officeDocument/2006/relationships/oleObject" Target="../embeddings/oleObject80.bin"/><Relationship Id="rId11" Type="http://schemas.openxmlformats.org/officeDocument/2006/relationships/image" Target="../media/image19.svg"/><Relationship Id="rId5" Type="http://schemas.openxmlformats.org/officeDocument/2006/relationships/chart" Target="../charts/chart2.xml"/><Relationship Id="rId10" Type="http://schemas.openxmlformats.org/officeDocument/2006/relationships/image" Target="../media/image18.png"/><Relationship Id="rId4" Type="http://schemas.openxmlformats.org/officeDocument/2006/relationships/notesSlide" Target="../notesSlides/notesSlide4.xml"/><Relationship Id="rId9" Type="http://schemas.openxmlformats.org/officeDocument/2006/relationships/hyperlink" Target="https://opendata.cbs.nl/statline/portal.html?_la=nl&amp;_catalog=CBS&amp;tableId=03759ned&amp;_theme=265" TargetMode="External"/></Relationships>
</file>

<file path=ppt/slides/_rels/slide5.xml.rels><?xml version="1.0" encoding="UTF-8" standalone="yes"?>
<Relationships xmlns="http://schemas.openxmlformats.org/package/2006/relationships"><Relationship Id="rId8" Type="http://schemas.openxmlformats.org/officeDocument/2006/relationships/chart" Target="../charts/chart4.xml"/><Relationship Id="rId13" Type="http://schemas.openxmlformats.org/officeDocument/2006/relationships/image" Target="../media/image18.png"/><Relationship Id="rId3" Type="http://schemas.openxmlformats.org/officeDocument/2006/relationships/slideLayout" Target="../slideLayouts/slideLayout4.xml"/><Relationship Id="rId7" Type="http://schemas.openxmlformats.org/officeDocument/2006/relationships/chart" Target="../charts/chart3.xml"/><Relationship Id="rId12" Type="http://schemas.openxmlformats.org/officeDocument/2006/relationships/hyperlink" Target="https://opendata.cbs.nl/statline/portal.html?_la=nl&amp;_catalog=CBS&amp;tableId=03759ned&amp;_theme=265" TargetMode="External"/><Relationship Id="rId2" Type="http://schemas.openxmlformats.org/officeDocument/2006/relationships/tags" Target="../tags/tag114.xml"/><Relationship Id="rId1" Type="http://schemas.openxmlformats.org/officeDocument/2006/relationships/vmlDrawing" Target="../drawings/vmlDrawing81.vml"/><Relationship Id="rId6" Type="http://schemas.openxmlformats.org/officeDocument/2006/relationships/image" Target="../media/image8.emf"/><Relationship Id="rId11" Type="http://schemas.openxmlformats.org/officeDocument/2006/relationships/hyperlink" Target="https://opendata.cbs.nl/statline/portal.html?_la=nl&amp;_catalog=CBS&amp;tableId=70072ned&amp;_theme=235" TargetMode="External"/><Relationship Id="rId5" Type="http://schemas.openxmlformats.org/officeDocument/2006/relationships/oleObject" Target="../embeddings/oleObject81.bin"/><Relationship Id="rId10" Type="http://schemas.openxmlformats.org/officeDocument/2006/relationships/chart" Target="../charts/chart6.xml"/><Relationship Id="rId4" Type="http://schemas.openxmlformats.org/officeDocument/2006/relationships/notesSlide" Target="../notesSlides/notesSlide5.xml"/><Relationship Id="rId9" Type="http://schemas.openxmlformats.org/officeDocument/2006/relationships/chart" Target="../charts/chart5.xml"/><Relationship Id="rId14" Type="http://schemas.openxmlformats.org/officeDocument/2006/relationships/image" Target="../media/image19.svg"/></Relationships>
</file>

<file path=ppt/slides/_rels/slide6.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slideLayout" Target="../slideLayouts/slideLayout4.xml"/><Relationship Id="rId7" Type="http://schemas.openxmlformats.org/officeDocument/2006/relationships/oleObject" Target="../embeddings/oleObject82.bin"/><Relationship Id="rId2" Type="http://schemas.openxmlformats.org/officeDocument/2006/relationships/tags" Target="../tags/tag115.xml"/><Relationship Id="rId1" Type="http://schemas.openxmlformats.org/officeDocument/2006/relationships/vmlDrawing" Target="../drawings/vmlDrawing82.v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notesSlide" Target="../notesSlides/notesSlide6.xml"/><Relationship Id="rId9" Type="http://schemas.openxmlformats.org/officeDocument/2006/relationships/hyperlink" Target="https://opendata.cbs.nl/statline/portal.html?_la=nl&amp;_catalog=CBS&amp;tableId=81734NED&amp;_theme=261"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opendata.cbs.nl/statline/portal.html?_la=nl&amp;_catalog=CBS&amp;tableId=70072ned&amp;_theme=235" TargetMode="External"/><Relationship Id="rId13" Type="http://schemas.openxmlformats.org/officeDocument/2006/relationships/image" Target="../media/image23.svg"/><Relationship Id="rId3" Type="http://schemas.openxmlformats.org/officeDocument/2006/relationships/slideLayout" Target="../slideLayouts/slideLayout4.xml"/><Relationship Id="rId7" Type="http://schemas.openxmlformats.org/officeDocument/2006/relationships/image" Target="../media/image8.emf"/><Relationship Id="rId12" Type="http://schemas.openxmlformats.org/officeDocument/2006/relationships/image" Target="../media/image22.png"/><Relationship Id="rId2" Type="http://schemas.openxmlformats.org/officeDocument/2006/relationships/tags" Target="../tags/tag116.xml"/><Relationship Id="rId1" Type="http://schemas.openxmlformats.org/officeDocument/2006/relationships/vmlDrawing" Target="../drawings/vmlDrawing83.vml"/><Relationship Id="rId6" Type="http://schemas.openxmlformats.org/officeDocument/2006/relationships/oleObject" Target="../embeddings/oleObject83.bin"/><Relationship Id="rId11" Type="http://schemas.openxmlformats.org/officeDocument/2006/relationships/image" Target="../media/image21.svg"/><Relationship Id="rId5" Type="http://schemas.openxmlformats.org/officeDocument/2006/relationships/chart" Target="../charts/chart9.xml"/><Relationship Id="rId15" Type="http://schemas.openxmlformats.org/officeDocument/2006/relationships/image" Target="../media/image25.svg"/><Relationship Id="rId10" Type="http://schemas.openxmlformats.org/officeDocument/2006/relationships/image" Target="../media/image20.png"/><Relationship Id="rId4" Type="http://schemas.openxmlformats.org/officeDocument/2006/relationships/notesSlide" Target="../notesSlides/notesSlide7.xml"/><Relationship Id="rId9" Type="http://schemas.openxmlformats.org/officeDocument/2006/relationships/hyperlink" Target="https://opendata.cbs.nl/statline/portal.html?_la=nl&amp;_catalog=CBS&amp;tableId=84703NED&amp;_theme=245" TargetMode="External"/><Relationship Id="rId14" Type="http://schemas.openxmlformats.org/officeDocument/2006/relationships/image" Target="../media/image24.png"/></Relationships>
</file>

<file path=ppt/slides/_rels/slide8.xml.rels><?xml version="1.0" encoding="UTF-8" standalone="yes"?>
<Relationships xmlns="http://schemas.openxmlformats.org/package/2006/relationships"><Relationship Id="rId8" Type="http://schemas.openxmlformats.org/officeDocument/2006/relationships/chart" Target="../charts/chart11.xml"/><Relationship Id="rId13" Type="http://schemas.openxmlformats.org/officeDocument/2006/relationships/image" Target="../media/image20.png"/><Relationship Id="rId3" Type="http://schemas.openxmlformats.org/officeDocument/2006/relationships/slideLayout" Target="../slideLayouts/slideLayout4.xml"/><Relationship Id="rId7" Type="http://schemas.openxmlformats.org/officeDocument/2006/relationships/chart" Target="../charts/chart10.xml"/><Relationship Id="rId12" Type="http://schemas.openxmlformats.org/officeDocument/2006/relationships/image" Target="../media/image27.svg"/><Relationship Id="rId2" Type="http://schemas.openxmlformats.org/officeDocument/2006/relationships/tags" Target="../tags/tag117.xml"/><Relationship Id="rId1" Type="http://schemas.openxmlformats.org/officeDocument/2006/relationships/vmlDrawing" Target="../drawings/vmlDrawing84.vml"/><Relationship Id="rId6" Type="http://schemas.openxmlformats.org/officeDocument/2006/relationships/image" Target="../media/image8.emf"/><Relationship Id="rId11" Type="http://schemas.openxmlformats.org/officeDocument/2006/relationships/image" Target="../media/image26.png"/><Relationship Id="rId5" Type="http://schemas.openxmlformats.org/officeDocument/2006/relationships/oleObject" Target="../embeddings/oleObject84.bin"/><Relationship Id="rId10" Type="http://schemas.openxmlformats.org/officeDocument/2006/relationships/hyperlink" Target="https://opendata.cbs.nl/statline/#/CBS/nl/dataset/83582NED/table?ts=1612254976197" TargetMode="External"/><Relationship Id="rId4" Type="http://schemas.openxmlformats.org/officeDocument/2006/relationships/notesSlide" Target="../notesSlides/notesSlide8.xml"/><Relationship Id="rId9" Type="http://schemas.openxmlformats.org/officeDocument/2006/relationships/chart" Target="../charts/chart12.xml"/><Relationship Id="rId14" Type="http://schemas.openxmlformats.org/officeDocument/2006/relationships/image" Target="../media/image21.svg"/></Relationships>
</file>

<file path=ppt/slides/_rels/slide9.xml.rels><?xml version="1.0" encoding="UTF-8" standalone="yes"?>
<Relationships xmlns="http://schemas.openxmlformats.org/package/2006/relationships"><Relationship Id="rId8" Type="http://schemas.openxmlformats.org/officeDocument/2006/relationships/chart" Target="../charts/chart16.xml"/><Relationship Id="rId13" Type="http://schemas.openxmlformats.org/officeDocument/2006/relationships/image" Target="../media/image29.svg"/><Relationship Id="rId3" Type="http://schemas.openxmlformats.org/officeDocument/2006/relationships/slideLayout" Target="../slideLayouts/slideLayout4.xml"/><Relationship Id="rId7" Type="http://schemas.openxmlformats.org/officeDocument/2006/relationships/chart" Target="../charts/chart15.xml"/><Relationship Id="rId12" Type="http://schemas.openxmlformats.org/officeDocument/2006/relationships/image" Target="../media/image28.png"/><Relationship Id="rId17" Type="http://schemas.openxmlformats.org/officeDocument/2006/relationships/hyperlink" Target="https://opendata.cbs.nl/statline/portal.html?_la=nl&amp;_catalog=CBS&amp;tableId=84866NED&amp;_theme=292" TargetMode="External"/><Relationship Id="rId2" Type="http://schemas.openxmlformats.org/officeDocument/2006/relationships/tags" Target="../tags/tag118.xml"/><Relationship Id="rId16" Type="http://schemas.openxmlformats.org/officeDocument/2006/relationships/hyperlink" Target="https://opendata.cbs.nl/statline/portal.html?_la=nl&amp;_catalog=CBS&amp;tableId=70072ned&amp;_theme=235" TargetMode="External"/><Relationship Id="rId1" Type="http://schemas.openxmlformats.org/officeDocument/2006/relationships/vmlDrawing" Target="../drawings/vmlDrawing85.vml"/><Relationship Id="rId6" Type="http://schemas.openxmlformats.org/officeDocument/2006/relationships/chart" Target="../charts/chart14.xml"/><Relationship Id="rId11" Type="http://schemas.openxmlformats.org/officeDocument/2006/relationships/image" Target="../media/image8.emf"/><Relationship Id="rId5" Type="http://schemas.openxmlformats.org/officeDocument/2006/relationships/chart" Target="../charts/chart13.xml"/><Relationship Id="rId15" Type="http://schemas.openxmlformats.org/officeDocument/2006/relationships/image" Target="../media/image27.svg"/><Relationship Id="rId10" Type="http://schemas.openxmlformats.org/officeDocument/2006/relationships/oleObject" Target="../embeddings/oleObject85.bin"/><Relationship Id="rId4" Type="http://schemas.openxmlformats.org/officeDocument/2006/relationships/notesSlide" Target="../notesSlides/notesSlide9.xml"/><Relationship Id="rId9" Type="http://schemas.openxmlformats.org/officeDocument/2006/relationships/chart" Target="../charts/chart17.xml"/><Relationship Id="rId1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F061E79-A1F8-4A42-B65C-550899FA6A72}"/>
              </a:ext>
            </a:extLst>
          </p:cNvPr>
          <p:cNvPicPr>
            <a:picLocks noChangeAspect="1"/>
          </p:cNvPicPr>
          <p:nvPr/>
        </p:nvPicPr>
        <p:blipFill>
          <a:blip r:embed="rId6">
            <a:grayscl/>
            <a:extLst>
              <a:ext uri="{28A0092B-C50C-407E-A947-70E740481C1C}">
                <a14:useLocalDpi xmlns:a14="http://schemas.microsoft.com/office/drawing/2010/main" val="0"/>
              </a:ext>
            </a:extLst>
          </a:blip>
          <a:stretch>
            <a:fillRect/>
          </a:stretch>
        </p:blipFill>
        <p:spPr>
          <a:xfrm>
            <a:off x="-1" y="-1270000"/>
            <a:ext cx="12700000" cy="17165027"/>
          </a:xfrm>
          <a:prstGeom prst="rect">
            <a:avLst/>
          </a:prstGeom>
        </p:spPr>
      </p:pic>
      <p:graphicFrame>
        <p:nvGraphicFramePr>
          <p:cNvPr id="4" name="Object 3" hidden="1">
            <a:extLst>
              <a:ext uri="{FF2B5EF4-FFF2-40B4-BE49-F238E27FC236}">
                <a16:creationId xmlns:a16="http://schemas.microsoft.com/office/drawing/2014/main" id="{9D39E790-58B2-4E25-8D88-3D14BD07FCFF}"/>
              </a:ext>
            </a:extLst>
          </p:cNvPr>
          <p:cNvGraphicFramePr>
            <a:graphicFrameLocks noChangeAspect="1"/>
          </p:cNvGraphicFramePr>
          <p:nvPr>
            <p:custDataLst>
              <p:tags r:id="rId2"/>
            </p:custDataLst>
            <p:extLst>
              <p:ext uri="{D42A27DB-BD31-4B8C-83A1-F6EECF244321}">
                <p14:modId xmlns:p14="http://schemas.microsoft.com/office/powerpoint/2010/main" val="4988625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8860" name="think-cell Slide" r:id="rId7" imgW="306" imgH="306" progId="TCLayout.ActiveDocument.1">
                  <p:embed/>
                </p:oleObj>
              </mc:Choice>
              <mc:Fallback>
                <p:oleObj name="think-cell Slide" r:id="rId7" imgW="306" imgH="306" progId="TCLayout.ActiveDocument.1">
                  <p:embed/>
                  <p:pic>
                    <p:nvPicPr>
                      <p:cNvPr id="4" name="Object 3" hidden="1">
                        <a:extLst>
                          <a:ext uri="{FF2B5EF4-FFF2-40B4-BE49-F238E27FC236}">
                            <a16:creationId xmlns:a16="http://schemas.microsoft.com/office/drawing/2014/main" id="{9D39E790-58B2-4E25-8D88-3D14BD07FCFF}"/>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BB74ECF2-0B8B-4134-AE5A-ECBAB39C70D1}"/>
              </a:ext>
            </a:extLst>
          </p:cNvPr>
          <p:cNvSpPr/>
          <p:nvPr/>
        </p:nvSpPr>
        <p:spPr>
          <a:xfrm>
            <a:off x="-29884" y="0"/>
            <a:ext cx="12221883" cy="6990604"/>
          </a:xfrm>
          <a:prstGeom prst="rect">
            <a:avLst/>
          </a:prstGeom>
          <a:gradFill flip="none" rotWithShape="1">
            <a:gsLst>
              <a:gs pos="0">
                <a:schemeClr val="tx2"/>
              </a:gs>
              <a:gs pos="20000">
                <a:schemeClr val="tx2"/>
              </a:gs>
              <a:gs pos="100000">
                <a:schemeClr val="accent1">
                  <a:alpha val="60000"/>
                </a:schemeClr>
              </a:gs>
              <a:gs pos="57000">
                <a:schemeClr val="accent1">
                  <a:alpha val="80000"/>
                </a:schemeClr>
              </a:gs>
            </a:gsLst>
            <a:lin ang="0" scaled="1"/>
            <a:tileRect/>
          </a:gra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buClr>
                <a:schemeClr val="tx2"/>
              </a:buClr>
            </a:pPr>
            <a:endParaRPr kumimoji="0" lang="nl-NL" sz="16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 name="Rectangle 4" hidden="1">
            <a:extLst>
              <a:ext uri="{FF2B5EF4-FFF2-40B4-BE49-F238E27FC236}">
                <a16:creationId xmlns:a16="http://schemas.microsoft.com/office/drawing/2014/main" id="{C1363AF5-E707-48BA-AE05-19CE7717AE4A}"/>
              </a:ext>
            </a:extLst>
          </p:cNvPr>
          <p:cNvSpPr/>
          <p:nvPr>
            <p:custDataLst>
              <p:tags r:id="rId3"/>
            </p:custDataLst>
          </p:nvPr>
        </p:nvSpPr>
        <p:spPr>
          <a:xfrm>
            <a:off x="0" y="0"/>
            <a:ext cx="158750" cy="158750"/>
          </a:xfrm>
          <a:prstGeom prst="rect">
            <a:avLst/>
          </a:prstGeom>
          <a:solidFill>
            <a:schemeClr val="bg1"/>
          </a:solidFill>
          <a:ln>
            <a:solidFill>
              <a:schemeClr val="accent1"/>
            </a:solidFill>
          </a:ln>
        </p:spPr>
        <p:txBody>
          <a:bodyPr wrap="none" lIns="0" tIns="0" rIns="0" bIns="0" numCol="1" spcCol="0" rtlCol="0" anchor="t" anchorCtr="0">
            <a:noAutofit/>
          </a:bodyPr>
          <a:lstStyle/>
          <a:p>
            <a:pPr marL="0" indent="0">
              <a:buClr>
                <a:schemeClr val="tx2"/>
              </a:buClr>
              <a:buNone/>
            </a:pPr>
            <a:endParaRPr kumimoji="0" lang="nl-NL" sz="4050" b="1" u="none" strike="noStrike" kern="1200" cap="none" spc="0" normalizeH="0" noProof="0" dirty="0">
              <a:ln>
                <a:noFill/>
              </a:ln>
              <a:solidFill>
                <a:srgbClr val="000000"/>
              </a:solidFill>
              <a:effectLst/>
              <a:uLnTx/>
              <a:uFillTx/>
              <a:ea typeface="+mj-ea"/>
              <a:cs typeface="+mj-cs"/>
              <a:sym typeface="Corbel" panose="020B0503020204020204" pitchFamily="34" charset="0"/>
            </a:endParaRPr>
          </a:p>
        </p:txBody>
      </p:sp>
      <p:sp>
        <p:nvSpPr>
          <p:cNvPr id="2" name="Text Placeholder 1">
            <a:extLst>
              <a:ext uri="{FF2B5EF4-FFF2-40B4-BE49-F238E27FC236}">
                <a16:creationId xmlns:a16="http://schemas.microsoft.com/office/drawing/2014/main" id="{72FD0B39-76EE-4CD3-9054-BF10D66EB842}"/>
              </a:ext>
            </a:extLst>
          </p:cNvPr>
          <p:cNvSpPr>
            <a:spLocks noGrp="1"/>
          </p:cNvSpPr>
          <p:nvPr>
            <p:ph type="body" idx="1"/>
          </p:nvPr>
        </p:nvSpPr>
        <p:spPr>
          <a:xfrm>
            <a:off x="989445" y="5863904"/>
            <a:ext cx="4728967" cy="444821"/>
          </a:xfrm>
        </p:spPr>
        <p:txBody>
          <a:bodyPr/>
          <a:lstStyle/>
          <a:p>
            <a:r>
              <a:rPr lang="nl-NL" sz="1600" dirty="0"/>
              <a:t>Publicatie februari 2021</a:t>
            </a:r>
          </a:p>
        </p:txBody>
      </p:sp>
      <p:sp>
        <p:nvSpPr>
          <p:cNvPr id="9" name="Subtitel">
            <a:extLst>
              <a:ext uri="{FF2B5EF4-FFF2-40B4-BE49-F238E27FC236}">
                <a16:creationId xmlns:a16="http://schemas.microsoft.com/office/drawing/2014/main" id="{84C3A25F-B992-4A57-ADE5-DB5EA327B095}"/>
              </a:ext>
            </a:extLst>
          </p:cNvPr>
          <p:cNvSpPr txBox="1">
            <a:spLocks/>
          </p:cNvSpPr>
          <p:nvPr/>
        </p:nvSpPr>
        <p:spPr>
          <a:xfrm>
            <a:off x="989446" y="3448333"/>
            <a:ext cx="5518930" cy="444821"/>
          </a:xfrm>
          <a:prstGeom prst="rect">
            <a:avLst/>
          </a:prstGeom>
        </p:spPr>
        <p:txBody>
          <a:bodyPr vert="horz" lIns="0" tIns="0" rIns="0" bIns="0" rtlCol="0">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2400" kern="1200" smtClean="0">
                <a:solidFill>
                  <a:schemeClr val="bg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a:t>Basisfeiten over gemeente Heerlen op een rij</a:t>
            </a:r>
            <a:endParaRPr lang="nl-NL" dirty="0"/>
          </a:p>
        </p:txBody>
      </p:sp>
      <p:sp>
        <p:nvSpPr>
          <p:cNvPr id="3" name="Titel">
            <a:extLst>
              <a:ext uri="{FF2B5EF4-FFF2-40B4-BE49-F238E27FC236}">
                <a16:creationId xmlns:a16="http://schemas.microsoft.com/office/drawing/2014/main" id="{9BD73FE9-9570-4F6F-83E0-F045E4039914}"/>
              </a:ext>
            </a:extLst>
          </p:cNvPr>
          <p:cNvSpPr>
            <a:spLocks noGrp="1"/>
          </p:cNvSpPr>
          <p:nvPr>
            <p:ph type="ctrTitle"/>
          </p:nvPr>
        </p:nvSpPr>
        <p:spPr>
          <a:xfrm>
            <a:off x="989443" y="2379090"/>
            <a:ext cx="10392659" cy="620142"/>
          </a:xfrm>
        </p:spPr>
        <p:txBody>
          <a:bodyPr vert="horz" lIns="0" tIns="0" rIns="0" bIns="0" anchor="t"/>
          <a:lstStyle/>
          <a:p>
            <a:r>
              <a:rPr lang="nl-NL" b="1"/>
              <a:t>Heerlen</a:t>
            </a:r>
            <a:endParaRPr lang="nl-NL" dirty="0"/>
          </a:p>
        </p:txBody>
      </p:sp>
      <p:sp>
        <p:nvSpPr>
          <p:cNvPr id="11" name="Rectangle 10">
            <a:extLst>
              <a:ext uri="{FF2B5EF4-FFF2-40B4-BE49-F238E27FC236}">
                <a16:creationId xmlns:a16="http://schemas.microsoft.com/office/drawing/2014/main" id="{7F266BFC-9569-48F9-BEF7-CE780090A09E}"/>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l" defTabSz="685800" eaLnBrk="1" fontAlgn="auto" latinLnBrk="0" hangingPunct="1">
              <a:lnSpc>
                <a:spcPct val="90000"/>
              </a:lnSpc>
              <a:spcBef>
                <a:spcPts val="750"/>
              </a:spcBef>
              <a:spcAft>
                <a:spcPts val="0"/>
              </a:spcAft>
              <a:buClr>
                <a:srgbClr val="FF0000"/>
              </a:buClr>
              <a:buSzTx/>
              <a:buFontTx/>
              <a:buNone/>
              <a:tabLst/>
              <a:defRPr/>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endParaRPr>
          </a:p>
        </p:txBody>
      </p:sp>
      <p:sp>
        <p:nvSpPr>
          <p:cNvPr id="12" name="Rectangle 11">
            <a:extLst>
              <a:ext uri="{FF2B5EF4-FFF2-40B4-BE49-F238E27FC236}">
                <a16:creationId xmlns:a16="http://schemas.microsoft.com/office/drawing/2014/main" id="{DF9F7975-38FB-4A47-BDE9-438F7F708F9A}"/>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l" defTabSz="685800" eaLnBrk="1" fontAlgn="auto" latinLnBrk="0" hangingPunct="1">
              <a:lnSpc>
                <a:spcPct val="90000"/>
              </a:lnSpc>
              <a:spcBef>
                <a:spcPts val="750"/>
              </a:spcBef>
              <a:spcAft>
                <a:spcPts val="0"/>
              </a:spcAft>
              <a:buClr>
                <a:srgbClr val="FF0000"/>
              </a:buClr>
              <a:buSzTx/>
              <a:buFontTx/>
              <a:buNone/>
              <a:tabLst/>
              <a:defRPr/>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endParaRPr>
          </a:p>
        </p:txBody>
      </p:sp>
      <p:sp>
        <p:nvSpPr>
          <p:cNvPr id="13" name="TextBox 12">
            <a:extLst>
              <a:ext uri="{FF2B5EF4-FFF2-40B4-BE49-F238E27FC236}">
                <a16:creationId xmlns:a16="http://schemas.microsoft.com/office/drawing/2014/main" id="{4BE8D6E2-4717-4DD8-9E4C-C7907FE900D5}"/>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4" name="Rectangle 13">
            <a:extLst>
              <a:ext uri="{FF2B5EF4-FFF2-40B4-BE49-F238E27FC236}">
                <a16:creationId xmlns:a16="http://schemas.microsoft.com/office/drawing/2014/main" id="{17DADF89-6547-4073-A93C-F09C2A995613}"/>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Corbel"/>
              <a:ea typeface="+mn-ea"/>
              <a:cs typeface="+mn-cs"/>
            </a:endParaRPr>
          </a:p>
        </p:txBody>
      </p:sp>
      <p:sp>
        <p:nvSpPr>
          <p:cNvPr id="16" name="TextBox 15">
            <a:extLst>
              <a:ext uri="{FF2B5EF4-FFF2-40B4-BE49-F238E27FC236}">
                <a16:creationId xmlns:a16="http://schemas.microsoft.com/office/drawing/2014/main" id="{D097CE20-3C80-4FF5-A62F-88099965339B}"/>
              </a:ext>
            </a:extLst>
          </p:cNvPr>
          <p:cNvSpPr txBox="1"/>
          <p:nvPr/>
        </p:nvSpPr>
        <p:spPr>
          <a:xfrm>
            <a:off x="148203" y="6692947"/>
            <a:ext cx="23188" cy="3634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7" name="TextBox 16">
            <a:extLst>
              <a:ext uri="{FF2B5EF4-FFF2-40B4-BE49-F238E27FC236}">
                <a16:creationId xmlns:a16="http://schemas.microsoft.com/office/drawing/2014/main" id="{2D0C58D3-2511-47E1-8468-49A9D66360F6}"/>
              </a:ext>
            </a:extLst>
          </p:cNvPr>
          <p:cNvSpPr txBox="1"/>
          <p:nvPr/>
        </p:nvSpPr>
        <p:spPr>
          <a:xfrm>
            <a:off x="422121" y="6693441"/>
            <a:ext cx="58437" cy="99654"/>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 name="TextBox 17">
            <a:extLst>
              <a:ext uri="{FF2B5EF4-FFF2-40B4-BE49-F238E27FC236}">
                <a16:creationId xmlns:a16="http://schemas.microsoft.com/office/drawing/2014/main" id="{5CD8D70C-229E-47CC-AFA4-2F5E3DE05B24}"/>
              </a:ext>
            </a:extLst>
          </p:cNvPr>
          <p:cNvSpPr txBox="1"/>
          <p:nvPr/>
        </p:nvSpPr>
        <p:spPr>
          <a:xfrm>
            <a:off x="497768" y="6693441"/>
            <a:ext cx="11645" cy="98736"/>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9" name="TextBox 18">
            <a:extLst>
              <a:ext uri="{FF2B5EF4-FFF2-40B4-BE49-F238E27FC236}">
                <a16:creationId xmlns:a16="http://schemas.microsoft.com/office/drawing/2014/main" id="{672F7C18-B667-43AE-8A8F-0DB6302DCA5B}"/>
              </a:ext>
            </a:extLst>
          </p:cNvPr>
          <p:cNvSpPr txBox="1"/>
          <p:nvPr/>
        </p:nvSpPr>
        <p:spPr>
          <a:xfrm>
            <a:off x="66790" y="6698099"/>
            <a:ext cx="14397" cy="1397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0" name="TextBox 19">
            <a:extLst>
              <a:ext uri="{FF2B5EF4-FFF2-40B4-BE49-F238E27FC236}">
                <a16:creationId xmlns:a16="http://schemas.microsoft.com/office/drawing/2014/main" id="{7C50E6C1-A1F6-4F42-9AFA-4234C584A7BB}"/>
              </a:ext>
            </a:extLst>
          </p:cNvPr>
          <p:cNvSpPr txBox="1"/>
          <p:nvPr/>
        </p:nvSpPr>
        <p:spPr>
          <a:xfrm>
            <a:off x="530128" y="6698099"/>
            <a:ext cx="14397" cy="1397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1" name="TextBox 20">
            <a:extLst>
              <a:ext uri="{FF2B5EF4-FFF2-40B4-BE49-F238E27FC236}">
                <a16:creationId xmlns:a16="http://schemas.microsoft.com/office/drawing/2014/main" id="{D3864598-EEC9-4B04-BEBC-5D0CA2E46010}"/>
              </a:ext>
            </a:extLst>
          </p:cNvPr>
          <p:cNvSpPr txBox="1"/>
          <p:nvPr/>
        </p:nvSpPr>
        <p:spPr>
          <a:xfrm>
            <a:off x="93503" y="6707274"/>
            <a:ext cx="41499" cy="8568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2" name="TextBox 21">
            <a:extLst>
              <a:ext uri="{FF2B5EF4-FFF2-40B4-BE49-F238E27FC236}">
                <a16:creationId xmlns:a16="http://schemas.microsoft.com/office/drawing/2014/main" id="{D164F273-B030-4F85-AA55-CD9A967FAC97}"/>
              </a:ext>
            </a:extLst>
          </p:cNvPr>
          <p:cNvSpPr txBox="1"/>
          <p:nvPr/>
        </p:nvSpPr>
        <p:spPr>
          <a:xfrm>
            <a:off x="177941" y="6723295"/>
            <a:ext cx="44957" cy="6980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3" name="TextBox 22">
            <a:extLst>
              <a:ext uri="{FF2B5EF4-FFF2-40B4-BE49-F238E27FC236}">
                <a16:creationId xmlns:a16="http://schemas.microsoft.com/office/drawing/2014/main" id="{976998CB-2D66-4483-BA2A-07AB8AB58ACD}"/>
              </a:ext>
            </a:extLst>
          </p:cNvPr>
          <p:cNvSpPr txBox="1"/>
          <p:nvPr/>
        </p:nvSpPr>
        <p:spPr>
          <a:xfrm>
            <a:off x="270827" y="6723295"/>
            <a:ext cx="58437" cy="94149"/>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4" name="TextBox 23">
            <a:extLst>
              <a:ext uri="{FF2B5EF4-FFF2-40B4-BE49-F238E27FC236}">
                <a16:creationId xmlns:a16="http://schemas.microsoft.com/office/drawing/2014/main" id="{76492C1C-D818-4427-A52D-3C1AB3FC3D0F}"/>
              </a:ext>
            </a:extLst>
          </p:cNvPr>
          <p:cNvSpPr txBox="1"/>
          <p:nvPr/>
        </p:nvSpPr>
        <p:spPr>
          <a:xfrm>
            <a:off x="560864" y="6723366"/>
            <a:ext cx="50109" cy="69729"/>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5" name="TextBox 24">
            <a:extLst>
              <a:ext uri="{FF2B5EF4-FFF2-40B4-BE49-F238E27FC236}">
                <a16:creationId xmlns:a16="http://schemas.microsoft.com/office/drawing/2014/main" id="{3677C609-8453-4D37-BF57-9A948BA5244C}"/>
              </a:ext>
            </a:extLst>
          </p:cNvPr>
          <p:cNvSpPr txBox="1"/>
          <p:nvPr/>
        </p:nvSpPr>
        <p:spPr>
          <a:xfrm>
            <a:off x="68202"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6" name="TextBox 25">
            <a:extLst>
              <a:ext uri="{FF2B5EF4-FFF2-40B4-BE49-F238E27FC236}">
                <a16:creationId xmlns:a16="http://schemas.microsoft.com/office/drawing/2014/main" id="{3A55DFE6-ABAA-415D-95A9-0CF93B345F91}"/>
              </a:ext>
            </a:extLst>
          </p:cNvPr>
          <p:cNvSpPr txBox="1"/>
          <p:nvPr/>
        </p:nvSpPr>
        <p:spPr>
          <a:xfrm>
            <a:off x="346122" y="6724283"/>
            <a:ext cx="54767" cy="68812"/>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7" name="TextBox 26">
            <a:extLst>
              <a:ext uri="{FF2B5EF4-FFF2-40B4-BE49-F238E27FC236}">
                <a16:creationId xmlns:a16="http://schemas.microsoft.com/office/drawing/2014/main" id="{226A1759-0347-4629-ADE2-101CFB8CDCC9}"/>
              </a:ext>
            </a:extLst>
          </p:cNvPr>
          <p:cNvSpPr txBox="1"/>
          <p:nvPr/>
        </p:nvSpPr>
        <p:spPr>
          <a:xfrm>
            <a:off x="531539"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3" name="Titel">
            <a:extLst>
              <a:ext uri="{FF2B5EF4-FFF2-40B4-BE49-F238E27FC236}">
                <a16:creationId xmlns:a16="http://schemas.microsoft.com/office/drawing/2014/main" id="{A87BC0B9-ECE9-4CF5-AC75-AADC18E45D41}"/>
              </a:ext>
            </a:extLst>
          </p:cNvPr>
          <p:cNvSpPr txBox="1">
            <a:spLocks/>
          </p:cNvSpPr>
          <p:nvPr/>
        </p:nvSpPr>
        <p:spPr>
          <a:xfrm>
            <a:off x="989444" y="1829621"/>
            <a:ext cx="8886076" cy="549470"/>
          </a:xfrm>
          <a:prstGeom prst="rect">
            <a:avLst/>
          </a:prstGeom>
        </p:spPr>
        <p:txBody>
          <a:bodyPr vert="horz" wrap="none" lIns="0" tIns="0" rIns="0" bIns="0" rtlCol="0" anchor="t">
            <a:noAutofit/>
          </a:bodyPr>
          <a:lstStyle>
            <a:lvl1pPr algn="l" defTabSz="685800" rtl="0" eaLnBrk="1" latinLnBrk="0" hangingPunct="1">
              <a:lnSpc>
                <a:spcPct val="90000"/>
              </a:lnSpc>
              <a:spcBef>
                <a:spcPct val="0"/>
              </a:spcBef>
              <a:buNone/>
              <a:defRPr lang="nl-NL" sz="4050" b="1" kern="1200" cap="all" baseline="0" noProof="0" smtClean="0">
                <a:solidFill>
                  <a:schemeClr val="bg1"/>
                </a:solidFill>
                <a:latin typeface="Corbel" panose="020B0503020204020204" pitchFamily="34" charset="0"/>
                <a:ea typeface="+mj-ea"/>
                <a:cs typeface="+mj-cs"/>
              </a:defRPr>
            </a:lvl1pPr>
          </a:lstStyle>
          <a:p>
            <a:pPr marL="0" indent="0">
              <a:buClrTx/>
              <a:buFontTx/>
            </a:pPr>
            <a:r>
              <a:rPr lang="nl-NL" dirty="0"/>
              <a:t>Gemeente in beeld</a:t>
            </a:r>
          </a:p>
        </p:txBody>
      </p:sp>
    </p:spTree>
    <p:extLst>
      <p:ext uri="{BB962C8B-B14F-4D97-AF65-F5344CB8AC3E}">
        <p14:creationId xmlns:p14="http://schemas.microsoft.com/office/powerpoint/2010/main" val="29007964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Rectangle 85">
            <a:extLst>
              <a:ext uri="{FF2B5EF4-FFF2-40B4-BE49-F238E27FC236}">
                <a16:creationId xmlns:a16="http://schemas.microsoft.com/office/drawing/2014/main" id="{D0F54FF0-4164-496B-9BB9-0DE766A2AD81}"/>
              </a:ext>
            </a:extLst>
          </p:cNvPr>
          <p:cNvSpPr/>
          <p:nvPr/>
        </p:nvSpPr>
        <p:spPr>
          <a:xfrm>
            <a:off x="-85725" y="242664"/>
            <a:ext cx="12363450" cy="594000"/>
          </a:xfrm>
          <a:prstGeom prst="rect">
            <a:avLst/>
          </a:prstGeom>
          <a:solidFill>
            <a:srgbClr val="EC6224"/>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83" name="Text Placeholder 3">
            <a:extLst>
              <a:ext uri="{FF2B5EF4-FFF2-40B4-BE49-F238E27FC236}">
                <a16:creationId xmlns:a16="http://schemas.microsoft.com/office/drawing/2014/main" id="{AF5F044F-5A44-49C8-8467-17BA60FFB75F}"/>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6" name="Rectangle 5">
            <a:extLst>
              <a:ext uri="{FF2B5EF4-FFF2-40B4-BE49-F238E27FC236}">
                <a16:creationId xmlns:a16="http://schemas.microsoft.com/office/drawing/2014/main" id="{42F763DD-0BF6-4BF6-A2F8-9A6B4539B34E}"/>
              </a:ext>
            </a:extLst>
          </p:cNvPr>
          <p:cNvSpPr/>
          <p:nvPr/>
        </p:nvSpPr>
        <p:spPr>
          <a:xfrm>
            <a:off x="658811" y="1295399"/>
            <a:ext cx="3444979" cy="4683777"/>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graphicFrame>
        <p:nvGraphicFramePr>
          <p:cNvPr id="48" name="Chart 47">
            <a:extLst>
              <a:ext uri="{FF2B5EF4-FFF2-40B4-BE49-F238E27FC236}">
                <a16:creationId xmlns:a16="http://schemas.microsoft.com/office/drawing/2014/main" id="{84748061-9540-475E-97B1-350FA996E69C}"/>
              </a:ext>
            </a:extLst>
          </p:cNvPr>
          <p:cNvGraphicFramePr/>
          <p:nvPr>
            <p:extLst>
              <p:ext uri="{D42A27DB-BD31-4B8C-83A1-F6EECF244321}">
                <p14:modId xmlns:p14="http://schemas.microsoft.com/office/powerpoint/2010/main" val="1575833630"/>
              </p:ext>
            </p:extLst>
          </p:nvPr>
        </p:nvGraphicFramePr>
        <p:xfrm>
          <a:off x="0" y="2236103"/>
          <a:ext cx="4737403" cy="375103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2" name="Chart 141">
            <a:extLst>
              <a:ext uri="{FF2B5EF4-FFF2-40B4-BE49-F238E27FC236}">
                <a16:creationId xmlns:a16="http://schemas.microsoft.com/office/drawing/2014/main" id="{7788E16E-BE27-465A-ACA1-F2129901144B}"/>
              </a:ext>
            </a:extLst>
          </p:cNvPr>
          <p:cNvGraphicFramePr/>
          <p:nvPr>
            <p:extLst>
              <p:ext uri="{D42A27DB-BD31-4B8C-83A1-F6EECF244321}">
                <p14:modId xmlns:p14="http://schemas.microsoft.com/office/powerpoint/2010/main" val="2399087994"/>
              </p:ext>
            </p:extLst>
          </p:nvPr>
        </p:nvGraphicFramePr>
        <p:xfrm>
          <a:off x="4349515" y="1196975"/>
          <a:ext cx="7183673" cy="5096169"/>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Box 46">
            <a:extLst>
              <a:ext uri="{FF2B5EF4-FFF2-40B4-BE49-F238E27FC236}">
                <a16:creationId xmlns:a16="http://schemas.microsoft.com/office/drawing/2014/main" id="{74BC5E4A-F316-4CE8-AED8-81F0A35307D9}"/>
              </a:ext>
            </a:extLst>
          </p:cNvPr>
          <p:cNvSpPr txBox="1"/>
          <p:nvPr/>
        </p:nvSpPr>
        <p:spPr>
          <a:xfrm>
            <a:off x="692337" y="1940902"/>
            <a:ext cx="2593942" cy="889945"/>
          </a:xfrm>
          <a:prstGeom prst="rect">
            <a:avLst/>
          </a:prstGeom>
        </p:spPr>
        <p:txBody>
          <a:bodyPr vert="horz" wrap="square" lIns="54000" tIns="0" rIns="54000" bIns="0" rtlCol="0">
            <a:noAutofit/>
          </a:bodyPr>
          <a:lstStyle/>
          <a:p>
            <a:pPr marL="0" indent="0" algn="l">
              <a:buNone/>
            </a:pPr>
            <a:r>
              <a:rPr lang="nl-NL" sz="1050" noProof="0"/>
              <a:t>In Heerlen vallen 10,0% van de huishoudens in de hoogste inkomensgroep (rijkste 20% van Nederland). Er zijn dus relatief weinig rijken in Heerlen. De oranje balk komt dus onder de zwarte lijn uit</a:t>
            </a:r>
            <a:endParaRPr lang="nl-NL" sz="1050" noProof="0" dirty="0"/>
          </a:p>
        </p:txBody>
      </p:sp>
      <p:sp>
        <p:nvSpPr>
          <p:cNvPr id="117" name="TextBox 116">
            <a:extLst>
              <a:ext uri="{FF2B5EF4-FFF2-40B4-BE49-F238E27FC236}">
                <a16:creationId xmlns:a16="http://schemas.microsoft.com/office/drawing/2014/main" id="{6A88F034-421E-41EB-A5C0-B0881697813C}"/>
              </a:ext>
            </a:extLst>
          </p:cNvPr>
          <p:cNvSpPr txBox="1"/>
          <p:nvPr/>
        </p:nvSpPr>
        <p:spPr>
          <a:xfrm>
            <a:off x="4874882" y="2268313"/>
            <a:ext cx="2089142" cy="705298"/>
          </a:xfrm>
          <a:prstGeom prst="rect">
            <a:avLst/>
          </a:prstGeom>
        </p:spPr>
        <p:txBody>
          <a:bodyPr vert="horz" wrap="square" lIns="0" tIns="0" rIns="0" bIns="0" rtlCol="0" anchor="t">
            <a:noAutofit/>
          </a:bodyPr>
          <a:lstStyle/>
          <a:p>
            <a:pPr marL="0" indent="0" algn="l">
              <a:buNone/>
            </a:pPr>
            <a:r>
              <a:rPr lang="nl-NL" sz="1050" noProof="0">
                <a:solidFill>
                  <a:schemeClr val="tx1"/>
                </a:solidFill>
              </a:rPr>
              <a:t>In Heerlen zijn de arme eenpersoonshuishoudens oververtegenwoordigd. De oranje balk komt dus boven de zwarte lijn uit</a:t>
            </a:r>
            <a:endParaRPr lang="nl-NL" sz="1050" noProof="0" dirty="0">
              <a:solidFill>
                <a:schemeClr val="tx1"/>
              </a:solidFill>
            </a:endParaRPr>
          </a:p>
        </p:txBody>
      </p:sp>
      <p:sp>
        <p:nvSpPr>
          <p:cNvPr id="34" name="Title 4">
            <a:extLst>
              <a:ext uri="{FF2B5EF4-FFF2-40B4-BE49-F238E27FC236}">
                <a16:creationId xmlns:a16="http://schemas.microsoft.com/office/drawing/2014/main" id="{3E7160E9-C770-4BDB-902D-12BF1425C318}"/>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Inkomensverdeling Heerlen per type huishouden </a:t>
            </a:r>
            <a:endParaRPr lang="nl-NL" dirty="0">
              <a:solidFill>
                <a:schemeClr val="bg1"/>
              </a:solidFill>
            </a:endParaRPr>
          </a:p>
        </p:txBody>
      </p:sp>
      <p:graphicFrame>
        <p:nvGraphicFramePr>
          <p:cNvPr id="13" name="Object 12" hidden="1">
            <a:extLst>
              <a:ext uri="{FF2B5EF4-FFF2-40B4-BE49-F238E27FC236}">
                <a16:creationId xmlns:a16="http://schemas.microsoft.com/office/drawing/2014/main" id="{7068C0DF-CCBB-4D2A-8F59-0E8CF1A72D5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8076" name="think-cell Slide" r:id="rId7" imgW="425" imgH="424" progId="TCLayout.ActiveDocument.1">
                  <p:embed/>
                </p:oleObj>
              </mc:Choice>
              <mc:Fallback>
                <p:oleObj name="think-cell Slide" r:id="rId7" imgW="425" imgH="424" progId="TCLayout.ActiveDocument.1">
                  <p:embed/>
                  <p:pic>
                    <p:nvPicPr>
                      <p:cNvPr id="13" name="Object 12" hidden="1">
                        <a:extLst>
                          <a:ext uri="{FF2B5EF4-FFF2-40B4-BE49-F238E27FC236}">
                            <a16:creationId xmlns:a16="http://schemas.microsoft.com/office/drawing/2014/main" id="{7068C0DF-CCBB-4D2A-8F59-0E8CF1A72D5F}"/>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91" name="Text Placeholder 3">
            <a:extLst>
              <a:ext uri="{FF2B5EF4-FFF2-40B4-BE49-F238E27FC236}">
                <a16:creationId xmlns:a16="http://schemas.microsoft.com/office/drawing/2014/main" id="{B6E41A89-83FE-461C-8182-9C632C1DE349}"/>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Inkomen:</a:t>
            </a:r>
          </a:p>
        </p:txBody>
      </p:sp>
      <p:sp>
        <p:nvSpPr>
          <p:cNvPr id="39" name="Text Placeholder 3">
            <a:extLst>
              <a:ext uri="{FF2B5EF4-FFF2-40B4-BE49-F238E27FC236}">
                <a16:creationId xmlns:a16="http://schemas.microsoft.com/office/drawing/2014/main" id="{9B96367B-7E84-4EF8-A859-D08EC3CE6F08}"/>
              </a:ext>
            </a:extLst>
          </p:cNvPr>
          <p:cNvSpPr txBox="1">
            <a:spLocks/>
          </p:cNvSpPr>
          <p:nvPr/>
        </p:nvSpPr>
        <p:spPr>
          <a:xfrm>
            <a:off x="930316" y="1441167"/>
            <a:ext cx="3434400" cy="227571"/>
          </a:xfrm>
          <a:prstGeom prst="rect">
            <a:avLst/>
          </a:prstGeom>
        </p:spPr>
        <p:txBody>
          <a:bodyPr vert="horz" lIns="7200" tIns="0" rIns="0" bIns="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endParaRPr lang="nl-NL" sz="1200" b="0" dirty="0">
              <a:solidFill>
                <a:schemeClr val="tx1">
                  <a:lumMod val="65000"/>
                  <a:lumOff val="35000"/>
                </a:schemeClr>
              </a:solidFill>
              <a:ea typeface="Cambria" panose="02040503050406030204" pitchFamily="18" charset="0"/>
            </a:endParaRPr>
          </a:p>
        </p:txBody>
      </p:sp>
      <p:sp>
        <p:nvSpPr>
          <p:cNvPr id="46" name="Freeform: Shape 45">
            <a:extLst>
              <a:ext uri="{FF2B5EF4-FFF2-40B4-BE49-F238E27FC236}">
                <a16:creationId xmlns:a16="http://schemas.microsoft.com/office/drawing/2014/main" id="{8E5C9AE9-8A50-4272-B507-CAF2C21810AB}"/>
              </a:ext>
            </a:extLst>
          </p:cNvPr>
          <p:cNvSpPr/>
          <p:nvPr/>
        </p:nvSpPr>
        <p:spPr>
          <a:xfrm>
            <a:off x="3255734" y="2310714"/>
            <a:ext cx="236580" cy="405679"/>
          </a:xfrm>
          <a:custGeom>
            <a:avLst/>
            <a:gdLst>
              <a:gd name="connsiteX0" fmla="*/ 0 w 555585"/>
              <a:gd name="connsiteY0" fmla="*/ 0 h 451413"/>
              <a:gd name="connsiteX1" fmla="*/ 439838 w 555585"/>
              <a:gd name="connsiteY1" fmla="*/ 173621 h 451413"/>
              <a:gd name="connsiteX2" fmla="*/ 555585 w 555585"/>
              <a:gd name="connsiteY2" fmla="*/ 451413 h 451413"/>
            </a:gdLst>
            <a:ahLst/>
            <a:cxnLst>
              <a:cxn ang="0">
                <a:pos x="connsiteX0" y="connsiteY0"/>
              </a:cxn>
              <a:cxn ang="0">
                <a:pos x="connsiteX1" y="connsiteY1"/>
              </a:cxn>
              <a:cxn ang="0">
                <a:pos x="connsiteX2" y="connsiteY2"/>
              </a:cxn>
            </a:cxnLst>
            <a:rect l="l" t="t" r="r" b="b"/>
            <a:pathLst>
              <a:path w="555585" h="451413">
                <a:moveTo>
                  <a:pt x="0" y="0"/>
                </a:moveTo>
                <a:cubicBezTo>
                  <a:pt x="173620" y="49193"/>
                  <a:pt x="347241" y="98386"/>
                  <a:pt x="439838" y="173621"/>
                </a:cubicBezTo>
                <a:cubicBezTo>
                  <a:pt x="532436" y="248857"/>
                  <a:pt x="544010" y="350135"/>
                  <a:pt x="555585" y="451413"/>
                </a:cubicBezTo>
              </a:path>
            </a:pathLst>
          </a:custGeom>
          <a:noFill/>
          <a:ln w="28575">
            <a:solidFill>
              <a:schemeClr val="tx1"/>
            </a:solidFill>
            <a:headEnd type="none" w="med" len="med"/>
            <a:tailEnd type="triangle" w="med" len="med"/>
          </a:ln>
        </p:spPr>
        <p:txBody>
          <a:bodyPr rtlCol="0" anchor="ctr"/>
          <a:lstStyle/>
          <a:p>
            <a:pPr algn="ctr"/>
            <a:endParaRPr lang="nl-NL">
              <a:solidFill>
                <a:schemeClr val="tx1"/>
              </a:solidFill>
            </a:endParaRPr>
          </a:p>
        </p:txBody>
      </p:sp>
      <p:sp>
        <p:nvSpPr>
          <p:cNvPr id="50" name="Getal 1">
            <a:extLst>
              <a:ext uri="{FF2B5EF4-FFF2-40B4-BE49-F238E27FC236}">
                <a16:creationId xmlns:a16="http://schemas.microsoft.com/office/drawing/2014/main" id="{058F9EB3-6174-4074-9701-19C61EF0A5AC}"/>
              </a:ext>
            </a:extLst>
          </p:cNvPr>
          <p:cNvSpPr txBox="1">
            <a:spLocks/>
          </p:cNvSpPr>
          <p:nvPr/>
        </p:nvSpPr>
        <p:spPr>
          <a:xfrm>
            <a:off x="810337" y="5989241"/>
            <a:ext cx="632266" cy="305276"/>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lgn="ctr">
              <a:buNone/>
            </a:pPr>
            <a:r>
              <a:rPr lang="nl-NL" sz="900" b="0" dirty="0">
                <a:solidFill>
                  <a:schemeClr val="tx1"/>
                </a:solidFill>
              </a:rPr>
              <a:t>Armste 20%</a:t>
            </a:r>
          </a:p>
          <a:p>
            <a:pPr marL="0" indent="0" algn="ctr"/>
            <a:r>
              <a:rPr lang="nl-NL" sz="600" b="0" i="0" u="none" strike="noStrike" dirty="0">
                <a:solidFill>
                  <a:srgbClr val="000000"/>
                </a:solidFill>
                <a:effectLst/>
                <a:latin typeface="+mj-lt"/>
              </a:rPr>
              <a:t>tot €18k</a:t>
            </a:r>
            <a:endParaRPr lang="nl-NL" sz="600" b="0" dirty="0">
              <a:solidFill>
                <a:schemeClr val="tx1"/>
              </a:solidFill>
            </a:endParaRPr>
          </a:p>
        </p:txBody>
      </p:sp>
      <p:sp>
        <p:nvSpPr>
          <p:cNvPr id="51" name="Getal 1">
            <a:extLst>
              <a:ext uri="{FF2B5EF4-FFF2-40B4-BE49-F238E27FC236}">
                <a16:creationId xmlns:a16="http://schemas.microsoft.com/office/drawing/2014/main" id="{E3D96DFD-09A5-457C-8F22-1747A23FBB16}"/>
              </a:ext>
            </a:extLst>
          </p:cNvPr>
          <p:cNvSpPr txBox="1">
            <a:spLocks/>
          </p:cNvSpPr>
          <p:nvPr/>
        </p:nvSpPr>
        <p:spPr>
          <a:xfrm>
            <a:off x="1477354" y="5989241"/>
            <a:ext cx="538326" cy="305276"/>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lgn="ctr">
              <a:buNone/>
            </a:pPr>
            <a:r>
              <a:rPr lang="nl-NL" sz="900" b="0" dirty="0">
                <a:solidFill>
                  <a:schemeClr val="tx1"/>
                </a:solidFill>
              </a:rPr>
              <a:t>Laag 20%</a:t>
            </a:r>
          </a:p>
          <a:p>
            <a:pPr marL="0" indent="0" algn="ctr"/>
            <a:r>
              <a:rPr lang="nl-NL" sz="600" b="0" i="0" u="none" strike="noStrike" dirty="0">
                <a:solidFill>
                  <a:srgbClr val="000000"/>
                </a:solidFill>
                <a:effectLst/>
                <a:latin typeface="+mj-lt"/>
              </a:rPr>
              <a:t>€18 tot €24k</a:t>
            </a:r>
            <a:endParaRPr lang="nl-NL" sz="600" b="0" dirty="0">
              <a:solidFill>
                <a:schemeClr val="tx1"/>
              </a:solidFill>
            </a:endParaRPr>
          </a:p>
        </p:txBody>
      </p:sp>
      <p:sp>
        <p:nvSpPr>
          <p:cNvPr id="52" name="Getal 1">
            <a:extLst>
              <a:ext uri="{FF2B5EF4-FFF2-40B4-BE49-F238E27FC236}">
                <a16:creationId xmlns:a16="http://schemas.microsoft.com/office/drawing/2014/main" id="{ABEFF963-8E84-40A8-B27C-837F72E4D5C8}"/>
              </a:ext>
            </a:extLst>
          </p:cNvPr>
          <p:cNvSpPr txBox="1">
            <a:spLocks/>
          </p:cNvSpPr>
          <p:nvPr/>
        </p:nvSpPr>
        <p:spPr>
          <a:xfrm>
            <a:off x="2050431" y="5989241"/>
            <a:ext cx="715004" cy="305276"/>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lgn="ctr">
              <a:buNone/>
            </a:pPr>
            <a:r>
              <a:rPr lang="nl-NL" sz="900" b="0" dirty="0">
                <a:solidFill>
                  <a:schemeClr val="tx1"/>
                </a:solidFill>
              </a:rPr>
              <a:t>Midden 20%</a:t>
            </a:r>
          </a:p>
          <a:p>
            <a:pPr marL="0" indent="0" algn="ctr"/>
            <a:r>
              <a:rPr lang="nl-NL" sz="600" b="0" i="0" u="none" strike="noStrike" dirty="0">
                <a:solidFill>
                  <a:srgbClr val="000000"/>
                </a:solidFill>
                <a:effectLst/>
                <a:latin typeface="+mj-lt"/>
              </a:rPr>
              <a:t>€24 tot €31k</a:t>
            </a:r>
            <a:endParaRPr lang="nl-NL" sz="600" b="0" dirty="0">
              <a:solidFill>
                <a:schemeClr val="tx1"/>
              </a:solidFill>
            </a:endParaRPr>
          </a:p>
        </p:txBody>
      </p:sp>
      <p:sp>
        <p:nvSpPr>
          <p:cNvPr id="53" name="Getal 1">
            <a:extLst>
              <a:ext uri="{FF2B5EF4-FFF2-40B4-BE49-F238E27FC236}">
                <a16:creationId xmlns:a16="http://schemas.microsoft.com/office/drawing/2014/main" id="{AF9F7BF0-124F-4D5F-AF7C-6B4EB0152001}"/>
              </a:ext>
            </a:extLst>
          </p:cNvPr>
          <p:cNvSpPr txBox="1">
            <a:spLocks/>
          </p:cNvSpPr>
          <p:nvPr/>
        </p:nvSpPr>
        <p:spPr>
          <a:xfrm>
            <a:off x="2800186" y="5989241"/>
            <a:ext cx="540120" cy="305276"/>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lgn="ctr">
              <a:buNone/>
            </a:pPr>
            <a:r>
              <a:rPr lang="nl-NL" sz="900" b="0" dirty="0">
                <a:solidFill>
                  <a:schemeClr val="tx1"/>
                </a:solidFill>
              </a:rPr>
              <a:t>Hoog 20%</a:t>
            </a:r>
          </a:p>
          <a:p>
            <a:pPr marL="0" indent="0" algn="ctr"/>
            <a:r>
              <a:rPr lang="nl-NL" sz="600" b="0" i="0" u="none" strike="noStrike" dirty="0">
                <a:solidFill>
                  <a:srgbClr val="000000"/>
                </a:solidFill>
                <a:effectLst/>
                <a:latin typeface="+mj-lt"/>
              </a:rPr>
              <a:t>€31 tot €40k</a:t>
            </a:r>
            <a:endParaRPr lang="nl-NL" sz="600" b="0" dirty="0">
              <a:solidFill>
                <a:schemeClr val="tx1"/>
              </a:solidFill>
            </a:endParaRPr>
          </a:p>
        </p:txBody>
      </p:sp>
      <p:sp>
        <p:nvSpPr>
          <p:cNvPr id="54" name="Getal 1">
            <a:extLst>
              <a:ext uri="{FF2B5EF4-FFF2-40B4-BE49-F238E27FC236}">
                <a16:creationId xmlns:a16="http://schemas.microsoft.com/office/drawing/2014/main" id="{969A95AC-F1DB-4E3B-8D25-588B91B93E85}"/>
              </a:ext>
            </a:extLst>
          </p:cNvPr>
          <p:cNvSpPr txBox="1">
            <a:spLocks/>
          </p:cNvSpPr>
          <p:nvPr/>
        </p:nvSpPr>
        <p:spPr>
          <a:xfrm>
            <a:off x="3375058" y="5989241"/>
            <a:ext cx="628388" cy="305276"/>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lgn="ctr">
              <a:buNone/>
            </a:pPr>
            <a:r>
              <a:rPr lang="nl-NL" sz="900" b="0" dirty="0">
                <a:solidFill>
                  <a:schemeClr val="tx1"/>
                </a:solidFill>
              </a:rPr>
              <a:t>Rijkste 20%</a:t>
            </a:r>
          </a:p>
          <a:p>
            <a:pPr marL="0" indent="0" algn="ctr"/>
            <a:r>
              <a:rPr lang="nl-NL" sz="600" b="0" i="0" u="none" strike="noStrike" dirty="0">
                <a:solidFill>
                  <a:srgbClr val="000000"/>
                </a:solidFill>
                <a:effectLst/>
                <a:latin typeface="+mj-lt"/>
              </a:rPr>
              <a:t>vanaf €</a:t>
            </a:r>
            <a:r>
              <a:rPr lang="nl-NL" sz="600" b="0" dirty="0">
                <a:solidFill>
                  <a:srgbClr val="000000"/>
                </a:solidFill>
                <a:latin typeface="+mj-lt"/>
              </a:rPr>
              <a:t>40k</a:t>
            </a:r>
            <a:endParaRPr lang="nl-NL" sz="600" b="0" dirty="0">
              <a:solidFill>
                <a:schemeClr val="tx1"/>
              </a:solidFill>
            </a:endParaRPr>
          </a:p>
        </p:txBody>
      </p:sp>
      <p:grpSp>
        <p:nvGrpSpPr>
          <p:cNvPr id="8" name="Group 7">
            <a:extLst>
              <a:ext uri="{FF2B5EF4-FFF2-40B4-BE49-F238E27FC236}">
                <a16:creationId xmlns:a16="http://schemas.microsoft.com/office/drawing/2014/main" id="{C9D49B50-606B-4B22-A95B-68F02DAFF724}"/>
              </a:ext>
            </a:extLst>
          </p:cNvPr>
          <p:cNvGrpSpPr/>
          <p:nvPr/>
        </p:nvGrpSpPr>
        <p:grpSpPr>
          <a:xfrm>
            <a:off x="4379710" y="1446771"/>
            <a:ext cx="1701934" cy="729703"/>
            <a:chOff x="4624369" y="1446771"/>
            <a:chExt cx="1701934" cy="729703"/>
          </a:xfrm>
        </p:grpSpPr>
        <p:grpSp>
          <p:nvGrpSpPr>
            <p:cNvPr id="10" name="Graphic 8" descr="Group of men with solid fill">
              <a:extLst>
                <a:ext uri="{FF2B5EF4-FFF2-40B4-BE49-F238E27FC236}">
                  <a16:creationId xmlns:a16="http://schemas.microsoft.com/office/drawing/2014/main" id="{B7E0C5AA-4911-4C41-A9BA-A89347FFC76A}"/>
                </a:ext>
              </a:extLst>
            </p:cNvPr>
            <p:cNvGrpSpPr/>
            <p:nvPr/>
          </p:nvGrpSpPr>
          <p:grpSpPr>
            <a:xfrm>
              <a:off x="4624369" y="1707621"/>
              <a:ext cx="215074" cy="468853"/>
              <a:chOff x="5927393" y="3059430"/>
              <a:chExt cx="339060" cy="739139"/>
            </a:xfrm>
            <a:solidFill>
              <a:srgbClr val="EC6224"/>
            </a:solidFill>
          </p:grpSpPr>
          <p:sp>
            <p:nvSpPr>
              <p:cNvPr id="16" name="Freeform: Shape 15">
                <a:extLst>
                  <a:ext uri="{FF2B5EF4-FFF2-40B4-BE49-F238E27FC236}">
                    <a16:creationId xmlns:a16="http://schemas.microsoft.com/office/drawing/2014/main" id="{8706A9BD-CD28-4B88-9C04-6F2E2818AA2C}"/>
                  </a:ext>
                </a:extLst>
              </p:cNvPr>
              <p:cNvSpPr/>
              <p:nvPr/>
            </p:nvSpPr>
            <p:spPr>
              <a:xfrm>
                <a:off x="6029325" y="3059430"/>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grpFill/>
              <a:ln w="9525" cap="flat">
                <a:noFill/>
                <a:prstDash val="solid"/>
                <a:miter/>
              </a:ln>
            </p:spPr>
            <p:txBody>
              <a:bodyPr lIns="0" tIns="0" rIns="0" bIns="0" rtlCol="0" anchor="t"/>
              <a:lstStyle/>
              <a:p>
                <a:endParaRPr lang="nl-NL"/>
              </a:p>
            </p:txBody>
          </p:sp>
          <p:sp>
            <p:nvSpPr>
              <p:cNvPr id="17" name="Freeform: Shape 16">
                <a:extLst>
                  <a:ext uri="{FF2B5EF4-FFF2-40B4-BE49-F238E27FC236}">
                    <a16:creationId xmlns:a16="http://schemas.microsoft.com/office/drawing/2014/main" id="{D85CDF99-F986-4C04-894B-07DD208E0EAB}"/>
                  </a:ext>
                </a:extLst>
              </p:cNvPr>
              <p:cNvSpPr/>
              <p:nvPr/>
            </p:nvSpPr>
            <p:spPr>
              <a:xfrm>
                <a:off x="5927393" y="3212782"/>
                <a:ext cx="339060" cy="585787"/>
              </a:xfrm>
              <a:custGeom>
                <a:avLst/>
                <a:gdLst>
                  <a:gd name="connsiteX0" fmla="*/ 338151 w 339060"/>
                  <a:gd name="connsiteY0" fmla="*/ 223838 h 585787"/>
                  <a:gd name="connsiteX1" fmla="*/ 295289 w 339060"/>
                  <a:gd name="connsiteY1" fmla="*/ 65723 h 585787"/>
                  <a:gd name="connsiteX2" fmla="*/ 286716 w 339060"/>
                  <a:gd name="connsiteY2" fmla="*/ 50483 h 585787"/>
                  <a:gd name="connsiteX3" fmla="*/ 220994 w 339060"/>
                  <a:gd name="connsiteY3" fmla="*/ 8573 h 585787"/>
                  <a:gd name="connsiteX4" fmla="*/ 169559 w 339060"/>
                  <a:gd name="connsiteY4" fmla="*/ 0 h 585787"/>
                  <a:gd name="connsiteX5" fmla="*/ 118124 w 339060"/>
                  <a:gd name="connsiteY5" fmla="*/ 8573 h 585787"/>
                  <a:gd name="connsiteX6" fmla="*/ 52401 w 339060"/>
                  <a:gd name="connsiteY6" fmla="*/ 50483 h 585787"/>
                  <a:gd name="connsiteX7" fmla="*/ 43829 w 339060"/>
                  <a:gd name="connsiteY7" fmla="*/ 65723 h 585787"/>
                  <a:gd name="connsiteX8" fmla="*/ 966 w 339060"/>
                  <a:gd name="connsiteY8" fmla="*/ 223838 h 585787"/>
                  <a:gd name="connsiteX9" fmla="*/ 20969 w 339060"/>
                  <a:gd name="connsiteY9" fmla="*/ 260033 h 585787"/>
                  <a:gd name="connsiteX10" fmla="*/ 28589 w 339060"/>
                  <a:gd name="connsiteY10" fmla="*/ 260985 h 585787"/>
                  <a:gd name="connsiteX11" fmla="*/ 56211 w 339060"/>
                  <a:gd name="connsiteY11" fmla="*/ 240030 h 585787"/>
                  <a:gd name="connsiteX12" fmla="*/ 94311 w 339060"/>
                  <a:gd name="connsiteY12" fmla="*/ 100965 h 585787"/>
                  <a:gd name="connsiteX13" fmla="*/ 94311 w 339060"/>
                  <a:gd name="connsiteY13" fmla="*/ 585788 h 585787"/>
                  <a:gd name="connsiteX14" fmla="*/ 151461 w 339060"/>
                  <a:gd name="connsiteY14" fmla="*/ 585788 h 585787"/>
                  <a:gd name="connsiteX15" fmla="*/ 151461 w 339060"/>
                  <a:gd name="connsiteY15" fmla="*/ 313373 h 585787"/>
                  <a:gd name="connsiteX16" fmla="*/ 189561 w 339060"/>
                  <a:gd name="connsiteY16" fmla="*/ 313373 h 585787"/>
                  <a:gd name="connsiteX17" fmla="*/ 189561 w 339060"/>
                  <a:gd name="connsiteY17" fmla="*/ 584835 h 585787"/>
                  <a:gd name="connsiteX18" fmla="*/ 246711 w 339060"/>
                  <a:gd name="connsiteY18" fmla="*/ 584835 h 585787"/>
                  <a:gd name="connsiteX19" fmla="*/ 246711 w 339060"/>
                  <a:gd name="connsiteY19" fmla="*/ 100965 h 585787"/>
                  <a:gd name="connsiteX20" fmla="*/ 284811 w 339060"/>
                  <a:gd name="connsiteY20" fmla="*/ 240030 h 585787"/>
                  <a:gd name="connsiteX21" fmla="*/ 312434 w 339060"/>
                  <a:gd name="connsiteY21" fmla="*/ 260985 h 585787"/>
                  <a:gd name="connsiteX22" fmla="*/ 320054 w 339060"/>
                  <a:gd name="connsiteY22" fmla="*/ 260033 h 585787"/>
                  <a:gd name="connsiteX23" fmla="*/ 338151 w 339060"/>
                  <a:gd name="connsiteY23" fmla="*/ 223838 h 5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9060" h="585787">
                    <a:moveTo>
                      <a:pt x="338151" y="223838"/>
                    </a:moveTo>
                    <a:lnTo>
                      <a:pt x="295289" y="65723"/>
                    </a:lnTo>
                    <a:cubicBezTo>
                      <a:pt x="293384" y="60008"/>
                      <a:pt x="290526" y="54293"/>
                      <a:pt x="286716" y="50483"/>
                    </a:cubicBezTo>
                    <a:cubicBezTo>
                      <a:pt x="268619" y="31433"/>
                      <a:pt x="245759" y="17145"/>
                      <a:pt x="220994" y="8573"/>
                    </a:cubicBezTo>
                    <a:cubicBezTo>
                      <a:pt x="204801" y="2858"/>
                      <a:pt x="187656" y="0"/>
                      <a:pt x="169559" y="0"/>
                    </a:cubicBezTo>
                    <a:cubicBezTo>
                      <a:pt x="151461" y="0"/>
                      <a:pt x="134316" y="2858"/>
                      <a:pt x="118124" y="8573"/>
                    </a:cubicBezTo>
                    <a:cubicBezTo>
                      <a:pt x="92406" y="17145"/>
                      <a:pt x="70499" y="31433"/>
                      <a:pt x="52401" y="50483"/>
                    </a:cubicBezTo>
                    <a:cubicBezTo>
                      <a:pt x="48591" y="55245"/>
                      <a:pt x="45734" y="60008"/>
                      <a:pt x="43829" y="65723"/>
                    </a:cubicBezTo>
                    <a:lnTo>
                      <a:pt x="966" y="223838"/>
                    </a:lnTo>
                    <a:cubicBezTo>
                      <a:pt x="-2844" y="239078"/>
                      <a:pt x="4776" y="256223"/>
                      <a:pt x="20969" y="260033"/>
                    </a:cubicBezTo>
                    <a:cubicBezTo>
                      <a:pt x="23826" y="260985"/>
                      <a:pt x="25731" y="260985"/>
                      <a:pt x="28589" y="260985"/>
                    </a:cubicBezTo>
                    <a:cubicBezTo>
                      <a:pt x="40971" y="260985"/>
                      <a:pt x="52401" y="252413"/>
                      <a:pt x="56211" y="240030"/>
                    </a:cubicBezTo>
                    <a:lnTo>
                      <a:pt x="94311" y="100965"/>
                    </a:lnTo>
                    <a:lnTo>
                      <a:pt x="94311" y="585788"/>
                    </a:lnTo>
                    <a:lnTo>
                      <a:pt x="151461" y="585788"/>
                    </a:lnTo>
                    <a:lnTo>
                      <a:pt x="151461" y="313373"/>
                    </a:lnTo>
                    <a:lnTo>
                      <a:pt x="189561" y="313373"/>
                    </a:lnTo>
                    <a:lnTo>
                      <a:pt x="189561" y="584835"/>
                    </a:lnTo>
                    <a:lnTo>
                      <a:pt x="246711" y="584835"/>
                    </a:lnTo>
                    <a:lnTo>
                      <a:pt x="246711" y="100965"/>
                    </a:lnTo>
                    <a:lnTo>
                      <a:pt x="284811" y="240030"/>
                    </a:lnTo>
                    <a:cubicBezTo>
                      <a:pt x="288621" y="252413"/>
                      <a:pt x="300051" y="260985"/>
                      <a:pt x="312434" y="260985"/>
                    </a:cubicBezTo>
                    <a:cubicBezTo>
                      <a:pt x="315291" y="260985"/>
                      <a:pt x="317196" y="260985"/>
                      <a:pt x="320054" y="260033"/>
                    </a:cubicBezTo>
                    <a:cubicBezTo>
                      <a:pt x="333389" y="256223"/>
                      <a:pt x="341961" y="239078"/>
                      <a:pt x="338151" y="223838"/>
                    </a:cubicBezTo>
                    <a:close/>
                  </a:path>
                </a:pathLst>
              </a:custGeom>
              <a:grpFill/>
              <a:ln w="9525" cap="flat">
                <a:noFill/>
                <a:prstDash val="solid"/>
                <a:miter/>
              </a:ln>
            </p:spPr>
            <p:txBody>
              <a:bodyPr lIns="0" tIns="0" rIns="0" bIns="0" rtlCol="0" anchor="t"/>
              <a:lstStyle/>
              <a:p>
                <a:endParaRPr lang="nl-NL"/>
              </a:p>
            </p:txBody>
          </p:sp>
        </p:grpSp>
        <p:sp>
          <p:nvSpPr>
            <p:cNvPr id="87" name="Rectangle: Rounded Corners 86">
              <a:extLst>
                <a:ext uri="{FF2B5EF4-FFF2-40B4-BE49-F238E27FC236}">
                  <a16:creationId xmlns:a16="http://schemas.microsoft.com/office/drawing/2014/main" id="{B507F365-85F4-4672-A1B1-E93F22BA240F}"/>
                </a:ext>
              </a:extLst>
            </p:cNvPr>
            <p:cNvSpPr/>
            <p:nvPr/>
          </p:nvSpPr>
          <p:spPr>
            <a:xfrm>
              <a:off x="4624369" y="1446771"/>
              <a:ext cx="1701934" cy="363075"/>
            </a:xfrm>
            <a:prstGeom prst="roundRect">
              <a:avLst>
                <a:gd name="adj" fmla="val 5474"/>
              </a:avLst>
            </a:prstGeom>
            <a:noFill/>
            <a:ln>
              <a:noFill/>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indent="0">
                <a:buClr>
                  <a:schemeClr val="tx2"/>
                </a:buClr>
                <a:buNone/>
              </a:pPr>
              <a:r>
                <a:rPr lang="nl-NL" sz="1100" b="1" dirty="0">
                  <a:solidFill>
                    <a:schemeClr val="tx1"/>
                  </a:solidFill>
                  <a:ea typeface="+mj-ea"/>
                  <a:cs typeface="+mj-cs"/>
                </a:rPr>
                <a:t>Eenpersoonshuishouden</a:t>
              </a:r>
              <a:endParaRPr lang="nl-NL" sz="1050" b="1" dirty="0">
                <a:solidFill>
                  <a:schemeClr val="tx1"/>
                </a:solidFill>
                <a:ea typeface="+mj-ea"/>
                <a:cs typeface="+mj-cs"/>
              </a:endParaRPr>
            </a:p>
          </p:txBody>
        </p:sp>
      </p:grpSp>
      <p:grpSp>
        <p:nvGrpSpPr>
          <p:cNvPr id="3" name="Group 2">
            <a:extLst>
              <a:ext uri="{FF2B5EF4-FFF2-40B4-BE49-F238E27FC236}">
                <a16:creationId xmlns:a16="http://schemas.microsoft.com/office/drawing/2014/main" id="{3333F81D-0C7C-4A79-AC76-E1A4E325EAB0}"/>
              </a:ext>
            </a:extLst>
          </p:cNvPr>
          <p:cNvGrpSpPr/>
          <p:nvPr/>
        </p:nvGrpSpPr>
        <p:grpSpPr>
          <a:xfrm>
            <a:off x="6823744" y="1446771"/>
            <a:ext cx="1101160" cy="743989"/>
            <a:chOff x="6457984" y="1446771"/>
            <a:chExt cx="1101160" cy="743989"/>
          </a:xfrm>
        </p:grpSpPr>
        <p:grpSp>
          <p:nvGrpSpPr>
            <p:cNvPr id="7" name="Group 6">
              <a:extLst>
                <a:ext uri="{FF2B5EF4-FFF2-40B4-BE49-F238E27FC236}">
                  <a16:creationId xmlns:a16="http://schemas.microsoft.com/office/drawing/2014/main" id="{384DE9C9-83A6-4BB9-9AB9-0FD58851015E}"/>
                </a:ext>
              </a:extLst>
            </p:cNvPr>
            <p:cNvGrpSpPr/>
            <p:nvPr/>
          </p:nvGrpSpPr>
          <p:grpSpPr>
            <a:xfrm>
              <a:off x="6457984" y="1721907"/>
              <a:ext cx="409277" cy="468853"/>
              <a:chOff x="6792644" y="1647952"/>
              <a:chExt cx="409277" cy="468853"/>
            </a:xfrm>
          </p:grpSpPr>
          <p:grpSp>
            <p:nvGrpSpPr>
              <p:cNvPr id="56" name="Graphic 8" descr="Group of men with solid fill">
                <a:extLst>
                  <a:ext uri="{FF2B5EF4-FFF2-40B4-BE49-F238E27FC236}">
                    <a16:creationId xmlns:a16="http://schemas.microsoft.com/office/drawing/2014/main" id="{781C5B3F-ADFE-4A31-89DC-5C8007BE22F3}"/>
                  </a:ext>
                </a:extLst>
              </p:cNvPr>
              <p:cNvGrpSpPr/>
              <p:nvPr/>
            </p:nvGrpSpPr>
            <p:grpSpPr>
              <a:xfrm>
                <a:off x="6792644" y="1647952"/>
                <a:ext cx="215074" cy="468853"/>
                <a:chOff x="5927393" y="3059430"/>
                <a:chExt cx="339060" cy="739139"/>
              </a:xfrm>
              <a:solidFill>
                <a:srgbClr val="EC6224"/>
              </a:solidFill>
            </p:grpSpPr>
            <p:sp>
              <p:nvSpPr>
                <p:cNvPr id="57" name="Freeform: Shape 56">
                  <a:extLst>
                    <a:ext uri="{FF2B5EF4-FFF2-40B4-BE49-F238E27FC236}">
                      <a16:creationId xmlns:a16="http://schemas.microsoft.com/office/drawing/2014/main" id="{45618BBE-D726-4FC0-A0BB-5F135DB03427}"/>
                    </a:ext>
                  </a:extLst>
                </p:cNvPr>
                <p:cNvSpPr/>
                <p:nvPr/>
              </p:nvSpPr>
              <p:spPr>
                <a:xfrm>
                  <a:off x="6029325" y="3059430"/>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grpFill/>
                <a:ln w="9525" cap="flat">
                  <a:noFill/>
                  <a:prstDash val="solid"/>
                  <a:miter/>
                </a:ln>
              </p:spPr>
              <p:txBody>
                <a:bodyPr rtlCol="0" anchor="ctr"/>
                <a:lstStyle/>
                <a:p>
                  <a:endParaRPr lang="nl-NL"/>
                </a:p>
              </p:txBody>
            </p:sp>
            <p:sp>
              <p:nvSpPr>
                <p:cNvPr id="58" name="Freeform: Shape 57">
                  <a:extLst>
                    <a:ext uri="{FF2B5EF4-FFF2-40B4-BE49-F238E27FC236}">
                      <a16:creationId xmlns:a16="http://schemas.microsoft.com/office/drawing/2014/main" id="{A628BAE2-AE28-45DC-9448-BC5318697F8C}"/>
                    </a:ext>
                  </a:extLst>
                </p:cNvPr>
                <p:cNvSpPr/>
                <p:nvPr/>
              </p:nvSpPr>
              <p:spPr>
                <a:xfrm>
                  <a:off x="5927393" y="3212782"/>
                  <a:ext cx="339060" cy="585787"/>
                </a:xfrm>
                <a:custGeom>
                  <a:avLst/>
                  <a:gdLst>
                    <a:gd name="connsiteX0" fmla="*/ 338151 w 339060"/>
                    <a:gd name="connsiteY0" fmla="*/ 223838 h 585787"/>
                    <a:gd name="connsiteX1" fmla="*/ 295289 w 339060"/>
                    <a:gd name="connsiteY1" fmla="*/ 65723 h 585787"/>
                    <a:gd name="connsiteX2" fmla="*/ 286716 w 339060"/>
                    <a:gd name="connsiteY2" fmla="*/ 50483 h 585787"/>
                    <a:gd name="connsiteX3" fmla="*/ 220994 w 339060"/>
                    <a:gd name="connsiteY3" fmla="*/ 8573 h 585787"/>
                    <a:gd name="connsiteX4" fmla="*/ 169559 w 339060"/>
                    <a:gd name="connsiteY4" fmla="*/ 0 h 585787"/>
                    <a:gd name="connsiteX5" fmla="*/ 118124 w 339060"/>
                    <a:gd name="connsiteY5" fmla="*/ 8573 h 585787"/>
                    <a:gd name="connsiteX6" fmla="*/ 52401 w 339060"/>
                    <a:gd name="connsiteY6" fmla="*/ 50483 h 585787"/>
                    <a:gd name="connsiteX7" fmla="*/ 43829 w 339060"/>
                    <a:gd name="connsiteY7" fmla="*/ 65723 h 585787"/>
                    <a:gd name="connsiteX8" fmla="*/ 966 w 339060"/>
                    <a:gd name="connsiteY8" fmla="*/ 223838 h 585787"/>
                    <a:gd name="connsiteX9" fmla="*/ 20969 w 339060"/>
                    <a:gd name="connsiteY9" fmla="*/ 260033 h 585787"/>
                    <a:gd name="connsiteX10" fmla="*/ 28589 w 339060"/>
                    <a:gd name="connsiteY10" fmla="*/ 260985 h 585787"/>
                    <a:gd name="connsiteX11" fmla="*/ 56211 w 339060"/>
                    <a:gd name="connsiteY11" fmla="*/ 240030 h 585787"/>
                    <a:gd name="connsiteX12" fmla="*/ 94311 w 339060"/>
                    <a:gd name="connsiteY12" fmla="*/ 100965 h 585787"/>
                    <a:gd name="connsiteX13" fmla="*/ 94311 w 339060"/>
                    <a:gd name="connsiteY13" fmla="*/ 585788 h 585787"/>
                    <a:gd name="connsiteX14" fmla="*/ 151461 w 339060"/>
                    <a:gd name="connsiteY14" fmla="*/ 585788 h 585787"/>
                    <a:gd name="connsiteX15" fmla="*/ 151461 w 339060"/>
                    <a:gd name="connsiteY15" fmla="*/ 313373 h 585787"/>
                    <a:gd name="connsiteX16" fmla="*/ 189561 w 339060"/>
                    <a:gd name="connsiteY16" fmla="*/ 313373 h 585787"/>
                    <a:gd name="connsiteX17" fmla="*/ 189561 w 339060"/>
                    <a:gd name="connsiteY17" fmla="*/ 584835 h 585787"/>
                    <a:gd name="connsiteX18" fmla="*/ 246711 w 339060"/>
                    <a:gd name="connsiteY18" fmla="*/ 584835 h 585787"/>
                    <a:gd name="connsiteX19" fmla="*/ 246711 w 339060"/>
                    <a:gd name="connsiteY19" fmla="*/ 100965 h 585787"/>
                    <a:gd name="connsiteX20" fmla="*/ 284811 w 339060"/>
                    <a:gd name="connsiteY20" fmla="*/ 240030 h 585787"/>
                    <a:gd name="connsiteX21" fmla="*/ 312434 w 339060"/>
                    <a:gd name="connsiteY21" fmla="*/ 260985 h 585787"/>
                    <a:gd name="connsiteX22" fmla="*/ 320054 w 339060"/>
                    <a:gd name="connsiteY22" fmla="*/ 260033 h 585787"/>
                    <a:gd name="connsiteX23" fmla="*/ 338151 w 339060"/>
                    <a:gd name="connsiteY23" fmla="*/ 223838 h 5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9060" h="585787">
                      <a:moveTo>
                        <a:pt x="338151" y="223838"/>
                      </a:moveTo>
                      <a:lnTo>
                        <a:pt x="295289" y="65723"/>
                      </a:lnTo>
                      <a:cubicBezTo>
                        <a:pt x="293384" y="60008"/>
                        <a:pt x="290526" y="54293"/>
                        <a:pt x="286716" y="50483"/>
                      </a:cubicBezTo>
                      <a:cubicBezTo>
                        <a:pt x="268619" y="31433"/>
                        <a:pt x="245759" y="17145"/>
                        <a:pt x="220994" y="8573"/>
                      </a:cubicBezTo>
                      <a:cubicBezTo>
                        <a:pt x="204801" y="2858"/>
                        <a:pt x="187656" y="0"/>
                        <a:pt x="169559" y="0"/>
                      </a:cubicBezTo>
                      <a:cubicBezTo>
                        <a:pt x="151461" y="0"/>
                        <a:pt x="134316" y="2858"/>
                        <a:pt x="118124" y="8573"/>
                      </a:cubicBezTo>
                      <a:cubicBezTo>
                        <a:pt x="92406" y="17145"/>
                        <a:pt x="70499" y="31433"/>
                        <a:pt x="52401" y="50483"/>
                      </a:cubicBezTo>
                      <a:cubicBezTo>
                        <a:pt x="48591" y="55245"/>
                        <a:pt x="45734" y="60008"/>
                        <a:pt x="43829" y="65723"/>
                      </a:cubicBezTo>
                      <a:lnTo>
                        <a:pt x="966" y="223838"/>
                      </a:lnTo>
                      <a:cubicBezTo>
                        <a:pt x="-2844" y="239078"/>
                        <a:pt x="4776" y="256223"/>
                        <a:pt x="20969" y="260033"/>
                      </a:cubicBezTo>
                      <a:cubicBezTo>
                        <a:pt x="23826" y="260985"/>
                        <a:pt x="25731" y="260985"/>
                        <a:pt x="28589" y="260985"/>
                      </a:cubicBezTo>
                      <a:cubicBezTo>
                        <a:pt x="40971" y="260985"/>
                        <a:pt x="52401" y="252413"/>
                        <a:pt x="56211" y="240030"/>
                      </a:cubicBezTo>
                      <a:lnTo>
                        <a:pt x="94311" y="100965"/>
                      </a:lnTo>
                      <a:lnTo>
                        <a:pt x="94311" y="585788"/>
                      </a:lnTo>
                      <a:lnTo>
                        <a:pt x="151461" y="585788"/>
                      </a:lnTo>
                      <a:lnTo>
                        <a:pt x="151461" y="313373"/>
                      </a:lnTo>
                      <a:lnTo>
                        <a:pt x="189561" y="313373"/>
                      </a:lnTo>
                      <a:lnTo>
                        <a:pt x="189561" y="584835"/>
                      </a:lnTo>
                      <a:lnTo>
                        <a:pt x="246711" y="584835"/>
                      </a:lnTo>
                      <a:lnTo>
                        <a:pt x="246711" y="100965"/>
                      </a:lnTo>
                      <a:lnTo>
                        <a:pt x="284811" y="240030"/>
                      </a:lnTo>
                      <a:cubicBezTo>
                        <a:pt x="288621" y="252413"/>
                        <a:pt x="300051" y="260985"/>
                        <a:pt x="312434" y="260985"/>
                      </a:cubicBezTo>
                      <a:cubicBezTo>
                        <a:pt x="315291" y="260985"/>
                        <a:pt x="317196" y="260985"/>
                        <a:pt x="320054" y="260033"/>
                      </a:cubicBezTo>
                      <a:cubicBezTo>
                        <a:pt x="333389" y="256223"/>
                        <a:pt x="341961" y="239078"/>
                        <a:pt x="338151" y="223838"/>
                      </a:cubicBezTo>
                      <a:close/>
                    </a:path>
                  </a:pathLst>
                </a:custGeom>
                <a:grpFill/>
                <a:ln w="9525" cap="flat">
                  <a:noFill/>
                  <a:prstDash val="solid"/>
                  <a:miter/>
                </a:ln>
              </p:spPr>
              <p:txBody>
                <a:bodyPr rtlCol="0" anchor="ctr"/>
                <a:lstStyle/>
                <a:p>
                  <a:endParaRPr lang="nl-NL"/>
                </a:p>
              </p:txBody>
            </p:sp>
          </p:grpSp>
          <p:grpSp>
            <p:nvGrpSpPr>
              <p:cNvPr id="59" name="Graphic 8" descr="Group of men with solid fill">
                <a:extLst>
                  <a:ext uri="{FF2B5EF4-FFF2-40B4-BE49-F238E27FC236}">
                    <a16:creationId xmlns:a16="http://schemas.microsoft.com/office/drawing/2014/main" id="{3486A48E-CF78-4C7B-A698-FE445B6FC314}"/>
                  </a:ext>
                </a:extLst>
              </p:cNvPr>
              <p:cNvGrpSpPr/>
              <p:nvPr/>
            </p:nvGrpSpPr>
            <p:grpSpPr>
              <a:xfrm>
                <a:off x="7038990" y="1761622"/>
                <a:ext cx="162931" cy="355183"/>
                <a:chOff x="5927393" y="3059430"/>
                <a:chExt cx="339060" cy="739139"/>
              </a:xfrm>
              <a:solidFill>
                <a:srgbClr val="EC6224"/>
              </a:solidFill>
            </p:grpSpPr>
            <p:sp>
              <p:nvSpPr>
                <p:cNvPr id="60" name="Freeform: Shape 59">
                  <a:extLst>
                    <a:ext uri="{FF2B5EF4-FFF2-40B4-BE49-F238E27FC236}">
                      <a16:creationId xmlns:a16="http://schemas.microsoft.com/office/drawing/2014/main" id="{A120FB9B-EF1B-48D6-BA81-7AF751B00420}"/>
                    </a:ext>
                  </a:extLst>
                </p:cNvPr>
                <p:cNvSpPr/>
                <p:nvPr/>
              </p:nvSpPr>
              <p:spPr>
                <a:xfrm>
                  <a:off x="6029325" y="3059430"/>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grpFill/>
                <a:ln w="9525" cap="flat">
                  <a:noFill/>
                  <a:prstDash val="solid"/>
                  <a:miter/>
                </a:ln>
              </p:spPr>
              <p:txBody>
                <a:bodyPr rtlCol="0" anchor="ctr"/>
                <a:lstStyle/>
                <a:p>
                  <a:endParaRPr lang="nl-NL"/>
                </a:p>
              </p:txBody>
            </p:sp>
            <p:sp>
              <p:nvSpPr>
                <p:cNvPr id="61" name="Freeform: Shape 60">
                  <a:extLst>
                    <a:ext uri="{FF2B5EF4-FFF2-40B4-BE49-F238E27FC236}">
                      <a16:creationId xmlns:a16="http://schemas.microsoft.com/office/drawing/2014/main" id="{884E7E40-8774-40FF-BAEA-C049C2A8FEC6}"/>
                    </a:ext>
                  </a:extLst>
                </p:cNvPr>
                <p:cNvSpPr/>
                <p:nvPr/>
              </p:nvSpPr>
              <p:spPr>
                <a:xfrm>
                  <a:off x="5927393" y="3212782"/>
                  <a:ext cx="339060" cy="585787"/>
                </a:xfrm>
                <a:custGeom>
                  <a:avLst/>
                  <a:gdLst>
                    <a:gd name="connsiteX0" fmla="*/ 338151 w 339060"/>
                    <a:gd name="connsiteY0" fmla="*/ 223838 h 585787"/>
                    <a:gd name="connsiteX1" fmla="*/ 295289 w 339060"/>
                    <a:gd name="connsiteY1" fmla="*/ 65723 h 585787"/>
                    <a:gd name="connsiteX2" fmla="*/ 286716 w 339060"/>
                    <a:gd name="connsiteY2" fmla="*/ 50483 h 585787"/>
                    <a:gd name="connsiteX3" fmla="*/ 220994 w 339060"/>
                    <a:gd name="connsiteY3" fmla="*/ 8573 h 585787"/>
                    <a:gd name="connsiteX4" fmla="*/ 169559 w 339060"/>
                    <a:gd name="connsiteY4" fmla="*/ 0 h 585787"/>
                    <a:gd name="connsiteX5" fmla="*/ 118124 w 339060"/>
                    <a:gd name="connsiteY5" fmla="*/ 8573 h 585787"/>
                    <a:gd name="connsiteX6" fmla="*/ 52401 w 339060"/>
                    <a:gd name="connsiteY6" fmla="*/ 50483 h 585787"/>
                    <a:gd name="connsiteX7" fmla="*/ 43829 w 339060"/>
                    <a:gd name="connsiteY7" fmla="*/ 65723 h 585787"/>
                    <a:gd name="connsiteX8" fmla="*/ 966 w 339060"/>
                    <a:gd name="connsiteY8" fmla="*/ 223838 h 585787"/>
                    <a:gd name="connsiteX9" fmla="*/ 20969 w 339060"/>
                    <a:gd name="connsiteY9" fmla="*/ 260033 h 585787"/>
                    <a:gd name="connsiteX10" fmla="*/ 28589 w 339060"/>
                    <a:gd name="connsiteY10" fmla="*/ 260985 h 585787"/>
                    <a:gd name="connsiteX11" fmla="*/ 56211 w 339060"/>
                    <a:gd name="connsiteY11" fmla="*/ 240030 h 585787"/>
                    <a:gd name="connsiteX12" fmla="*/ 94311 w 339060"/>
                    <a:gd name="connsiteY12" fmla="*/ 100965 h 585787"/>
                    <a:gd name="connsiteX13" fmla="*/ 94311 w 339060"/>
                    <a:gd name="connsiteY13" fmla="*/ 585788 h 585787"/>
                    <a:gd name="connsiteX14" fmla="*/ 151461 w 339060"/>
                    <a:gd name="connsiteY14" fmla="*/ 585788 h 585787"/>
                    <a:gd name="connsiteX15" fmla="*/ 151461 w 339060"/>
                    <a:gd name="connsiteY15" fmla="*/ 313373 h 585787"/>
                    <a:gd name="connsiteX16" fmla="*/ 189561 w 339060"/>
                    <a:gd name="connsiteY16" fmla="*/ 313373 h 585787"/>
                    <a:gd name="connsiteX17" fmla="*/ 189561 w 339060"/>
                    <a:gd name="connsiteY17" fmla="*/ 584835 h 585787"/>
                    <a:gd name="connsiteX18" fmla="*/ 246711 w 339060"/>
                    <a:gd name="connsiteY18" fmla="*/ 584835 h 585787"/>
                    <a:gd name="connsiteX19" fmla="*/ 246711 w 339060"/>
                    <a:gd name="connsiteY19" fmla="*/ 100965 h 585787"/>
                    <a:gd name="connsiteX20" fmla="*/ 284811 w 339060"/>
                    <a:gd name="connsiteY20" fmla="*/ 240030 h 585787"/>
                    <a:gd name="connsiteX21" fmla="*/ 312434 w 339060"/>
                    <a:gd name="connsiteY21" fmla="*/ 260985 h 585787"/>
                    <a:gd name="connsiteX22" fmla="*/ 320054 w 339060"/>
                    <a:gd name="connsiteY22" fmla="*/ 260033 h 585787"/>
                    <a:gd name="connsiteX23" fmla="*/ 338151 w 339060"/>
                    <a:gd name="connsiteY23" fmla="*/ 223838 h 5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9060" h="585787">
                      <a:moveTo>
                        <a:pt x="338151" y="223838"/>
                      </a:moveTo>
                      <a:lnTo>
                        <a:pt x="295289" y="65723"/>
                      </a:lnTo>
                      <a:cubicBezTo>
                        <a:pt x="293384" y="60008"/>
                        <a:pt x="290526" y="54293"/>
                        <a:pt x="286716" y="50483"/>
                      </a:cubicBezTo>
                      <a:cubicBezTo>
                        <a:pt x="268619" y="31433"/>
                        <a:pt x="245759" y="17145"/>
                        <a:pt x="220994" y="8573"/>
                      </a:cubicBezTo>
                      <a:cubicBezTo>
                        <a:pt x="204801" y="2858"/>
                        <a:pt x="187656" y="0"/>
                        <a:pt x="169559" y="0"/>
                      </a:cubicBezTo>
                      <a:cubicBezTo>
                        <a:pt x="151461" y="0"/>
                        <a:pt x="134316" y="2858"/>
                        <a:pt x="118124" y="8573"/>
                      </a:cubicBezTo>
                      <a:cubicBezTo>
                        <a:pt x="92406" y="17145"/>
                        <a:pt x="70499" y="31433"/>
                        <a:pt x="52401" y="50483"/>
                      </a:cubicBezTo>
                      <a:cubicBezTo>
                        <a:pt x="48591" y="55245"/>
                        <a:pt x="45734" y="60008"/>
                        <a:pt x="43829" y="65723"/>
                      </a:cubicBezTo>
                      <a:lnTo>
                        <a:pt x="966" y="223838"/>
                      </a:lnTo>
                      <a:cubicBezTo>
                        <a:pt x="-2844" y="239078"/>
                        <a:pt x="4776" y="256223"/>
                        <a:pt x="20969" y="260033"/>
                      </a:cubicBezTo>
                      <a:cubicBezTo>
                        <a:pt x="23826" y="260985"/>
                        <a:pt x="25731" y="260985"/>
                        <a:pt x="28589" y="260985"/>
                      </a:cubicBezTo>
                      <a:cubicBezTo>
                        <a:pt x="40971" y="260985"/>
                        <a:pt x="52401" y="252413"/>
                        <a:pt x="56211" y="240030"/>
                      </a:cubicBezTo>
                      <a:lnTo>
                        <a:pt x="94311" y="100965"/>
                      </a:lnTo>
                      <a:lnTo>
                        <a:pt x="94311" y="585788"/>
                      </a:lnTo>
                      <a:lnTo>
                        <a:pt x="151461" y="585788"/>
                      </a:lnTo>
                      <a:lnTo>
                        <a:pt x="151461" y="313373"/>
                      </a:lnTo>
                      <a:lnTo>
                        <a:pt x="189561" y="313373"/>
                      </a:lnTo>
                      <a:lnTo>
                        <a:pt x="189561" y="584835"/>
                      </a:lnTo>
                      <a:lnTo>
                        <a:pt x="246711" y="584835"/>
                      </a:lnTo>
                      <a:lnTo>
                        <a:pt x="246711" y="100965"/>
                      </a:lnTo>
                      <a:lnTo>
                        <a:pt x="284811" y="240030"/>
                      </a:lnTo>
                      <a:cubicBezTo>
                        <a:pt x="288621" y="252413"/>
                        <a:pt x="300051" y="260985"/>
                        <a:pt x="312434" y="260985"/>
                      </a:cubicBezTo>
                      <a:cubicBezTo>
                        <a:pt x="315291" y="260985"/>
                        <a:pt x="317196" y="260985"/>
                        <a:pt x="320054" y="260033"/>
                      </a:cubicBezTo>
                      <a:cubicBezTo>
                        <a:pt x="333389" y="256223"/>
                        <a:pt x="341961" y="239078"/>
                        <a:pt x="338151" y="223838"/>
                      </a:cubicBezTo>
                      <a:close/>
                    </a:path>
                  </a:pathLst>
                </a:custGeom>
                <a:grpFill/>
                <a:ln w="9525" cap="flat">
                  <a:noFill/>
                  <a:prstDash val="solid"/>
                  <a:miter/>
                </a:ln>
              </p:spPr>
              <p:txBody>
                <a:bodyPr rtlCol="0" anchor="ctr"/>
                <a:lstStyle/>
                <a:p>
                  <a:endParaRPr lang="nl-NL"/>
                </a:p>
              </p:txBody>
            </p:sp>
          </p:grpSp>
        </p:grpSp>
        <p:sp>
          <p:nvSpPr>
            <p:cNvPr id="88" name="Rectangle: Rounded Corners 87">
              <a:extLst>
                <a:ext uri="{FF2B5EF4-FFF2-40B4-BE49-F238E27FC236}">
                  <a16:creationId xmlns:a16="http://schemas.microsoft.com/office/drawing/2014/main" id="{2FD4E9AD-8A7B-46CB-87D0-210B9690FF0C}"/>
                </a:ext>
              </a:extLst>
            </p:cNvPr>
            <p:cNvSpPr/>
            <p:nvPr/>
          </p:nvSpPr>
          <p:spPr>
            <a:xfrm>
              <a:off x="6457984" y="1446771"/>
              <a:ext cx="1101160" cy="363075"/>
            </a:xfrm>
            <a:prstGeom prst="roundRect">
              <a:avLst>
                <a:gd name="adj" fmla="val 5474"/>
              </a:avLst>
            </a:prstGeom>
            <a:noFill/>
            <a:ln>
              <a:noFill/>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indent="0">
                <a:buClr>
                  <a:schemeClr val="tx2"/>
                </a:buClr>
                <a:buNone/>
              </a:pPr>
              <a:r>
                <a:rPr lang="nl-NL" sz="1050" b="1" dirty="0">
                  <a:solidFill>
                    <a:schemeClr val="tx1"/>
                  </a:solidFill>
                  <a:ea typeface="+mj-ea"/>
                  <a:cs typeface="+mj-cs"/>
                </a:rPr>
                <a:t>Eenoudergezin</a:t>
              </a:r>
            </a:p>
          </p:txBody>
        </p:sp>
      </p:grpSp>
      <p:grpSp>
        <p:nvGrpSpPr>
          <p:cNvPr id="11" name="Group 10">
            <a:extLst>
              <a:ext uri="{FF2B5EF4-FFF2-40B4-BE49-F238E27FC236}">
                <a16:creationId xmlns:a16="http://schemas.microsoft.com/office/drawing/2014/main" id="{BE58C37D-10CC-43CF-AB80-65A992D87407}"/>
              </a:ext>
            </a:extLst>
          </p:cNvPr>
          <p:cNvGrpSpPr/>
          <p:nvPr/>
        </p:nvGrpSpPr>
        <p:grpSpPr>
          <a:xfrm>
            <a:off x="8151571" y="1446771"/>
            <a:ext cx="1331059" cy="743989"/>
            <a:chOff x="8246321" y="1446771"/>
            <a:chExt cx="1331059" cy="743989"/>
          </a:xfrm>
        </p:grpSpPr>
        <p:grpSp>
          <p:nvGrpSpPr>
            <p:cNvPr id="5" name="Group 4">
              <a:extLst>
                <a:ext uri="{FF2B5EF4-FFF2-40B4-BE49-F238E27FC236}">
                  <a16:creationId xmlns:a16="http://schemas.microsoft.com/office/drawing/2014/main" id="{DAFAA6B6-6026-42A7-A631-FC93C51A40DD}"/>
                </a:ext>
              </a:extLst>
            </p:cNvPr>
            <p:cNvGrpSpPr/>
            <p:nvPr/>
          </p:nvGrpSpPr>
          <p:grpSpPr>
            <a:xfrm>
              <a:off x="8246322" y="1721907"/>
              <a:ext cx="735898" cy="468853"/>
              <a:chOff x="8113156" y="1647952"/>
              <a:chExt cx="735898" cy="468853"/>
            </a:xfrm>
          </p:grpSpPr>
          <p:grpSp>
            <p:nvGrpSpPr>
              <p:cNvPr id="62" name="Graphic 8" descr="Group of men with solid fill">
                <a:extLst>
                  <a:ext uri="{FF2B5EF4-FFF2-40B4-BE49-F238E27FC236}">
                    <a16:creationId xmlns:a16="http://schemas.microsoft.com/office/drawing/2014/main" id="{1F3B9AF6-BA2B-4884-9513-B7949F105CC6}"/>
                  </a:ext>
                </a:extLst>
              </p:cNvPr>
              <p:cNvGrpSpPr/>
              <p:nvPr/>
            </p:nvGrpSpPr>
            <p:grpSpPr>
              <a:xfrm>
                <a:off x="8113156" y="1647952"/>
                <a:ext cx="215074" cy="468853"/>
                <a:chOff x="5927393" y="3059430"/>
                <a:chExt cx="339060" cy="739139"/>
              </a:xfrm>
              <a:solidFill>
                <a:srgbClr val="EC6224"/>
              </a:solidFill>
            </p:grpSpPr>
            <p:sp>
              <p:nvSpPr>
                <p:cNvPr id="63" name="Freeform: Shape 62">
                  <a:extLst>
                    <a:ext uri="{FF2B5EF4-FFF2-40B4-BE49-F238E27FC236}">
                      <a16:creationId xmlns:a16="http://schemas.microsoft.com/office/drawing/2014/main" id="{0E42A0DC-34DD-4A1F-ACEF-A7BACBE8355F}"/>
                    </a:ext>
                  </a:extLst>
                </p:cNvPr>
                <p:cNvSpPr/>
                <p:nvPr/>
              </p:nvSpPr>
              <p:spPr>
                <a:xfrm>
                  <a:off x="6029325" y="3059430"/>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grpFill/>
                <a:ln w="9525" cap="flat">
                  <a:noFill/>
                  <a:prstDash val="solid"/>
                  <a:miter/>
                </a:ln>
              </p:spPr>
              <p:txBody>
                <a:bodyPr rtlCol="0" anchor="ctr"/>
                <a:lstStyle/>
                <a:p>
                  <a:endParaRPr lang="nl-NL"/>
                </a:p>
              </p:txBody>
            </p:sp>
            <p:sp>
              <p:nvSpPr>
                <p:cNvPr id="64" name="Freeform: Shape 63">
                  <a:extLst>
                    <a:ext uri="{FF2B5EF4-FFF2-40B4-BE49-F238E27FC236}">
                      <a16:creationId xmlns:a16="http://schemas.microsoft.com/office/drawing/2014/main" id="{3E37487A-3D62-4FB4-9274-6BA7DCBCB6D7}"/>
                    </a:ext>
                  </a:extLst>
                </p:cNvPr>
                <p:cNvSpPr/>
                <p:nvPr/>
              </p:nvSpPr>
              <p:spPr>
                <a:xfrm>
                  <a:off x="5927393" y="3212782"/>
                  <a:ext cx="339060" cy="585787"/>
                </a:xfrm>
                <a:custGeom>
                  <a:avLst/>
                  <a:gdLst>
                    <a:gd name="connsiteX0" fmla="*/ 338151 w 339060"/>
                    <a:gd name="connsiteY0" fmla="*/ 223838 h 585787"/>
                    <a:gd name="connsiteX1" fmla="*/ 295289 w 339060"/>
                    <a:gd name="connsiteY1" fmla="*/ 65723 h 585787"/>
                    <a:gd name="connsiteX2" fmla="*/ 286716 w 339060"/>
                    <a:gd name="connsiteY2" fmla="*/ 50483 h 585787"/>
                    <a:gd name="connsiteX3" fmla="*/ 220994 w 339060"/>
                    <a:gd name="connsiteY3" fmla="*/ 8573 h 585787"/>
                    <a:gd name="connsiteX4" fmla="*/ 169559 w 339060"/>
                    <a:gd name="connsiteY4" fmla="*/ 0 h 585787"/>
                    <a:gd name="connsiteX5" fmla="*/ 118124 w 339060"/>
                    <a:gd name="connsiteY5" fmla="*/ 8573 h 585787"/>
                    <a:gd name="connsiteX6" fmla="*/ 52401 w 339060"/>
                    <a:gd name="connsiteY6" fmla="*/ 50483 h 585787"/>
                    <a:gd name="connsiteX7" fmla="*/ 43829 w 339060"/>
                    <a:gd name="connsiteY7" fmla="*/ 65723 h 585787"/>
                    <a:gd name="connsiteX8" fmla="*/ 966 w 339060"/>
                    <a:gd name="connsiteY8" fmla="*/ 223838 h 585787"/>
                    <a:gd name="connsiteX9" fmla="*/ 20969 w 339060"/>
                    <a:gd name="connsiteY9" fmla="*/ 260033 h 585787"/>
                    <a:gd name="connsiteX10" fmla="*/ 28589 w 339060"/>
                    <a:gd name="connsiteY10" fmla="*/ 260985 h 585787"/>
                    <a:gd name="connsiteX11" fmla="*/ 56211 w 339060"/>
                    <a:gd name="connsiteY11" fmla="*/ 240030 h 585787"/>
                    <a:gd name="connsiteX12" fmla="*/ 94311 w 339060"/>
                    <a:gd name="connsiteY12" fmla="*/ 100965 h 585787"/>
                    <a:gd name="connsiteX13" fmla="*/ 94311 w 339060"/>
                    <a:gd name="connsiteY13" fmla="*/ 585788 h 585787"/>
                    <a:gd name="connsiteX14" fmla="*/ 151461 w 339060"/>
                    <a:gd name="connsiteY14" fmla="*/ 585788 h 585787"/>
                    <a:gd name="connsiteX15" fmla="*/ 151461 w 339060"/>
                    <a:gd name="connsiteY15" fmla="*/ 313373 h 585787"/>
                    <a:gd name="connsiteX16" fmla="*/ 189561 w 339060"/>
                    <a:gd name="connsiteY16" fmla="*/ 313373 h 585787"/>
                    <a:gd name="connsiteX17" fmla="*/ 189561 w 339060"/>
                    <a:gd name="connsiteY17" fmla="*/ 584835 h 585787"/>
                    <a:gd name="connsiteX18" fmla="*/ 246711 w 339060"/>
                    <a:gd name="connsiteY18" fmla="*/ 584835 h 585787"/>
                    <a:gd name="connsiteX19" fmla="*/ 246711 w 339060"/>
                    <a:gd name="connsiteY19" fmla="*/ 100965 h 585787"/>
                    <a:gd name="connsiteX20" fmla="*/ 284811 w 339060"/>
                    <a:gd name="connsiteY20" fmla="*/ 240030 h 585787"/>
                    <a:gd name="connsiteX21" fmla="*/ 312434 w 339060"/>
                    <a:gd name="connsiteY21" fmla="*/ 260985 h 585787"/>
                    <a:gd name="connsiteX22" fmla="*/ 320054 w 339060"/>
                    <a:gd name="connsiteY22" fmla="*/ 260033 h 585787"/>
                    <a:gd name="connsiteX23" fmla="*/ 338151 w 339060"/>
                    <a:gd name="connsiteY23" fmla="*/ 223838 h 5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9060" h="585787">
                      <a:moveTo>
                        <a:pt x="338151" y="223838"/>
                      </a:moveTo>
                      <a:lnTo>
                        <a:pt x="295289" y="65723"/>
                      </a:lnTo>
                      <a:cubicBezTo>
                        <a:pt x="293384" y="60008"/>
                        <a:pt x="290526" y="54293"/>
                        <a:pt x="286716" y="50483"/>
                      </a:cubicBezTo>
                      <a:cubicBezTo>
                        <a:pt x="268619" y="31433"/>
                        <a:pt x="245759" y="17145"/>
                        <a:pt x="220994" y="8573"/>
                      </a:cubicBezTo>
                      <a:cubicBezTo>
                        <a:pt x="204801" y="2858"/>
                        <a:pt x="187656" y="0"/>
                        <a:pt x="169559" y="0"/>
                      </a:cubicBezTo>
                      <a:cubicBezTo>
                        <a:pt x="151461" y="0"/>
                        <a:pt x="134316" y="2858"/>
                        <a:pt x="118124" y="8573"/>
                      </a:cubicBezTo>
                      <a:cubicBezTo>
                        <a:pt x="92406" y="17145"/>
                        <a:pt x="70499" y="31433"/>
                        <a:pt x="52401" y="50483"/>
                      </a:cubicBezTo>
                      <a:cubicBezTo>
                        <a:pt x="48591" y="55245"/>
                        <a:pt x="45734" y="60008"/>
                        <a:pt x="43829" y="65723"/>
                      </a:cubicBezTo>
                      <a:lnTo>
                        <a:pt x="966" y="223838"/>
                      </a:lnTo>
                      <a:cubicBezTo>
                        <a:pt x="-2844" y="239078"/>
                        <a:pt x="4776" y="256223"/>
                        <a:pt x="20969" y="260033"/>
                      </a:cubicBezTo>
                      <a:cubicBezTo>
                        <a:pt x="23826" y="260985"/>
                        <a:pt x="25731" y="260985"/>
                        <a:pt x="28589" y="260985"/>
                      </a:cubicBezTo>
                      <a:cubicBezTo>
                        <a:pt x="40971" y="260985"/>
                        <a:pt x="52401" y="252413"/>
                        <a:pt x="56211" y="240030"/>
                      </a:cubicBezTo>
                      <a:lnTo>
                        <a:pt x="94311" y="100965"/>
                      </a:lnTo>
                      <a:lnTo>
                        <a:pt x="94311" y="585788"/>
                      </a:lnTo>
                      <a:lnTo>
                        <a:pt x="151461" y="585788"/>
                      </a:lnTo>
                      <a:lnTo>
                        <a:pt x="151461" y="313373"/>
                      </a:lnTo>
                      <a:lnTo>
                        <a:pt x="189561" y="313373"/>
                      </a:lnTo>
                      <a:lnTo>
                        <a:pt x="189561" y="584835"/>
                      </a:lnTo>
                      <a:lnTo>
                        <a:pt x="246711" y="584835"/>
                      </a:lnTo>
                      <a:lnTo>
                        <a:pt x="246711" y="100965"/>
                      </a:lnTo>
                      <a:lnTo>
                        <a:pt x="284811" y="240030"/>
                      </a:lnTo>
                      <a:cubicBezTo>
                        <a:pt x="288621" y="252413"/>
                        <a:pt x="300051" y="260985"/>
                        <a:pt x="312434" y="260985"/>
                      </a:cubicBezTo>
                      <a:cubicBezTo>
                        <a:pt x="315291" y="260985"/>
                        <a:pt x="317196" y="260985"/>
                        <a:pt x="320054" y="260033"/>
                      </a:cubicBezTo>
                      <a:cubicBezTo>
                        <a:pt x="333389" y="256223"/>
                        <a:pt x="341961" y="239078"/>
                        <a:pt x="338151" y="223838"/>
                      </a:cubicBezTo>
                      <a:close/>
                    </a:path>
                  </a:pathLst>
                </a:custGeom>
                <a:grpFill/>
                <a:ln w="9525" cap="flat">
                  <a:noFill/>
                  <a:prstDash val="solid"/>
                  <a:miter/>
                </a:ln>
              </p:spPr>
              <p:txBody>
                <a:bodyPr rtlCol="0" anchor="ctr"/>
                <a:lstStyle/>
                <a:p>
                  <a:endParaRPr lang="nl-NL"/>
                </a:p>
              </p:txBody>
            </p:sp>
          </p:grpSp>
          <p:grpSp>
            <p:nvGrpSpPr>
              <p:cNvPr id="65" name="Graphic 8" descr="Group of men with solid fill">
                <a:extLst>
                  <a:ext uri="{FF2B5EF4-FFF2-40B4-BE49-F238E27FC236}">
                    <a16:creationId xmlns:a16="http://schemas.microsoft.com/office/drawing/2014/main" id="{77535C4F-E695-4B70-BC4B-923BB86D7A4A}"/>
                  </a:ext>
                </a:extLst>
              </p:cNvPr>
              <p:cNvGrpSpPr/>
              <p:nvPr/>
            </p:nvGrpSpPr>
            <p:grpSpPr>
              <a:xfrm>
                <a:off x="8323807" y="1647952"/>
                <a:ext cx="215074" cy="468853"/>
                <a:chOff x="5927393" y="3059430"/>
                <a:chExt cx="339060" cy="739139"/>
              </a:xfrm>
              <a:solidFill>
                <a:srgbClr val="EC6224"/>
              </a:solidFill>
            </p:grpSpPr>
            <p:sp>
              <p:nvSpPr>
                <p:cNvPr id="66" name="Freeform: Shape 65">
                  <a:extLst>
                    <a:ext uri="{FF2B5EF4-FFF2-40B4-BE49-F238E27FC236}">
                      <a16:creationId xmlns:a16="http://schemas.microsoft.com/office/drawing/2014/main" id="{115585D5-4B0F-4250-BB57-942CAAF51BB7}"/>
                    </a:ext>
                  </a:extLst>
                </p:cNvPr>
                <p:cNvSpPr/>
                <p:nvPr/>
              </p:nvSpPr>
              <p:spPr>
                <a:xfrm>
                  <a:off x="6029325" y="3059430"/>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grpFill/>
                <a:ln w="9525" cap="flat">
                  <a:noFill/>
                  <a:prstDash val="solid"/>
                  <a:miter/>
                </a:ln>
              </p:spPr>
              <p:txBody>
                <a:bodyPr rtlCol="0" anchor="ctr"/>
                <a:lstStyle/>
                <a:p>
                  <a:endParaRPr lang="nl-NL"/>
                </a:p>
              </p:txBody>
            </p:sp>
            <p:sp>
              <p:nvSpPr>
                <p:cNvPr id="67" name="Freeform: Shape 66">
                  <a:extLst>
                    <a:ext uri="{FF2B5EF4-FFF2-40B4-BE49-F238E27FC236}">
                      <a16:creationId xmlns:a16="http://schemas.microsoft.com/office/drawing/2014/main" id="{C69F035E-4ED9-404E-A683-0CD115535487}"/>
                    </a:ext>
                  </a:extLst>
                </p:cNvPr>
                <p:cNvSpPr/>
                <p:nvPr/>
              </p:nvSpPr>
              <p:spPr>
                <a:xfrm>
                  <a:off x="5927393" y="3212782"/>
                  <a:ext cx="339060" cy="585787"/>
                </a:xfrm>
                <a:custGeom>
                  <a:avLst/>
                  <a:gdLst>
                    <a:gd name="connsiteX0" fmla="*/ 338151 w 339060"/>
                    <a:gd name="connsiteY0" fmla="*/ 223838 h 585787"/>
                    <a:gd name="connsiteX1" fmla="*/ 295289 w 339060"/>
                    <a:gd name="connsiteY1" fmla="*/ 65723 h 585787"/>
                    <a:gd name="connsiteX2" fmla="*/ 286716 w 339060"/>
                    <a:gd name="connsiteY2" fmla="*/ 50483 h 585787"/>
                    <a:gd name="connsiteX3" fmla="*/ 220994 w 339060"/>
                    <a:gd name="connsiteY3" fmla="*/ 8573 h 585787"/>
                    <a:gd name="connsiteX4" fmla="*/ 169559 w 339060"/>
                    <a:gd name="connsiteY4" fmla="*/ 0 h 585787"/>
                    <a:gd name="connsiteX5" fmla="*/ 118124 w 339060"/>
                    <a:gd name="connsiteY5" fmla="*/ 8573 h 585787"/>
                    <a:gd name="connsiteX6" fmla="*/ 52401 w 339060"/>
                    <a:gd name="connsiteY6" fmla="*/ 50483 h 585787"/>
                    <a:gd name="connsiteX7" fmla="*/ 43829 w 339060"/>
                    <a:gd name="connsiteY7" fmla="*/ 65723 h 585787"/>
                    <a:gd name="connsiteX8" fmla="*/ 966 w 339060"/>
                    <a:gd name="connsiteY8" fmla="*/ 223838 h 585787"/>
                    <a:gd name="connsiteX9" fmla="*/ 20969 w 339060"/>
                    <a:gd name="connsiteY9" fmla="*/ 260033 h 585787"/>
                    <a:gd name="connsiteX10" fmla="*/ 28589 w 339060"/>
                    <a:gd name="connsiteY10" fmla="*/ 260985 h 585787"/>
                    <a:gd name="connsiteX11" fmla="*/ 56211 w 339060"/>
                    <a:gd name="connsiteY11" fmla="*/ 240030 h 585787"/>
                    <a:gd name="connsiteX12" fmla="*/ 94311 w 339060"/>
                    <a:gd name="connsiteY12" fmla="*/ 100965 h 585787"/>
                    <a:gd name="connsiteX13" fmla="*/ 94311 w 339060"/>
                    <a:gd name="connsiteY13" fmla="*/ 585788 h 585787"/>
                    <a:gd name="connsiteX14" fmla="*/ 151461 w 339060"/>
                    <a:gd name="connsiteY14" fmla="*/ 585788 h 585787"/>
                    <a:gd name="connsiteX15" fmla="*/ 151461 w 339060"/>
                    <a:gd name="connsiteY15" fmla="*/ 313373 h 585787"/>
                    <a:gd name="connsiteX16" fmla="*/ 189561 w 339060"/>
                    <a:gd name="connsiteY16" fmla="*/ 313373 h 585787"/>
                    <a:gd name="connsiteX17" fmla="*/ 189561 w 339060"/>
                    <a:gd name="connsiteY17" fmla="*/ 584835 h 585787"/>
                    <a:gd name="connsiteX18" fmla="*/ 246711 w 339060"/>
                    <a:gd name="connsiteY18" fmla="*/ 584835 h 585787"/>
                    <a:gd name="connsiteX19" fmla="*/ 246711 w 339060"/>
                    <a:gd name="connsiteY19" fmla="*/ 100965 h 585787"/>
                    <a:gd name="connsiteX20" fmla="*/ 284811 w 339060"/>
                    <a:gd name="connsiteY20" fmla="*/ 240030 h 585787"/>
                    <a:gd name="connsiteX21" fmla="*/ 312434 w 339060"/>
                    <a:gd name="connsiteY21" fmla="*/ 260985 h 585787"/>
                    <a:gd name="connsiteX22" fmla="*/ 320054 w 339060"/>
                    <a:gd name="connsiteY22" fmla="*/ 260033 h 585787"/>
                    <a:gd name="connsiteX23" fmla="*/ 338151 w 339060"/>
                    <a:gd name="connsiteY23" fmla="*/ 223838 h 5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9060" h="585787">
                      <a:moveTo>
                        <a:pt x="338151" y="223838"/>
                      </a:moveTo>
                      <a:lnTo>
                        <a:pt x="295289" y="65723"/>
                      </a:lnTo>
                      <a:cubicBezTo>
                        <a:pt x="293384" y="60008"/>
                        <a:pt x="290526" y="54293"/>
                        <a:pt x="286716" y="50483"/>
                      </a:cubicBezTo>
                      <a:cubicBezTo>
                        <a:pt x="268619" y="31433"/>
                        <a:pt x="245759" y="17145"/>
                        <a:pt x="220994" y="8573"/>
                      </a:cubicBezTo>
                      <a:cubicBezTo>
                        <a:pt x="204801" y="2858"/>
                        <a:pt x="187656" y="0"/>
                        <a:pt x="169559" y="0"/>
                      </a:cubicBezTo>
                      <a:cubicBezTo>
                        <a:pt x="151461" y="0"/>
                        <a:pt x="134316" y="2858"/>
                        <a:pt x="118124" y="8573"/>
                      </a:cubicBezTo>
                      <a:cubicBezTo>
                        <a:pt x="92406" y="17145"/>
                        <a:pt x="70499" y="31433"/>
                        <a:pt x="52401" y="50483"/>
                      </a:cubicBezTo>
                      <a:cubicBezTo>
                        <a:pt x="48591" y="55245"/>
                        <a:pt x="45734" y="60008"/>
                        <a:pt x="43829" y="65723"/>
                      </a:cubicBezTo>
                      <a:lnTo>
                        <a:pt x="966" y="223838"/>
                      </a:lnTo>
                      <a:cubicBezTo>
                        <a:pt x="-2844" y="239078"/>
                        <a:pt x="4776" y="256223"/>
                        <a:pt x="20969" y="260033"/>
                      </a:cubicBezTo>
                      <a:cubicBezTo>
                        <a:pt x="23826" y="260985"/>
                        <a:pt x="25731" y="260985"/>
                        <a:pt x="28589" y="260985"/>
                      </a:cubicBezTo>
                      <a:cubicBezTo>
                        <a:pt x="40971" y="260985"/>
                        <a:pt x="52401" y="252413"/>
                        <a:pt x="56211" y="240030"/>
                      </a:cubicBezTo>
                      <a:lnTo>
                        <a:pt x="94311" y="100965"/>
                      </a:lnTo>
                      <a:lnTo>
                        <a:pt x="94311" y="585788"/>
                      </a:lnTo>
                      <a:lnTo>
                        <a:pt x="151461" y="585788"/>
                      </a:lnTo>
                      <a:lnTo>
                        <a:pt x="151461" y="313373"/>
                      </a:lnTo>
                      <a:lnTo>
                        <a:pt x="189561" y="313373"/>
                      </a:lnTo>
                      <a:lnTo>
                        <a:pt x="189561" y="584835"/>
                      </a:lnTo>
                      <a:lnTo>
                        <a:pt x="246711" y="584835"/>
                      </a:lnTo>
                      <a:lnTo>
                        <a:pt x="246711" y="100965"/>
                      </a:lnTo>
                      <a:lnTo>
                        <a:pt x="284811" y="240030"/>
                      </a:lnTo>
                      <a:cubicBezTo>
                        <a:pt x="288621" y="252413"/>
                        <a:pt x="300051" y="260985"/>
                        <a:pt x="312434" y="260985"/>
                      </a:cubicBezTo>
                      <a:cubicBezTo>
                        <a:pt x="315291" y="260985"/>
                        <a:pt x="317196" y="260985"/>
                        <a:pt x="320054" y="260033"/>
                      </a:cubicBezTo>
                      <a:cubicBezTo>
                        <a:pt x="333389" y="256223"/>
                        <a:pt x="341961" y="239078"/>
                        <a:pt x="338151" y="223838"/>
                      </a:cubicBezTo>
                      <a:close/>
                    </a:path>
                  </a:pathLst>
                </a:custGeom>
                <a:grpFill/>
                <a:ln w="9525" cap="flat">
                  <a:noFill/>
                  <a:prstDash val="solid"/>
                  <a:miter/>
                </a:ln>
              </p:spPr>
              <p:txBody>
                <a:bodyPr rtlCol="0" anchor="ctr"/>
                <a:lstStyle/>
                <a:p>
                  <a:endParaRPr lang="nl-NL"/>
                </a:p>
              </p:txBody>
            </p:sp>
          </p:grpSp>
          <p:grpSp>
            <p:nvGrpSpPr>
              <p:cNvPr id="68" name="Graphic 8" descr="Group of men with solid fill">
                <a:extLst>
                  <a:ext uri="{FF2B5EF4-FFF2-40B4-BE49-F238E27FC236}">
                    <a16:creationId xmlns:a16="http://schemas.microsoft.com/office/drawing/2014/main" id="{5137068D-6595-4A35-A881-AEAD3C10D8CE}"/>
                  </a:ext>
                </a:extLst>
              </p:cNvPr>
              <p:cNvGrpSpPr/>
              <p:nvPr/>
            </p:nvGrpSpPr>
            <p:grpSpPr>
              <a:xfrm>
                <a:off x="8538881" y="1761622"/>
                <a:ext cx="162931" cy="355183"/>
                <a:chOff x="5927393" y="3059430"/>
                <a:chExt cx="339060" cy="739139"/>
              </a:xfrm>
              <a:solidFill>
                <a:srgbClr val="EC6224"/>
              </a:solidFill>
            </p:grpSpPr>
            <p:sp>
              <p:nvSpPr>
                <p:cNvPr id="69" name="Freeform: Shape 68">
                  <a:extLst>
                    <a:ext uri="{FF2B5EF4-FFF2-40B4-BE49-F238E27FC236}">
                      <a16:creationId xmlns:a16="http://schemas.microsoft.com/office/drawing/2014/main" id="{1DDE8BEE-3F2F-4517-B1C4-A7CDA390C892}"/>
                    </a:ext>
                  </a:extLst>
                </p:cNvPr>
                <p:cNvSpPr/>
                <p:nvPr/>
              </p:nvSpPr>
              <p:spPr>
                <a:xfrm>
                  <a:off x="6029325" y="3059430"/>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grpFill/>
                <a:ln w="9525" cap="flat">
                  <a:noFill/>
                  <a:prstDash val="solid"/>
                  <a:miter/>
                </a:ln>
              </p:spPr>
              <p:txBody>
                <a:bodyPr rtlCol="0" anchor="ctr"/>
                <a:lstStyle/>
                <a:p>
                  <a:endParaRPr lang="nl-NL"/>
                </a:p>
              </p:txBody>
            </p:sp>
            <p:sp>
              <p:nvSpPr>
                <p:cNvPr id="70" name="Freeform: Shape 69">
                  <a:extLst>
                    <a:ext uri="{FF2B5EF4-FFF2-40B4-BE49-F238E27FC236}">
                      <a16:creationId xmlns:a16="http://schemas.microsoft.com/office/drawing/2014/main" id="{2106EB23-4B47-4B31-90E3-C491D0C4F7A0}"/>
                    </a:ext>
                  </a:extLst>
                </p:cNvPr>
                <p:cNvSpPr/>
                <p:nvPr/>
              </p:nvSpPr>
              <p:spPr>
                <a:xfrm>
                  <a:off x="5927393" y="3212782"/>
                  <a:ext cx="339060" cy="585787"/>
                </a:xfrm>
                <a:custGeom>
                  <a:avLst/>
                  <a:gdLst>
                    <a:gd name="connsiteX0" fmla="*/ 338151 w 339060"/>
                    <a:gd name="connsiteY0" fmla="*/ 223838 h 585787"/>
                    <a:gd name="connsiteX1" fmla="*/ 295289 w 339060"/>
                    <a:gd name="connsiteY1" fmla="*/ 65723 h 585787"/>
                    <a:gd name="connsiteX2" fmla="*/ 286716 w 339060"/>
                    <a:gd name="connsiteY2" fmla="*/ 50483 h 585787"/>
                    <a:gd name="connsiteX3" fmla="*/ 220994 w 339060"/>
                    <a:gd name="connsiteY3" fmla="*/ 8573 h 585787"/>
                    <a:gd name="connsiteX4" fmla="*/ 169559 w 339060"/>
                    <a:gd name="connsiteY4" fmla="*/ 0 h 585787"/>
                    <a:gd name="connsiteX5" fmla="*/ 118124 w 339060"/>
                    <a:gd name="connsiteY5" fmla="*/ 8573 h 585787"/>
                    <a:gd name="connsiteX6" fmla="*/ 52401 w 339060"/>
                    <a:gd name="connsiteY6" fmla="*/ 50483 h 585787"/>
                    <a:gd name="connsiteX7" fmla="*/ 43829 w 339060"/>
                    <a:gd name="connsiteY7" fmla="*/ 65723 h 585787"/>
                    <a:gd name="connsiteX8" fmla="*/ 966 w 339060"/>
                    <a:gd name="connsiteY8" fmla="*/ 223838 h 585787"/>
                    <a:gd name="connsiteX9" fmla="*/ 20969 w 339060"/>
                    <a:gd name="connsiteY9" fmla="*/ 260033 h 585787"/>
                    <a:gd name="connsiteX10" fmla="*/ 28589 w 339060"/>
                    <a:gd name="connsiteY10" fmla="*/ 260985 h 585787"/>
                    <a:gd name="connsiteX11" fmla="*/ 56211 w 339060"/>
                    <a:gd name="connsiteY11" fmla="*/ 240030 h 585787"/>
                    <a:gd name="connsiteX12" fmla="*/ 94311 w 339060"/>
                    <a:gd name="connsiteY12" fmla="*/ 100965 h 585787"/>
                    <a:gd name="connsiteX13" fmla="*/ 94311 w 339060"/>
                    <a:gd name="connsiteY13" fmla="*/ 585788 h 585787"/>
                    <a:gd name="connsiteX14" fmla="*/ 151461 w 339060"/>
                    <a:gd name="connsiteY14" fmla="*/ 585788 h 585787"/>
                    <a:gd name="connsiteX15" fmla="*/ 151461 w 339060"/>
                    <a:gd name="connsiteY15" fmla="*/ 313373 h 585787"/>
                    <a:gd name="connsiteX16" fmla="*/ 189561 w 339060"/>
                    <a:gd name="connsiteY16" fmla="*/ 313373 h 585787"/>
                    <a:gd name="connsiteX17" fmla="*/ 189561 w 339060"/>
                    <a:gd name="connsiteY17" fmla="*/ 584835 h 585787"/>
                    <a:gd name="connsiteX18" fmla="*/ 246711 w 339060"/>
                    <a:gd name="connsiteY18" fmla="*/ 584835 h 585787"/>
                    <a:gd name="connsiteX19" fmla="*/ 246711 w 339060"/>
                    <a:gd name="connsiteY19" fmla="*/ 100965 h 585787"/>
                    <a:gd name="connsiteX20" fmla="*/ 284811 w 339060"/>
                    <a:gd name="connsiteY20" fmla="*/ 240030 h 585787"/>
                    <a:gd name="connsiteX21" fmla="*/ 312434 w 339060"/>
                    <a:gd name="connsiteY21" fmla="*/ 260985 h 585787"/>
                    <a:gd name="connsiteX22" fmla="*/ 320054 w 339060"/>
                    <a:gd name="connsiteY22" fmla="*/ 260033 h 585787"/>
                    <a:gd name="connsiteX23" fmla="*/ 338151 w 339060"/>
                    <a:gd name="connsiteY23" fmla="*/ 223838 h 5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9060" h="585787">
                      <a:moveTo>
                        <a:pt x="338151" y="223838"/>
                      </a:moveTo>
                      <a:lnTo>
                        <a:pt x="295289" y="65723"/>
                      </a:lnTo>
                      <a:cubicBezTo>
                        <a:pt x="293384" y="60008"/>
                        <a:pt x="290526" y="54293"/>
                        <a:pt x="286716" y="50483"/>
                      </a:cubicBezTo>
                      <a:cubicBezTo>
                        <a:pt x="268619" y="31433"/>
                        <a:pt x="245759" y="17145"/>
                        <a:pt x="220994" y="8573"/>
                      </a:cubicBezTo>
                      <a:cubicBezTo>
                        <a:pt x="204801" y="2858"/>
                        <a:pt x="187656" y="0"/>
                        <a:pt x="169559" y="0"/>
                      </a:cubicBezTo>
                      <a:cubicBezTo>
                        <a:pt x="151461" y="0"/>
                        <a:pt x="134316" y="2858"/>
                        <a:pt x="118124" y="8573"/>
                      </a:cubicBezTo>
                      <a:cubicBezTo>
                        <a:pt x="92406" y="17145"/>
                        <a:pt x="70499" y="31433"/>
                        <a:pt x="52401" y="50483"/>
                      </a:cubicBezTo>
                      <a:cubicBezTo>
                        <a:pt x="48591" y="55245"/>
                        <a:pt x="45734" y="60008"/>
                        <a:pt x="43829" y="65723"/>
                      </a:cubicBezTo>
                      <a:lnTo>
                        <a:pt x="966" y="223838"/>
                      </a:lnTo>
                      <a:cubicBezTo>
                        <a:pt x="-2844" y="239078"/>
                        <a:pt x="4776" y="256223"/>
                        <a:pt x="20969" y="260033"/>
                      </a:cubicBezTo>
                      <a:cubicBezTo>
                        <a:pt x="23826" y="260985"/>
                        <a:pt x="25731" y="260985"/>
                        <a:pt x="28589" y="260985"/>
                      </a:cubicBezTo>
                      <a:cubicBezTo>
                        <a:pt x="40971" y="260985"/>
                        <a:pt x="52401" y="252413"/>
                        <a:pt x="56211" y="240030"/>
                      </a:cubicBezTo>
                      <a:lnTo>
                        <a:pt x="94311" y="100965"/>
                      </a:lnTo>
                      <a:lnTo>
                        <a:pt x="94311" y="585788"/>
                      </a:lnTo>
                      <a:lnTo>
                        <a:pt x="151461" y="585788"/>
                      </a:lnTo>
                      <a:lnTo>
                        <a:pt x="151461" y="313373"/>
                      </a:lnTo>
                      <a:lnTo>
                        <a:pt x="189561" y="313373"/>
                      </a:lnTo>
                      <a:lnTo>
                        <a:pt x="189561" y="584835"/>
                      </a:lnTo>
                      <a:lnTo>
                        <a:pt x="246711" y="584835"/>
                      </a:lnTo>
                      <a:lnTo>
                        <a:pt x="246711" y="100965"/>
                      </a:lnTo>
                      <a:lnTo>
                        <a:pt x="284811" y="240030"/>
                      </a:lnTo>
                      <a:cubicBezTo>
                        <a:pt x="288621" y="252413"/>
                        <a:pt x="300051" y="260985"/>
                        <a:pt x="312434" y="260985"/>
                      </a:cubicBezTo>
                      <a:cubicBezTo>
                        <a:pt x="315291" y="260985"/>
                        <a:pt x="317196" y="260985"/>
                        <a:pt x="320054" y="260033"/>
                      </a:cubicBezTo>
                      <a:cubicBezTo>
                        <a:pt x="333389" y="256223"/>
                        <a:pt x="341961" y="239078"/>
                        <a:pt x="338151" y="223838"/>
                      </a:cubicBezTo>
                      <a:close/>
                    </a:path>
                  </a:pathLst>
                </a:custGeom>
                <a:grpFill/>
                <a:ln w="9525" cap="flat">
                  <a:noFill/>
                  <a:prstDash val="solid"/>
                  <a:miter/>
                </a:ln>
              </p:spPr>
              <p:txBody>
                <a:bodyPr rtlCol="0" anchor="ctr"/>
                <a:lstStyle/>
                <a:p>
                  <a:endParaRPr lang="nl-NL"/>
                </a:p>
              </p:txBody>
            </p:sp>
          </p:grpSp>
          <p:grpSp>
            <p:nvGrpSpPr>
              <p:cNvPr id="71" name="Graphic 8" descr="Group of men with solid fill">
                <a:extLst>
                  <a:ext uri="{FF2B5EF4-FFF2-40B4-BE49-F238E27FC236}">
                    <a16:creationId xmlns:a16="http://schemas.microsoft.com/office/drawing/2014/main" id="{B56EC923-04B7-436A-BDDF-9015F69FC8A6}"/>
                  </a:ext>
                </a:extLst>
              </p:cNvPr>
              <p:cNvGrpSpPr/>
              <p:nvPr/>
            </p:nvGrpSpPr>
            <p:grpSpPr>
              <a:xfrm>
                <a:off x="8686123" y="1761622"/>
                <a:ext cx="162931" cy="355183"/>
                <a:chOff x="5927393" y="3059430"/>
                <a:chExt cx="339060" cy="739139"/>
              </a:xfrm>
              <a:solidFill>
                <a:srgbClr val="EC6224"/>
              </a:solidFill>
            </p:grpSpPr>
            <p:sp>
              <p:nvSpPr>
                <p:cNvPr id="72" name="Freeform: Shape 71">
                  <a:extLst>
                    <a:ext uri="{FF2B5EF4-FFF2-40B4-BE49-F238E27FC236}">
                      <a16:creationId xmlns:a16="http://schemas.microsoft.com/office/drawing/2014/main" id="{10DBB1F6-27C8-4693-99C1-8FBF29780C1D}"/>
                    </a:ext>
                  </a:extLst>
                </p:cNvPr>
                <p:cNvSpPr/>
                <p:nvPr/>
              </p:nvSpPr>
              <p:spPr>
                <a:xfrm>
                  <a:off x="6029325" y="3059430"/>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grpFill/>
                <a:ln w="9525" cap="flat">
                  <a:noFill/>
                  <a:prstDash val="solid"/>
                  <a:miter/>
                </a:ln>
              </p:spPr>
              <p:txBody>
                <a:bodyPr rtlCol="0" anchor="ctr"/>
                <a:lstStyle/>
                <a:p>
                  <a:endParaRPr lang="nl-NL"/>
                </a:p>
              </p:txBody>
            </p:sp>
            <p:sp>
              <p:nvSpPr>
                <p:cNvPr id="73" name="Freeform: Shape 72">
                  <a:extLst>
                    <a:ext uri="{FF2B5EF4-FFF2-40B4-BE49-F238E27FC236}">
                      <a16:creationId xmlns:a16="http://schemas.microsoft.com/office/drawing/2014/main" id="{352836B3-D359-4113-B3DB-EAA2E2A35957}"/>
                    </a:ext>
                  </a:extLst>
                </p:cNvPr>
                <p:cNvSpPr/>
                <p:nvPr/>
              </p:nvSpPr>
              <p:spPr>
                <a:xfrm>
                  <a:off x="5927393" y="3212782"/>
                  <a:ext cx="339060" cy="585787"/>
                </a:xfrm>
                <a:custGeom>
                  <a:avLst/>
                  <a:gdLst>
                    <a:gd name="connsiteX0" fmla="*/ 338151 w 339060"/>
                    <a:gd name="connsiteY0" fmla="*/ 223838 h 585787"/>
                    <a:gd name="connsiteX1" fmla="*/ 295289 w 339060"/>
                    <a:gd name="connsiteY1" fmla="*/ 65723 h 585787"/>
                    <a:gd name="connsiteX2" fmla="*/ 286716 w 339060"/>
                    <a:gd name="connsiteY2" fmla="*/ 50483 h 585787"/>
                    <a:gd name="connsiteX3" fmla="*/ 220994 w 339060"/>
                    <a:gd name="connsiteY3" fmla="*/ 8573 h 585787"/>
                    <a:gd name="connsiteX4" fmla="*/ 169559 w 339060"/>
                    <a:gd name="connsiteY4" fmla="*/ 0 h 585787"/>
                    <a:gd name="connsiteX5" fmla="*/ 118124 w 339060"/>
                    <a:gd name="connsiteY5" fmla="*/ 8573 h 585787"/>
                    <a:gd name="connsiteX6" fmla="*/ 52401 w 339060"/>
                    <a:gd name="connsiteY6" fmla="*/ 50483 h 585787"/>
                    <a:gd name="connsiteX7" fmla="*/ 43829 w 339060"/>
                    <a:gd name="connsiteY7" fmla="*/ 65723 h 585787"/>
                    <a:gd name="connsiteX8" fmla="*/ 966 w 339060"/>
                    <a:gd name="connsiteY8" fmla="*/ 223838 h 585787"/>
                    <a:gd name="connsiteX9" fmla="*/ 20969 w 339060"/>
                    <a:gd name="connsiteY9" fmla="*/ 260033 h 585787"/>
                    <a:gd name="connsiteX10" fmla="*/ 28589 w 339060"/>
                    <a:gd name="connsiteY10" fmla="*/ 260985 h 585787"/>
                    <a:gd name="connsiteX11" fmla="*/ 56211 w 339060"/>
                    <a:gd name="connsiteY11" fmla="*/ 240030 h 585787"/>
                    <a:gd name="connsiteX12" fmla="*/ 94311 w 339060"/>
                    <a:gd name="connsiteY12" fmla="*/ 100965 h 585787"/>
                    <a:gd name="connsiteX13" fmla="*/ 94311 w 339060"/>
                    <a:gd name="connsiteY13" fmla="*/ 585788 h 585787"/>
                    <a:gd name="connsiteX14" fmla="*/ 151461 w 339060"/>
                    <a:gd name="connsiteY14" fmla="*/ 585788 h 585787"/>
                    <a:gd name="connsiteX15" fmla="*/ 151461 w 339060"/>
                    <a:gd name="connsiteY15" fmla="*/ 313373 h 585787"/>
                    <a:gd name="connsiteX16" fmla="*/ 189561 w 339060"/>
                    <a:gd name="connsiteY16" fmla="*/ 313373 h 585787"/>
                    <a:gd name="connsiteX17" fmla="*/ 189561 w 339060"/>
                    <a:gd name="connsiteY17" fmla="*/ 584835 h 585787"/>
                    <a:gd name="connsiteX18" fmla="*/ 246711 w 339060"/>
                    <a:gd name="connsiteY18" fmla="*/ 584835 h 585787"/>
                    <a:gd name="connsiteX19" fmla="*/ 246711 w 339060"/>
                    <a:gd name="connsiteY19" fmla="*/ 100965 h 585787"/>
                    <a:gd name="connsiteX20" fmla="*/ 284811 w 339060"/>
                    <a:gd name="connsiteY20" fmla="*/ 240030 h 585787"/>
                    <a:gd name="connsiteX21" fmla="*/ 312434 w 339060"/>
                    <a:gd name="connsiteY21" fmla="*/ 260985 h 585787"/>
                    <a:gd name="connsiteX22" fmla="*/ 320054 w 339060"/>
                    <a:gd name="connsiteY22" fmla="*/ 260033 h 585787"/>
                    <a:gd name="connsiteX23" fmla="*/ 338151 w 339060"/>
                    <a:gd name="connsiteY23" fmla="*/ 223838 h 5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9060" h="585787">
                      <a:moveTo>
                        <a:pt x="338151" y="223838"/>
                      </a:moveTo>
                      <a:lnTo>
                        <a:pt x="295289" y="65723"/>
                      </a:lnTo>
                      <a:cubicBezTo>
                        <a:pt x="293384" y="60008"/>
                        <a:pt x="290526" y="54293"/>
                        <a:pt x="286716" y="50483"/>
                      </a:cubicBezTo>
                      <a:cubicBezTo>
                        <a:pt x="268619" y="31433"/>
                        <a:pt x="245759" y="17145"/>
                        <a:pt x="220994" y="8573"/>
                      </a:cubicBezTo>
                      <a:cubicBezTo>
                        <a:pt x="204801" y="2858"/>
                        <a:pt x="187656" y="0"/>
                        <a:pt x="169559" y="0"/>
                      </a:cubicBezTo>
                      <a:cubicBezTo>
                        <a:pt x="151461" y="0"/>
                        <a:pt x="134316" y="2858"/>
                        <a:pt x="118124" y="8573"/>
                      </a:cubicBezTo>
                      <a:cubicBezTo>
                        <a:pt x="92406" y="17145"/>
                        <a:pt x="70499" y="31433"/>
                        <a:pt x="52401" y="50483"/>
                      </a:cubicBezTo>
                      <a:cubicBezTo>
                        <a:pt x="48591" y="55245"/>
                        <a:pt x="45734" y="60008"/>
                        <a:pt x="43829" y="65723"/>
                      </a:cubicBezTo>
                      <a:lnTo>
                        <a:pt x="966" y="223838"/>
                      </a:lnTo>
                      <a:cubicBezTo>
                        <a:pt x="-2844" y="239078"/>
                        <a:pt x="4776" y="256223"/>
                        <a:pt x="20969" y="260033"/>
                      </a:cubicBezTo>
                      <a:cubicBezTo>
                        <a:pt x="23826" y="260985"/>
                        <a:pt x="25731" y="260985"/>
                        <a:pt x="28589" y="260985"/>
                      </a:cubicBezTo>
                      <a:cubicBezTo>
                        <a:pt x="40971" y="260985"/>
                        <a:pt x="52401" y="252413"/>
                        <a:pt x="56211" y="240030"/>
                      </a:cubicBezTo>
                      <a:lnTo>
                        <a:pt x="94311" y="100965"/>
                      </a:lnTo>
                      <a:lnTo>
                        <a:pt x="94311" y="585788"/>
                      </a:lnTo>
                      <a:lnTo>
                        <a:pt x="151461" y="585788"/>
                      </a:lnTo>
                      <a:lnTo>
                        <a:pt x="151461" y="313373"/>
                      </a:lnTo>
                      <a:lnTo>
                        <a:pt x="189561" y="313373"/>
                      </a:lnTo>
                      <a:lnTo>
                        <a:pt x="189561" y="584835"/>
                      </a:lnTo>
                      <a:lnTo>
                        <a:pt x="246711" y="584835"/>
                      </a:lnTo>
                      <a:lnTo>
                        <a:pt x="246711" y="100965"/>
                      </a:lnTo>
                      <a:lnTo>
                        <a:pt x="284811" y="240030"/>
                      </a:lnTo>
                      <a:cubicBezTo>
                        <a:pt x="288621" y="252413"/>
                        <a:pt x="300051" y="260985"/>
                        <a:pt x="312434" y="260985"/>
                      </a:cubicBezTo>
                      <a:cubicBezTo>
                        <a:pt x="315291" y="260985"/>
                        <a:pt x="317196" y="260985"/>
                        <a:pt x="320054" y="260033"/>
                      </a:cubicBezTo>
                      <a:cubicBezTo>
                        <a:pt x="333389" y="256223"/>
                        <a:pt x="341961" y="239078"/>
                        <a:pt x="338151" y="223838"/>
                      </a:cubicBezTo>
                      <a:close/>
                    </a:path>
                  </a:pathLst>
                </a:custGeom>
                <a:grpFill/>
                <a:ln w="9525" cap="flat">
                  <a:noFill/>
                  <a:prstDash val="solid"/>
                  <a:miter/>
                </a:ln>
              </p:spPr>
              <p:txBody>
                <a:bodyPr rtlCol="0" anchor="ctr"/>
                <a:lstStyle/>
                <a:p>
                  <a:endParaRPr lang="nl-NL"/>
                </a:p>
              </p:txBody>
            </p:sp>
          </p:grpSp>
        </p:grpSp>
        <p:sp>
          <p:nvSpPr>
            <p:cNvPr id="89" name="Rectangle: Rounded Corners 88">
              <a:extLst>
                <a:ext uri="{FF2B5EF4-FFF2-40B4-BE49-F238E27FC236}">
                  <a16:creationId xmlns:a16="http://schemas.microsoft.com/office/drawing/2014/main" id="{904FDDAA-2733-4582-A73A-9B0F6B4F9B83}"/>
                </a:ext>
              </a:extLst>
            </p:cNvPr>
            <p:cNvSpPr/>
            <p:nvPr/>
          </p:nvSpPr>
          <p:spPr>
            <a:xfrm>
              <a:off x="8246321" y="1446771"/>
              <a:ext cx="1331059" cy="363075"/>
            </a:xfrm>
            <a:prstGeom prst="roundRect">
              <a:avLst>
                <a:gd name="adj" fmla="val 5474"/>
              </a:avLst>
            </a:prstGeom>
            <a:noFill/>
            <a:ln>
              <a:noFill/>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indent="0">
                <a:buClr>
                  <a:schemeClr val="tx2"/>
                </a:buClr>
                <a:buNone/>
              </a:pPr>
              <a:r>
                <a:rPr lang="nl-NL" sz="1050" b="1" dirty="0">
                  <a:solidFill>
                    <a:schemeClr val="tx1"/>
                  </a:solidFill>
                  <a:ea typeface="+mj-ea"/>
                  <a:cs typeface="+mj-cs"/>
                </a:rPr>
                <a:t>Paar, met kind(eren)</a:t>
              </a:r>
            </a:p>
          </p:txBody>
        </p:sp>
      </p:grpSp>
      <p:grpSp>
        <p:nvGrpSpPr>
          <p:cNvPr id="9" name="Group 8">
            <a:extLst>
              <a:ext uri="{FF2B5EF4-FFF2-40B4-BE49-F238E27FC236}">
                <a16:creationId xmlns:a16="http://schemas.microsoft.com/office/drawing/2014/main" id="{45403621-5838-4CC4-AE5B-37907801B4BC}"/>
              </a:ext>
            </a:extLst>
          </p:cNvPr>
          <p:cNvGrpSpPr/>
          <p:nvPr/>
        </p:nvGrpSpPr>
        <p:grpSpPr>
          <a:xfrm>
            <a:off x="10254909" y="1446771"/>
            <a:ext cx="1101160" cy="743989"/>
            <a:chOff x="10019543" y="1446771"/>
            <a:chExt cx="1101160" cy="743989"/>
          </a:xfrm>
        </p:grpSpPr>
        <p:grpSp>
          <p:nvGrpSpPr>
            <p:cNvPr id="2" name="Group 1">
              <a:extLst>
                <a:ext uri="{FF2B5EF4-FFF2-40B4-BE49-F238E27FC236}">
                  <a16:creationId xmlns:a16="http://schemas.microsoft.com/office/drawing/2014/main" id="{A7CDE08E-6F62-4F0E-BE18-E89541E21A04}"/>
                </a:ext>
              </a:extLst>
            </p:cNvPr>
            <p:cNvGrpSpPr/>
            <p:nvPr/>
          </p:nvGrpSpPr>
          <p:grpSpPr>
            <a:xfrm>
              <a:off x="10019543" y="1721907"/>
              <a:ext cx="439873" cy="468853"/>
              <a:chOff x="10288374" y="1647952"/>
              <a:chExt cx="439873" cy="468853"/>
            </a:xfrm>
          </p:grpSpPr>
          <p:grpSp>
            <p:nvGrpSpPr>
              <p:cNvPr id="74" name="Graphic 8" descr="Group of men with solid fill">
                <a:extLst>
                  <a:ext uri="{FF2B5EF4-FFF2-40B4-BE49-F238E27FC236}">
                    <a16:creationId xmlns:a16="http://schemas.microsoft.com/office/drawing/2014/main" id="{3B226701-A6CC-4650-A5B6-E6942ABDCA26}"/>
                  </a:ext>
                </a:extLst>
              </p:cNvPr>
              <p:cNvGrpSpPr/>
              <p:nvPr/>
            </p:nvGrpSpPr>
            <p:grpSpPr>
              <a:xfrm>
                <a:off x="10288374" y="1647952"/>
                <a:ext cx="215074" cy="468853"/>
                <a:chOff x="5927393" y="3059430"/>
                <a:chExt cx="339060" cy="739139"/>
              </a:xfrm>
              <a:solidFill>
                <a:srgbClr val="EC6224"/>
              </a:solidFill>
            </p:grpSpPr>
            <p:sp>
              <p:nvSpPr>
                <p:cNvPr id="75" name="Freeform: Shape 74">
                  <a:extLst>
                    <a:ext uri="{FF2B5EF4-FFF2-40B4-BE49-F238E27FC236}">
                      <a16:creationId xmlns:a16="http://schemas.microsoft.com/office/drawing/2014/main" id="{D36BB672-C847-4E22-97C1-0E1D94225777}"/>
                    </a:ext>
                  </a:extLst>
                </p:cNvPr>
                <p:cNvSpPr/>
                <p:nvPr/>
              </p:nvSpPr>
              <p:spPr>
                <a:xfrm>
                  <a:off x="6029325" y="3059430"/>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grpFill/>
                <a:ln w="9525" cap="flat">
                  <a:noFill/>
                  <a:prstDash val="solid"/>
                  <a:miter/>
                </a:ln>
              </p:spPr>
              <p:txBody>
                <a:bodyPr rtlCol="0" anchor="ctr"/>
                <a:lstStyle/>
                <a:p>
                  <a:endParaRPr lang="nl-NL"/>
                </a:p>
              </p:txBody>
            </p:sp>
            <p:sp>
              <p:nvSpPr>
                <p:cNvPr id="76" name="Freeform: Shape 75">
                  <a:extLst>
                    <a:ext uri="{FF2B5EF4-FFF2-40B4-BE49-F238E27FC236}">
                      <a16:creationId xmlns:a16="http://schemas.microsoft.com/office/drawing/2014/main" id="{6646C64E-6957-4FDF-B47D-60E729CBC1CA}"/>
                    </a:ext>
                  </a:extLst>
                </p:cNvPr>
                <p:cNvSpPr/>
                <p:nvPr/>
              </p:nvSpPr>
              <p:spPr>
                <a:xfrm>
                  <a:off x="5927393" y="3212782"/>
                  <a:ext cx="339060" cy="585787"/>
                </a:xfrm>
                <a:custGeom>
                  <a:avLst/>
                  <a:gdLst>
                    <a:gd name="connsiteX0" fmla="*/ 338151 w 339060"/>
                    <a:gd name="connsiteY0" fmla="*/ 223838 h 585787"/>
                    <a:gd name="connsiteX1" fmla="*/ 295289 w 339060"/>
                    <a:gd name="connsiteY1" fmla="*/ 65723 h 585787"/>
                    <a:gd name="connsiteX2" fmla="*/ 286716 w 339060"/>
                    <a:gd name="connsiteY2" fmla="*/ 50483 h 585787"/>
                    <a:gd name="connsiteX3" fmla="*/ 220994 w 339060"/>
                    <a:gd name="connsiteY3" fmla="*/ 8573 h 585787"/>
                    <a:gd name="connsiteX4" fmla="*/ 169559 w 339060"/>
                    <a:gd name="connsiteY4" fmla="*/ 0 h 585787"/>
                    <a:gd name="connsiteX5" fmla="*/ 118124 w 339060"/>
                    <a:gd name="connsiteY5" fmla="*/ 8573 h 585787"/>
                    <a:gd name="connsiteX6" fmla="*/ 52401 w 339060"/>
                    <a:gd name="connsiteY6" fmla="*/ 50483 h 585787"/>
                    <a:gd name="connsiteX7" fmla="*/ 43829 w 339060"/>
                    <a:gd name="connsiteY7" fmla="*/ 65723 h 585787"/>
                    <a:gd name="connsiteX8" fmla="*/ 966 w 339060"/>
                    <a:gd name="connsiteY8" fmla="*/ 223838 h 585787"/>
                    <a:gd name="connsiteX9" fmla="*/ 20969 w 339060"/>
                    <a:gd name="connsiteY9" fmla="*/ 260033 h 585787"/>
                    <a:gd name="connsiteX10" fmla="*/ 28589 w 339060"/>
                    <a:gd name="connsiteY10" fmla="*/ 260985 h 585787"/>
                    <a:gd name="connsiteX11" fmla="*/ 56211 w 339060"/>
                    <a:gd name="connsiteY11" fmla="*/ 240030 h 585787"/>
                    <a:gd name="connsiteX12" fmla="*/ 94311 w 339060"/>
                    <a:gd name="connsiteY12" fmla="*/ 100965 h 585787"/>
                    <a:gd name="connsiteX13" fmla="*/ 94311 w 339060"/>
                    <a:gd name="connsiteY13" fmla="*/ 585788 h 585787"/>
                    <a:gd name="connsiteX14" fmla="*/ 151461 w 339060"/>
                    <a:gd name="connsiteY14" fmla="*/ 585788 h 585787"/>
                    <a:gd name="connsiteX15" fmla="*/ 151461 w 339060"/>
                    <a:gd name="connsiteY15" fmla="*/ 313373 h 585787"/>
                    <a:gd name="connsiteX16" fmla="*/ 189561 w 339060"/>
                    <a:gd name="connsiteY16" fmla="*/ 313373 h 585787"/>
                    <a:gd name="connsiteX17" fmla="*/ 189561 w 339060"/>
                    <a:gd name="connsiteY17" fmla="*/ 584835 h 585787"/>
                    <a:gd name="connsiteX18" fmla="*/ 246711 w 339060"/>
                    <a:gd name="connsiteY18" fmla="*/ 584835 h 585787"/>
                    <a:gd name="connsiteX19" fmla="*/ 246711 w 339060"/>
                    <a:gd name="connsiteY19" fmla="*/ 100965 h 585787"/>
                    <a:gd name="connsiteX20" fmla="*/ 284811 w 339060"/>
                    <a:gd name="connsiteY20" fmla="*/ 240030 h 585787"/>
                    <a:gd name="connsiteX21" fmla="*/ 312434 w 339060"/>
                    <a:gd name="connsiteY21" fmla="*/ 260985 h 585787"/>
                    <a:gd name="connsiteX22" fmla="*/ 320054 w 339060"/>
                    <a:gd name="connsiteY22" fmla="*/ 260033 h 585787"/>
                    <a:gd name="connsiteX23" fmla="*/ 338151 w 339060"/>
                    <a:gd name="connsiteY23" fmla="*/ 223838 h 5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9060" h="585787">
                      <a:moveTo>
                        <a:pt x="338151" y="223838"/>
                      </a:moveTo>
                      <a:lnTo>
                        <a:pt x="295289" y="65723"/>
                      </a:lnTo>
                      <a:cubicBezTo>
                        <a:pt x="293384" y="60008"/>
                        <a:pt x="290526" y="54293"/>
                        <a:pt x="286716" y="50483"/>
                      </a:cubicBezTo>
                      <a:cubicBezTo>
                        <a:pt x="268619" y="31433"/>
                        <a:pt x="245759" y="17145"/>
                        <a:pt x="220994" y="8573"/>
                      </a:cubicBezTo>
                      <a:cubicBezTo>
                        <a:pt x="204801" y="2858"/>
                        <a:pt x="187656" y="0"/>
                        <a:pt x="169559" y="0"/>
                      </a:cubicBezTo>
                      <a:cubicBezTo>
                        <a:pt x="151461" y="0"/>
                        <a:pt x="134316" y="2858"/>
                        <a:pt x="118124" y="8573"/>
                      </a:cubicBezTo>
                      <a:cubicBezTo>
                        <a:pt x="92406" y="17145"/>
                        <a:pt x="70499" y="31433"/>
                        <a:pt x="52401" y="50483"/>
                      </a:cubicBezTo>
                      <a:cubicBezTo>
                        <a:pt x="48591" y="55245"/>
                        <a:pt x="45734" y="60008"/>
                        <a:pt x="43829" y="65723"/>
                      </a:cubicBezTo>
                      <a:lnTo>
                        <a:pt x="966" y="223838"/>
                      </a:lnTo>
                      <a:cubicBezTo>
                        <a:pt x="-2844" y="239078"/>
                        <a:pt x="4776" y="256223"/>
                        <a:pt x="20969" y="260033"/>
                      </a:cubicBezTo>
                      <a:cubicBezTo>
                        <a:pt x="23826" y="260985"/>
                        <a:pt x="25731" y="260985"/>
                        <a:pt x="28589" y="260985"/>
                      </a:cubicBezTo>
                      <a:cubicBezTo>
                        <a:pt x="40971" y="260985"/>
                        <a:pt x="52401" y="252413"/>
                        <a:pt x="56211" y="240030"/>
                      </a:cubicBezTo>
                      <a:lnTo>
                        <a:pt x="94311" y="100965"/>
                      </a:lnTo>
                      <a:lnTo>
                        <a:pt x="94311" y="585788"/>
                      </a:lnTo>
                      <a:lnTo>
                        <a:pt x="151461" y="585788"/>
                      </a:lnTo>
                      <a:lnTo>
                        <a:pt x="151461" y="313373"/>
                      </a:lnTo>
                      <a:lnTo>
                        <a:pt x="189561" y="313373"/>
                      </a:lnTo>
                      <a:lnTo>
                        <a:pt x="189561" y="584835"/>
                      </a:lnTo>
                      <a:lnTo>
                        <a:pt x="246711" y="584835"/>
                      </a:lnTo>
                      <a:lnTo>
                        <a:pt x="246711" y="100965"/>
                      </a:lnTo>
                      <a:lnTo>
                        <a:pt x="284811" y="240030"/>
                      </a:lnTo>
                      <a:cubicBezTo>
                        <a:pt x="288621" y="252413"/>
                        <a:pt x="300051" y="260985"/>
                        <a:pt x="312434" y="260985"/>
                      </a:cubicBezTo>
                      <a:cubicBezTo>
                        <a:pt x="315291" y="260985"/>
                        <a:pt x="317196" y="260985"/>
                        <a:pt x="320054" y="260033"/>
                      </a:cubicBezTo>
                      <a:cubicBezTo>
                        <a:pt x="333389" y="256223"/>
                        <a:pt x="341961" y="239078"/>
                        <a:pt x="338151" y="223838"/>
                      </a:cubicBezTo>
                      <a:close/>
                    </a:path>
                  </a:pathLst>
                </a:custGeom>
                <a:grpFill/>
                <a:ln w="9525" cap="flat">
                  <a:noFill/>
                  <a:prstDash val="solid"/>
                  <a:miter/>
                </a:ln>
              </p:spPr>
              <p:txBody>
                <a:bodyPr rtlCol="0" anchor="ctr"/>
                <a:lstStyle/>
                <a:p>
                  <a:endParaRPr lang="nl-NL"/>
                </a:p>
              </p:txBody>
            </p:sp>
          </p:grpSp>
          <p:grpSp>
            <p:nvGrpSpPr>
              <p:cNvPr id="77" name="Graphic 8" descr="Group of men with solid fill">
                <a:extLst>
                  <a:ext uri="{FF2B5EF4-FFF2-40B4-BE49-F238E27FC236}">
                    <a16:creationId xmlns:a16="http://schemas.microsoft.com/office/drawing/2014/main" id="{30333D00-8B37-43E7-801E-A784E0ADA440}"/>
                  </a:ext>
                </a:extLst>
              </p:cNvPr>
              <p:cNvGrpSpPr/>
              <p:nvPr/>
            </p:nvGrpSpPr>
            <p:grpSpPr>
              <a:xfrm>
                <a:off x="10513173" y="1647952"/>
                <a:ext cx="215074" cy="468853"/>
                <a:chOff x="5927393" y="3059430"/>
                <a:chExt cx="339060" cy="739139"/>
              </a:xfrm>
              <a:solidFill>
                <a:srgbClr val="EC6224"/>
              </a:solidFill>
            </p:grpSpPr>
            <p:sp>
              <p:nvSpPr>
                <p:cNvPr id="78" name="Freeform: Shape 77">
                  <a:extLst>
                    <a:ext uri="{FF2B5EF4-FFF2-40B4-BE49-F238E27FC236}">
                      <a16:creationId xmlns:a16="http://schemas.microsoft.com/office/drawing/2014/main" id="{6AB39A68-97EB-4FA7-8685-9A0A02099EEE}"/>
                    </a:ext>
                  </a:extLst>
                </p:cNvPr>
                <p:cNvSpPr/>
                <p:nvPr/>
              </p:nvSpPr>
              <p:spPr>
                <a:xfrm>
                  <a:off x="6029325" y="3059430"/>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grpFill/>
                <a:ln w="9525" cap="flat">
                  <a:noFill/>
                  <a:prstDash val="solid"/>
                  <a:miter/>
                </a:ln>
              </p:spPr>
              <p:txBody>
                <a:bodyPr rtlCol="0" anchor="ctr"/>
                <a:lstStyle/>
                <a:p>
                  <a:endParaRPr lang="nl-NL"/>
                </a:p>
              </p:txBody>
            </p:sp>
            <p:sp>
              <p:nvSpPr>
                <p:cNvPr id="79" name="Freeform: Shape 78">
                  <a:extLst>
                    <a:ext uri="{FF2B5EF4-FFF2-40B4-BE49-F238E27FC236}">
                      <a16:creationId xmlns:a16="http://schemas.microsoft.com/office/drawing/2014/main" id="{84AF9085-93C0-47E1-B1F5-00B3B10B2B3F}"/>
                    </a:ext>
                  </a:extLst>
                </p:cNvPr>
                <p:cNvSpPr/>
                <p:nvPr/>
              </p:nvSpPr>
              <p:spPr>
                <a:xfrm>
                  <a:off x="5927393" y="3212782"/>
                  <a:ext cx="339060" cy="585787"/>
                </a:xfrm>
                <a:custGeom>
                  <a:avLst/>
                  <a:gdLst>
                    <a:gd name="connsiteX0" fmla="*/ 338151 w 339060"/>
                    <a:gd name="connsiteY0" fmla="*/ 223838 h 585787"/>
                    <a:gd name="connsiteX1" fmla="*/ 295289 w 339060"/>
                    <a:gd name="connsiteY1" fmla="*/ 65723 h 585787"/>
                    <a:gd name="connsiteX2" fmla="*/ 286716 w 339060"/>
                    <a:gd name="connsiteY2" fmla="*/ 50483 h 585787"/>
                    <a:gd name="connsiteX3" fmla="*/ 220994 w 339060"/>
                    <a:gd name="connsiteY3" fmla="*/ 8573 h 585787"/>
                    <a:gd name="connsiteX4" fmla="*/ 169559 w 339060"/>
                    <a:gd name="connsiteY4" fmla="*/ 0 h 585787"/>
                    <a:gd name="connsiteX5" fmla="*/ 118124 w 339060"/>
                    <a:gd name="connsiteY5" fmla="*/ 8573 h 585787"/>
                    <a:gd name="connsiteX6" fmla="*/ 52401 w 339060"/>
                    <a:gd name="connsiteY6" fmla="*/ 50483 h 585787"/>
                    <a:gd name="connsiteX7" fmla="*/ 43829 w 339060"/>
                    <a:gd name="connsiteY7" fmla="*/ 65723 h 585787"/>
                    <a:gd name="connsiteX8" fmla="*/ 966 w 339060"/>
                    <a:gd name="connsiteY8" fmla="*/ 223838 h 585787"/>
                    <a:gd name="connsiteX9" fmla="*/ 20969 w 339060"/>
                    <a:gd name="connsiteY9" fmla="*/ 260033 h 585787"/>
                    <a:gd name="connsiteX10" fmla="*/ 28589 w 339060"/>
                    <a:gd name="connsiteY10" fmla="*/ 260985 h 585787"/>
                    <a:gd name="connsiteX11" fmla="*/ 56211 w 339060"/>
                    <a:gd name="connsiteY11" fmla="*/ 240030 h 585787"/>
                    <a:gd name="connsiteX12" fmla="*/ 94311 w 339060"/>
                    <a:gd name="connsiteY12" fmla="*/ 100965 h 585787"/>
                    <a:gd name="connsiteX13" fmla="*/ 94311 w 339060"/>
                    <a:gd name="connsiteY13" fmla="*/ 585788 h 585787"/>
                    <a:gd name="connsiteX14" fmla="*/ 151461 w 339060"/>
                    <a:gd name="connsiteY14" fmla="*/ 585788 h 585787"/>
                    <a:gd name="connsiteX15" fmla="*/ 151461 w 339060"/>
                    <a:gd name="connsiteY15" fmla="*/ 313373 h 585787"/>
                    <a:gd name="connsiteX16" fmla="*/ 189561 w 339060"/>
                    <a:gd name="connsiteY16" fmla="*/ 313373 h 585787"/>
                    <a:gd name="connsiteX17" fmla="*/ 189561 w 339060"/>
                    <a:gd name="connsiteY17" fmla="*/ 584835 h 585787"/>
                    <a:gd name="connsiteX18" fmla="*/ 246711 w 339060"/>
                    <a:gd name="connsiteY18" fmla="*/ 584835 h 585787"/>
                    <a:gd name="connsiteX19" fmla="*/ 246711 w 339060"/>
                    <a:gd name="connsiteY19" fmla="*/ 100965 h 585787"/>
                    <a:gd name="connsiteX20" fmla="*/ 284811 w 339060"/>
                    <a:gd name="connsiteY20" fmla="*/ 240030 h 585787"/>
                    <a:gd name="connsiteX21" fmla="*/ 312434 w 339060"/>
                    <a:gd name="connsiteY21" fmla="*/ 260985 h 585787"/>
                    <a:gd name="connsiteX22" fmla="*/ 320054 w 339060"/>
                    <a:gd name="connsiteY22" fmla="*/ 260033 h 585787"/>
                    <a:gd name="connsiteX23" fmla="*/ 338151 w 339060"/>
                    <a:gd name="connsiteY23" fmla="*/ 223838 h 5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9060" h="585787">
                      <a:moveTo>
                        <a:pt x="338151" y="223838"/>
                      </a:moveTo>
                      <a:lnTo>
                        <a:pt x="295289" y="65723"/>
                      </a:lnTo>
                      <a:cubicBezTo>
                        <a:pt x="293384" y="60008"/>
                        <a:pt x="290526" y="54293"/>
                        <a:pt x="286716" y="50483"/>
                      </a:cubicBezTo>
                      <a:cubicBezTo>
                        <a:pt x="268619" y="31433"/>
                        <a:pt x="245759" y="17145"/>
                        <a:pt x="220994" y="8573"/>
                      </a:cubicBezTo>
                      <a:cubicBezTo>
                        <a:pt x="204801" y="2858"/>
                        <a:pt x="187656" y="0"/>
                        <a:pt x="169559" y="0"/>
                      </a:cubicBezTo>
                      <a:cubicBezTo>
                        <a:pt x="151461" y="0"/>
                        <a:pt x="134316" y="2858"/>
                        <a:pt x="118124" y="8573"/>
                      </a:cubicBezTo>
                      <a:cubicBezTo>
                        <a:pt x="92406" y="17145"/>
                        <a:pt x="70499" y="31433"/>
                        <a:pt x="52401" y="50483"/>
                      </a:cubicBezTo>
                      <a:cubicBezTo>
                        <a:pt x="48591" y="55245"/>
                        <a:pt x="45734" y="60008"/>
                        <a:pt x="43829" y="65723"/>
                      </a:cubicBezTo>
                      <a:lnTo>
                        <a:pt x="966" y="223838"/>
                      </a:lnTo>
                      <a:cubicBezTo>
                        <a:pt x="-2844" y="239078"/>
                        <a:pt x="4776" y="256223"/>
                        <a:pt x="20969" y="260033"/>
                      </a:cubicBezTo>
                      <a:cubicBezTo>
                        <a:pt x="23826" y="260985"/>
                        <a:pt x="25731" y="260985"/>
                        <a:pt x="28589" y="260985"/>
                      </a:cubicBezTo>
                      <a:cubicBezTo>
                        <a:pt x="40971" y="260985"/>
                        <a:pt x="52401" y="252413"/>
                        <a:pt x="56211" y="240030"/>
                      </a:cubicBezTo>
                      <a:lnTo>
                        <a:pt x="94311" y="100965"/>
                      </a:lnTo>
                      <a:lnTo>
                        <a:pt x="94311" y="585788"/>
                      </a:lnTo>
                      <a:lnTo>
                        <a:pt x="151461" y="585788"/>
                      </a:lnTo>
                      <a:lnTo>
                        <a:pt x="151461" y="313373"/>
                      </a:lnTo>
                      <a:lnTo>
                        <a:pt x="189561" y="313373"/>
                      </a:lnTo>
                      <a:lnTo>
                        <a:pt x="189561" y="584835"/>
                      </a:lnTo>
                      <a:lnTo>
                        <a:pt x="246711" y="584835"/>
                      </a:lnTo>
                      <a:lnTo>
                        <a:pt x="246711" y="100965"/>
                      </a:lnTo>
                      <a:lnTo>
                        <a:pt x="284811" y="240030"/>
                      </a:lnTo>
                      <a:cubicBezTo>
                        <a:pt x="288621" y="252413"/>
                        <a:pt x="300051" y="260985"/>
                        <a:pt x="312434" y="260985"/>
                      </a:cubicBezTo>
                      <a:cubicBezTo>
                        <a:pt x="315291" y="260985"/>
                        <a:pt x="317196" y="260985"/>
                        <a:pt x="320054" y="260033"/>
                      </a:cubicBezTo>
                      <a:cubicBezTo>
                        <a:pt x="333389" y="256223"/>
                        <a:pt x="341961" y="239078"/>
                        <a:pt x="338151" y="223838"/>
                      </a:cubicBezTo>
                      <a:close/>
                    </a:path>
                  </a:pathLst>
                </a:custGeom>
                <a:grpFill/>
                <a:ln w="9525" cap="flat">
                  <a:noFill/>
                  <a:prstDash val="solid"/>
                  <a:miter/>
                </a:ln>
              </p:spPr>
              <p:txBody>
                <a:bodyPr rtlCol="0" anchor="ctr"/>
                <a:lstStyle/>
                <a:p>
                  <a:endParaRPr lang="nl-NL"/>
                </a:p>
              </p:txBody>
            </p:sp>
          </p:grpSp>
        </p:grpSp>
        <p:sp>
          <p:nvSpPr>
            <p:cNvPr id="90" name="Rectangle: Rounded Corners 89">
              <a:extLst>
                <a:ext uri="{FF2B5EF4-FFF2-40B4-BE49-F238E27FC236}">
                  <a16:creationId xmlns:a16="http://schemas.microsoft.com/office/drawing/2014/main" id="{64B2F0D7-44D8-4285-9891-87C126A8CDC6}"/>
                </a:ext>
              </a:extLst>
            </p:cNvPr>
            <p:cNvSpPr/>
            <p:nvPr/>
          </p:nvSpPr>
          <p:spPr>
            <a:xfrm>
              <a:off x="10019543" y="1446771"/>
              <a:ext cx="1101160" cy="363075"/>
            </a:xfrm>
            <a:prstGeom prst="roundRect">
              <a:avLst>
                <a:gd name="adj" fmla="val 5474"/>
              </a:avLst>
            </a:prstGeom>
            <a:noFill/>
            <a:ln>
              <a:noFill/>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indent="0">
                <a:buClr>
                  <a:schemeClr val="tx2"/>
                </a:buClr>
                <a:buNone/>
              </a:pPr>
              <a:r>
                <a:rPr lang="nl-NL" sz="1050" b="1" dirty="0">
                  <a:solidFill>
                    <a:schemeClr val="tx1"/>
                  </a:solidFill>
                  <a:ea typeface="+mj-ea"/>
                  <a:cs typeface="+mj-cs"/>
                </a:rPr>
                <a:t>Paar, zonder kind</a:t>
              </a:r>
            </a:p>
          </p:txBody>
        </p:sp>
      </p:grpSp>
      <p:sp>
        <p:nvSpPr>
          <p:cNvPr id="118" name="Freeform: Shape 117">
            <a:extLst>
              <a:ext uri="{FF2B5EF4-FFF2-40B4-BE49-F238E27FC236}">
                <a16:creationId xmlns:a16="http://schemas.microsoft.com/office/drawing/2014/main" id="{388B5D9D-33C2-48B9-80E5-3914DB129EAB}"/>
              </a:ext>
            </a:extLst>
          </p:cNvPr>
          <p:cNvSpPr/>
          <p:nvPr/>
        </p:nvSpPr>
        <p:spPr>
          <a:xfrm flipH="1">
            <a:off x="4584971" y="2481220"/>
            <a:ext cx="236580" cy="607314"/>
          </a:xfrm>
          <a:custGeom>
            <a:avLst/>
            <a:gdLst>
              <a:gd name="connsiteX0" fmla="*/ 0 w 555585"/>
              <a:gd name="connsiteY0" fmla="*/ 0 h 451413"/>
              <a:gd name="connsiteX1" fmla="*/ 439838 w 555585"/>
              <a:gd name="connsiteY1" fmla="*/ 173621 h 451413"/>
              <a:gd name="connsiteX2" fmla="*/ 555585 w 555585"/>
              <a:gd name="connsiteY2" fmla="*/ 451413 h 451413"/>
            </a:gdLst>
            <a:ahLst/>
            <a:cxnLst>
              <a:cxn ang="0">
                <a:pos x="connsiteX0" y="connsiteY0"/>
              </a:cxn>
              <a:cxn ang="0">
                <a:pos x="connsiteX1" y="connsiteY1"/>
              </a:cxn>
              <a:cxn ang="0">
                <a:pos x="connsiteX2" y="connsiteY2"/>
              </a:cxn>
            </a:cxnLst>
            <a:rect l="l" t="t" r="r" b="b"/>
            <a:pathLst>
              <a:path w="555585" h="451413">
                <a:moveTo>
                  <a:pt x="0" y="0"/>
                </a:moveTo>
                <a:cubicBezTo>
                  <a:pt x="173620" y="49193"/>
                  <a:pt x="347241" y="98386"/>
                  <a:pt x="439838" y="173621"/>
                </a:cubicBezTo>
                <a:cubicBezTo>
                  <a:pt x="532436" y="248857"/>
                  <a:pt x="544010" y="350135"/>
                  <a:pt x="555585" y="451413"/>
                </a:cubicBezTo>
              </a:path>
            </a:pathLst>
          </a:custGeom>
          <a:noFill/>
          <a:ln w="28575">
            <a:solidFill>
              <a:schemeClr val="tx1"/>
            </a:solidFill>
            <a:headEnd type="none" w="med" len="med"/>
            <a:tailEnd type="triangle" w="med" len="med"/>
          </a:ln>
        </p:spPr>
        <p:txBody>
          <a:bodyPr rtlCol="0" anchor="t"/>
          <a:lstStyle/>
          <a:p>
            <a:pPr algn="ctr"/>
            <a:endParaRPr lang="nl-NL"/>
          </a:p>
        </p:txBody>
      </p:sp>
      <p:sp>
        <p:nvSpPr>
          <p:cNvPr id="96" name="Text Placeholder 15">
            <a:extLst>
              <a:ext uri="{FF2B5EF4-FFF2-40B4-BE49-F238E27FC236}">
                <a16:creationId xmlns:a16="http://schemas.microsoft.com/office/drawing/2014/main" id="{C39BB732-9FF2-4DFF-886A-FA9356AFF630}"/>
              </a:ext>
            </a:extLst>
          </p:cNvPr>
          <p:cNvSpPr txBox="1">
            <a:spLocks/>
          </p:cNvSpPr>
          <p:nvPr/>
        </p:nvSpPr>
        <p:spPr>
          <a:xfrm>
            <a:off x="672305" y="6691150"/>
            <a:ext cx="10868400" cy="122400"/>
          </a:xfrm>
          <a:prstGeom prst="rect">
            <a:avLst/>
          </a:prstGeom>
        </p:spPr>
        <p:txBody>
          <a:bodyPr vert="horz" lIns="36000" tIns="0" rIns="36000" bIns="0" rtlCol="0" anchor="b">
            <a:noAutofit/>
          </a:bodyPr>
          <a:lstStyle>
            <a:lvl1pPr marL="90000" indent="-90000" algn="l" defTabSz="685800" rtl="0" eaLnBrk="1" latinLnBrk="0" hangingPunct="1">
              <a:lnSpc>
                <a:spcPct val="90000"/>
              </a:lnSpc>
              <a:spcBef>
                <a:spcPts val="0"/>
              </a:spcBef>
              <a:buClrTx/>
              <a:buFont typeface="+mj-lt"/>
              <a:buAutoNum type="arabicPeriod"/>
              <a:defRPr sz="8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buNone/>
            </a:pPr>
            <a:r>
              <a:rPr lang="nl-NL" dirty="0"/>
              <a:t>1   Deze inkomensverdeling is </a:t>
            </a:r>
            <a:r>
              <a:rPr lang="nl-NL" dirty="0" err="1"/>
              <a:t>obv</a:t>
            </a:r>
            <a:r>
              <a:rPr lang="nl-NL" dirty="0"/>
              <a:t> het gestandaardiseerd inkomen, 2019. 2   Het huishoudtype ‘meervoudig overig’ is buiten beschouwing gelaten omdat het een erg klein percentage betreft. </a:t>
            </a:r>
          </a:p>
          <a:p>
            <a:pPr marL="0" indent="0">
              <a:buNone/>
            </a:pPr>
            <a:r>
              <a:rPr lang="nl-NL" dirty="0"/>
              <a:t>Bron: </a:t>
            </a:r>
            <a:r>
              <a:rPr lang="nl-NL" dirty="0">
                <a:hlinkClick r:id="rId9"/>
              </a:rPr>
              <a:t>CBS Inkomensverdeling</a:t>
            </a:r>
            <a:r>
              <a:rPr lang="nl-NL" dirty="0"/>
              <a:t>; </a:t>
            </a:r>
            <a:r>
              <a:rPr lang="nl-NL" dirty="0" err="1"/>
              <a:t>it’s</a:t>
            </a:r>
            <a:r>
              <a:rPr lang="nl-NL" dirty="0"/>
              <a:t> public analyse </a:t>
            </a:r>
          </a:p>
        </p:txBody>
      </p:sp>
      <p:cxnSp>
        <p:nvCxnSpPr>
          <p:cNvPr id="18" name="Straight Arrow Connector 17">
            <a:extLst>
              <a:ext uri="{FF2B5EF4-FFF2-40B4-BE49-F238E27FC236}">
                <a16:creationId xmlns:a16="http://schemas.microsoft.com/office/drawing/2014/main" id="{CDC7ACAF-E4B1-48E2-A7A9-9BBD64592AB0}"/>
              </a:ext>
            </a:extLst>
          </p:cNvPr>
          <p:cNvCxnSpPr>
            <a:cxnSpLocks/>
          </p:cNvCxnSpPr>
          <p:nvPr/>
        </p:nvCxnSpPr>
        <p:spPr>
          <a:xfrm>
            <a:off x="4365625" y="5791188"/>
            <a:ext cx="2260600" cy="0"/>
          </a:xfrm>
          <a:prstGeom prst="straightConnector1">
            <a:avLst/>
          </a:prstGeom>
          <a:ln w="1270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DB5C51D6-3058-4EA6-A379-A72B7A1C32B3}"/>
              </a:ext>
            </a:extLst>
          </p:cNvPr>
          <p:cNvSpPr txBox="1"/>
          <p:nvPr/>
        </p:nvSpPr>
        <p:spPr>
          <a:xfrm>
            <a:off x="4516801" y="5304492"/>
            <a:ext cx="1990722" cy="451684"/>
          </a:xfrm>
          <a:prstGeom prst="rect">
            <a:avLst/>
          </a:prstGeom>
        </p:spPr>
        <p:txBody>
          <a:bodyPr vert="horz" wrap="square" lIns="91440" tIns="45720" rIns="91440" bIns="45720" rtlCol="0">
            <a:noAutofit/>
          </a:bodyPr>
          <a:lstStyle/>
          <a:p>
            <a:pPr marL="0" indent="0" algn="l">
              <a:buNone/>
            </a:pPr>
            <a:r>
              <a:rPr lang="nl-NL" sz="1100" noProof="0" dirty="0"/>
              <a:t>36% van de huishoudens in NL zijn eenpersoonshuishoudens</a:t>
            </a:r>
          </a:p>
        </p:txBody>
      </p:sp>
      <p:sp>
        <p:nvSpPr>
          <p:cNvPr id="82" name="Getal 1">
            <a:extLst>
              <a:ext uri="{FF2B5EF4-FFF2-40B4-BE49-F238E27FC236}">
                <a16:creationId xmlns:a16="http://schemas.microsoft.com/office/drawing/2014/main" id="{3DE73F9E-5B12-435B-9D85-E654A5CD8B5F}"/>
              </a:ext>
            </a:extLst>
          </p:cNvPr>
          <p:cNvSpPr txBox="1">
            <a:spLocks/>
          </p:cNvSpPr>
          <p:nvPr/>
        </p:nvSpPr>
        <p:spPr>
          <a:xfrm>
            <a:off x="4380655" y="5989241"/>
            <a:ext cx="632266" cy="305276"/>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lgn="ctr">
              <a:buNone/>
            </a:pPr>
            <a:r>
              <a:rPr lang="nl-NL" sz="900" b="0" dirty="0">
                <a:solidFill>
                  <a:schemeClr val="tx1"/>
                </a:solidFill>
              </a:rPr>
              <a:t>Armste 20%</a:t>
            </a:r>
          </a:p>
          <a:p>
            <a:pPr marL="0" indent="0" algn="ctr"/>
            <a:r>
              <a:rPr lang="nl-NL" sz="600" b="0" i="0" u="none" strike="noStrike" dirty="0">
                <a:solidFill>
                  <a:srgbClr val="000000"/>
                </a:solidFill>
                <a:effectLst/>
                <a:latin typeface="+mj-lt"/>
              </a:rPr>
              <a:t>tot €18k</a:t>
            </a:r>
            <a:endParaRPr lang="nl-NL" sz="600" b="0" dirty="0">
              <a:solidFill>
                <a:schemeClr val="tx1"/>
              </a:solidFill>
            </a:endParaRPr>
          </a:p>
        </p:txBody>
      </p:sp>
      <p:sp>
        <p:nvSpPr>
          <p:cNvPr id="95" name="Getal 1">
            <a:extLst>
              <a:ext uri="{FF2B5EF4-FFF2-40B4-BE49-F238E27FC236}">
                <a16:creationId xmlns:a16="http://schemas.microsoft.com/office/drawing/2014/main" id="{6149D337-4D7D-4928-92EA-1B0A6C94E180}"/>
              </a:ext>
            </a:extLst>
          </p:cNvPr>
          <p:cNvSpPr txBox="1">
            <a:spLocks/>
          </p:cNvSpPr>
          <p:nvPr/>
        </p:nvSpPr>
        <p:spPr>
          <a:xfrm>
            <a:off x="6197660" y="5989241"/>
            <a:ext cx="628388" cy="305276"/>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lgn="ctr">
              <a:buNone/>
            </a:pPr>
            <a:r>
              <a:rPr lang="nl-NL" sz="900" b="0" dirty="0">
                <a:solidFill>
                  <a:schemeClr val="tx1"/>
                </a:solidFill>
              </a:rPr>
              <a:t>Rijkste 20%</a:t>
            </a:r>
          </a:p>
          <a:p>
            <a:pPr marL="0" indent="0" algn="ctr"/>
            <a:r>
              <a:rPr lang="nl-NL" sz="600" b="0" i="0" u="none" strike="noStrike" dirty="0">
                <a:solidFill>
                  <a:srgbClr val="000000"/>
                </a:solidFill>
                <a:effectLst/>
                <a:latin typeface="+mj-lt"/>
              </a:rPr>
              <a:t>vanaf €</a:t>
            </a:r>
            <a:r>
              <a:rPr lang="nl-NL" sz="600" b="0" dirty="0">
                <a:solidFill>
                  <a:srgbClr val="000000"/>
                </a:solidFill>
                <a:latin typeface="+mj-lt"/>
              </a:rPr>
              <a:t>40k</a:t>
            </a:r>
            <a:endParaRPr lang="nl-NL" sz="600" b="0" dirty="0">
              <a:solidFill>
                <a:schemeClr val="tx1"/>
              </a:solidFill>
            </a:endParaRPr>
          </a:p>
        </p:txBody>
      </p:sp>
      <p:cxnSp>
        <p:nvCxnSpPr>
          <p:cNvPr id="97" name="Straight Arrow Connector 96">
            <a:extLst>
              <a:ext uri="{FF2B5EF4-FFF2-40B4-BE49-F238E27FC236}">
                <a16:creationId xmlns:a16="http://schemas.microsoft.com/office/drawing/2014/main" id="{6004699A-6F0D-455E-9B24-05E63EBE97FA}"/>
              </a:ext>
            </a:extLst>
          </p:cNvPr>
          <p:cNvCxnSpPr>
            <a:cxnSpLocks/>
          </p:cNvCxnSpPr>
          <p:nvPr/>
        </p:nvCxnSpPr>
        <p:spPr>
          <a:xfrm>
            <a:off x="6953250" y="5791188"/>
            <a:ext cx="485775" cy="0"/>
          </a:xfrm>
          <a:prstGeom prst="straightConnector1">
            <a:avLst/>
          </a:prstGeom>
          <a:ln w="1270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20E8CC82-3B16-4D2F-AC8C-F21D42E3021C}"/>
              </a:ext>
            </a:extLst>
          </p:cNvPr>
          <p:cNvCxnSpPr>
            <a:cxnSpLocks/>
          </p:cNvCxnSpPr>
          <p:nvPr/>
        </p:nvCxnSpPr>
        <p:spPr>
          <a:xfrm>
            <a:off x="7766050" y="5791188"/>
            <a:ext cx="1806575" cy="0"/>
          </a:xfrm>
          <a:prstGeom prst="straightConnector1">
            <a:avLst/>
          </a:prstGeom>
          <a:ln w="1270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graphicFrame>
        <p:nvGraphicFramePr>
          <p:cNvPr id="41" name="Chart 40">
            <a:extLst>
              <a:ext uri="{FF2B5EF4-FFF2-40B4-BE49-F238E27FC236}">
                <a16:creationId xmlns:a16="http://schemas.microsoft.com/office/drawing/2014/main" id="{D953A357-4B3A-48AE-974E-C6564111FEF0}"/>
              </a:ext>
            </a:extLst>
          </p:cNvPr>
          <p:cNvGraphicFramePr/>
          <p:nvPr/>
        </p:nvGraphicFramePr>
        <p:xfrm>
          <a:off x="-723900" y="2836346"/>
          <a:ext cx="13830299" cy="3715760"/>
        </p:xfrm>
        <a:graphic>
          <a:graphicData uri="http://schemas.openxmlformats.org/drawingml/2006/chart">
            <c:chart xmlns:c="http://schemas.openxmlformats.org/drawingml/2006/chart" xmlns:r="http://schemas.openxmlformats.org/officeDocument/2006/relationships" r:id="rId10"/>
          </a:graphicData>
        </a:graphic>
      </p:graphicFrame>
      <p:cxnSp>
        <p:nvCxnSpPr>
          <p:cNvPr id="99" name="Straight Arrow Connector 98">
            <a:extLst>
              <a:ext uri="{FF2B5EF4-FFF2-40B4-BE49-F238E27FC236}">
                <a16:creationId xmlns:a16="http://schemas.microsoft.com/office/drawing/2014/main" id="{D5C1D8B0-5EE8-45D6-AEB5-BE6EB24EEACA}"/>
              </a:ext>
            </a:extLst>
          </p:cNvPr>
          <p:cNvCxnSpPr>
            <a:cxnSpLocks/>
          </p:cNvCxnSpPr>
          <p:nvPr/>
        </p:nvCxnSpPr>
        <p:spPr>
          <a:xfrm>
            <a:off x="9896475" y="5791188"/>
            <a:ext cx="1632746" cy="0"/>
          </a:xfrm>
          <a:prstGeom prst="straightConnector1">
            <a:avLst/>
          </a:prstGeom>
          <a:ln w="1270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100" name="TextBox 99">
            <a:extLst>
              <a:ext uri="{FF2B5EF4-FFF2-40B4-BE49-F238E27FC236}">
                <a16:creationId xmlns:a16="http://schemas.microsoft.com/office/drawing/2014/main" id="{055FEB6D-1F8A-4D7C-A151-6D2C414C5D4A}"/>
              </a:ext>
            </a:extLst>
          </p:cNvPr>
          <p:cNvSpPr txBox="1"/>
          <p:nvPr/>
        </p:nvSpPr>
        <p:spPr>
          <a:xfrm>
            <a:off x="6816851" y="5304492"/>
            <a:ext cx="713612" cy="451684"/>
          </a:xfrm>
          <a:prstGeom prst="rect">
            <a:avLst/>
          </a:prstGeom>
        </p:spPr>
        <p:txBody>
          <a:bodyPr vert="horz" wrap="square" lIns="91440" tIns="45720" rIns="91440" bIns="45720" rtlCol="0" anchor="ctr">
            <a:noAutofit/>
          </a:bodyPr>
          <a:lstStyle/>
          <a:p>
            <a:pPr marL="0" indent="0" algn="ctr">
              <a:buNone/>
            </a:pPr>
            <a:r>
              <a:rPr lang="nl-NL" sz="1100" noProof="0" dirty="0"/>
              <a:t>8%</a:t>
            </a:r>
          </a:p>
        </p:txBody>
      </p:sp>
      <p:sp>
        <p:nvSpPr>
          <p:cNvPr id="101" name="TextBox 100">
            <a:extLst>
              <a:ext uri="{FF2B5EF4-FFF2-40B4-BE49-F238E27FC236}">
                <a16:creationId xmlns:a16="http://schemas.microsoft.com/office/drawing/2014/main" id="{AB52D0FA-A78B-4640-9D7E-6DDB36748F80}"/>
              </a:ext>
            </a:extLst>
          </p:cNvPr>
          <p:cNvSpPr txBox="1"/>
          <p:nvPr/>
        </p:nvSpPr>
        <p:spPr>
          <a:xfrm>
            <a:off x="8303489" y="5304492"/>
            <a:ext cx="713612" cy="451684"/>
          </a:xfrm>
          <a:prstGeom prst="rect">
            <a:avLst/>
          </a:prstGeom>
        </p:spPr>
        <p:txBody>
          <a:bodyPr vert="horz" wrap="square" lIns="91440" tIns="45720" rIns="91440" bIns="45720" rtlCol="0" anchor="ctr">
            <a:noAutofit/>
          </a:bodyPr>
          <a:lstStyle/>
          <a:p>
            <a:pPr marL="0" indent="0" algn="ctr">
              <a:buNone/>
            </a:pPr>
            <a:r>
              <a:rPr lang="nl-NL" sz="1100" dirty="0"/>
              <a:t>29</a:t>
            </a:r>
            <a:r>
              <a:rPr lang="nl-NL" sz="1100" noProof="0" dirty="0"/>
              <a:t>%</a:t>
            </a:r>
          </a:p>
        </p:txBody>
      </p:sp>
      <p:sp>
        <p:nvSpPr>
          <p:cNvPr id="102" name="TextBox 101">
            <a:extLst>
              <a:ext uri="{FF2B5EF4-FFF2-40B4-BE49-F238E27FC236}">
                <a16:creationId xmlns:a16="http://schemas.microsoft.com/office/drawing/2014/main" id="{9EFEE12C-1A6F-424F-9DC3-0AB6BFFA6CF0}"/>
              </a:ext>
            </a:extLst>
          </p:cNvPr>
          <p:cNvSpPr txBox="1"/>
          <p:nvPr/>
        </p:nvSpPr>
        <p:spPr>
          <a:xfrm>
            <a:off x="10414100" y="5304492"/>
            <a:ext cx="713612" cy="451684"/>
          </a:xfrm>
          <a:prstGeom prst="rect">
            <a:avLst/>
          </a:prstGeom>
        </p:spPr>
        <p:txBody>
          <a:bodyPr vert="horz" wrap="square" lIns="91440" tIns="45720" rIns="91440" bIns="45720" rtlCol="0" anchor="ctr">
            <a:noAutofit/>
          </a:bodyPr>
          <a:lstStyle/>
          <a:p>
            <a:pPr marL="0" indent="0" algn="ctr">
              <a:buNone/>
            </a:pPr>
            <a:r>
              <a:rPr lang="nl-NL" sz="1100" noProof="0" dirty="0"/>
              <a:t>26%</a:t>
            </a:r>
          </a:p>
        </p:txBody>
      </p:sp>
      <p:sp>
        <p:nvSpPr>
          <p:cNvPr id="80" name="TextBox 79">
            <a:extLst>
              <a:ext uri="{FF2B5EF4-FFF2-40B4-BE49-F238E27FC236}">
                <a16:creationId xmlns:a16="http://schemas.microsoft.com/office/drawing/2014/main" id="{0E959C66-770A-4C81-AFAE-2602A6B664A1}"/>
              </a:ext>
            </a:extLst>
          </p:cNvPr>
          <p:cNvSpPr txBox="1"/>
          <p:nvPr/>
        </p:nvSpPr>
        <p:spPr>
          <a:xfrm>
            <a:off x="930316" y="3294662"/>
            <a:ext cx="700364" cy="237413"/>
          </a:xfrm>
          <a:prstGeom prst="rect">
            <a:avLst/>
          </a:prstGeom>
        </p:spPr>
        <p:txBody>
          <a:bodyPr vert="horz" wrap="square" lIns="0" tIns="0" rIns="0" bIns="0" rtlCol="0" anchor="t">
            <a:noAutofit/>
          </a:bodyPr>
          <a:lstStyle/>
          <a:p>
            <a:pPr marL="0" indent="0" algn="l">
              <a:buNone/>
            </a:pPr>
            <a:r>
              <a:rPr lang="nl-NL" sz="1050" noProof="0" dirty="0">
                <a:solidFill>
                  <a:schemeClr val="tx1"/>
                </a:solidFill>
              </a:rPr>
              <a:t>Nederlands gemiddelde</a:t>
            </a:r>
          </a:p>
        </p:txBody>
      </p:sp>
      <p:sp>
        <p:nvSpPr>
          <p:cNvPr id="81" name="Rectangle 80">
            <a:extLst>
              <a:ext uri="{FF2B5EF4-FFF2-40B4-BE49-F238E27FC236}">
                <a16:creationId xmlns:a16="http://schemas.microsoft.com/office/drawing/2014/main" id="{C1569946-EE7A-4FB8-800C-7F461A51D44B}"/>
              </a:ext>
            </a:extLst>
          </p:cNvPr>
          <p:cNvSpPr/>
          <p:nvPr/>
        </p:nvSpPr>
        <p:spPr>
          <a:xfrm>
            <a:off x="692336" y="1362638"/>
            <a:ext cx="3456279" cy="363039"/>
          </a:xfrm>
          <a:prstGeom prst="rect">
            <a:avLst/>
          </a:prstGeom>
          <a:noFill/>
          <a:ln>
            <a:noFill/>
          </a:ln>
        </p:spPr>
        <p:txBody>
          <a:bodyPr rot="0" spcFirstLastPara="0" vertOverflow="overflow" horzOverflow="overflow" vert="horz" wrap="square" lIns="54000" tIns="0" rIns="54000" bIns="0" numCol="1" spcCol="0" rtlCol="0" fromWordArt="0" anchor="t" anchorCtr="0" forceAA="0" compatLnSpc="1">
            <a:prstTxWarp prst="textNoShape">
              <a:avLst/>
            </a:prstTxWarp>
            <a:noAutofit/>
          </a:bodyPr>
          <a:lstStyle/>
          <a:p>
            <a:pPr marL="0" indent="0">
              <a:buClr>
                <a:schemeClr val="tx2"/>
              </a:buClr>
              <a:buNone/>
            </a:pPr>
            <a:r>
              <a:rPr lang="nl-NL" sz="1200" b="1" dirty="0">
                <a:ea typeface="Cambria" panose="02040503050406030204" pitchFamily="18" charset="0"/>
              </a:rPr>
              <a:t>Verdeling</a:t>
            </a:r>
            <a:r>
              <a:rPr lang="nl-NL" sz="1200" b="1" baseline="30000" dirty="0">
                <a:ea typeface="Cambria" panose="02040503050406030204" pitchFamily="18" charset="0"/>
              </a:rPr>
              <a:t>1</a:t>
            </a:r>
            <a:r>
              <a:rPr lang="nl-NL" sz="1200" b="1" dirty="0">
                <a:ea typeface="Cambria" panose="02040503050406030204" pitchFamily="18" charset="0"/>
              </a:rPr>
              <a:t> huishoudens</a:t>
            </a:r>
            <a:r>
              <a:rPr lang="nl-NL" sz="1200" b="1" baseline="30000" dirty="0">
                <a:ea typeface="Cambria" panose="02040503050406030204" pitchFamily="18" charset="0"/>
              </a:rPr>
              <a:t>2</a:t>
            </a:r>
            <a:r>
              <a:rPr lang="nl-NL" sz="1200" b="1" dirty="0">
                <a:ea typeface="Cambria" panose="02040503050406030204" pitchFamily="18" charset="0"/>
              </a:rPr>
              <a:t> naar inkomen vergeleken met Nederland,2019</a:t>
            </a:r>
            <a:endParaRPr lang="nl-NL" sz="1050" b="1" dirty="0">
              <a:ea typeface="Cambria" panose="02040503050406030204" pitchFamily="18" charset="0"/>
            </a:endParaRPr>
          </a:p>
        </p:txBody>
      </p:sp>
      <p:sp>
        <p:nvSpPr>
          <p:cNvPr id="84" name="Freeform: Shape 83">
            <a:extLst>
              <a:ext uri="{FF2B5EF4-FFF2-40B4-BE49-F238E27FC236}">
                <a16:creationId xmlns:a16="http://schemas.microsoft.com/office/drawing/2014/main" id="{79E1211E-1C10-4125-AB2E-36D951102875}"/>
              </a:ext>
            </a:extLst>
          </p:cNvPr>
          <p:cNvSpPr/>
          <p:nvPr/>
        </p:nvSpPr>
        <p:spPr>
          <a:xfrm>
            <a:off x="1633057" y="3440975"/>
            <a:ext cx="343691" cy="601526"/>
          </a:xfrm>
          <a:custGeom>
            <a:avLst/>
            <a:gdLst>
              <a:gd name="connsiteX0" fmla="*/ 0 w 555585"/>
              <a:gd name="connsiteY0" fmla="*/ 0 h 451413"/>
              <a:gd name="connsiteX1" fmla="*/ 439838 w 555585"/>
              <a:gd name="connsiteY1" fmla="*/ 173621 h 451413"/>
              <a:gd name="connsiteX2" fmla="*/ 555585 w 555585"/>
              <a:gd name="connsiteY2" fmla="*/ 451413 h 451413"/>
            </a:gdLst>
            <a:ahLst/>
            <a:cxnLst>
              <a:cxn ang="0">
                <a:pos x="connsiteX0" y="connsiteY0"/>
              </a:cxn>
              <a:cxn ang="0">
                <a:pos x="connsiteX1" y="connsiteY1"/>
              </a:cxn>
              <a:cxn ang="0">
                <a:pos x="connsiteX2" y="connsiteY2"/>
              </a:cxn>
            </a:cxnLst>
            <a:rect l="l" t="t" r="r" b="b"/>
            <a:pathLst>
              <a:path w="555585" h="451413">
                <a:moveTo>
                  <a:pt x="0" y="0"/>
                </a:moveTo>
                <a:cubicBezTo>
                  <a:pt x="173620" y="49193"/>
                  <a:pt x="347241" y="98386"/>
                  <a:pt x="439838" y="173621"/>
                </a:cubicBezTo>
                <a:cubicBezTo>
                  <a:pt x="532436" y="248857"/>
                  <a:pt x="544010" y="350135"/>
                  <a:pt x="555585" y="451413"/>
                </a:cubicBezTo>
              </a:path>
            </a:pathLst>
          </a:custGeom>
          <a:noFill/>
          <a:ln w="28575">
            <a:solidFill>
              <a:schemeClr val="tx1"/>
            </a:solidFill>
            <a:headEnd type="none" w="med" len="med"/>
            <a:tailEnd type="triangle" w="med" len="med"/>
          </a:ln>
        </p:spPr>
        <p:txBody>
          <a:bodyPr rtlCol="0" anchor="ctr"/>
          <a:lstStyle/>
          <a:p>
            <a:pPr algn="ctr"/>
            <a:endParaRPr lang="nl-NL">
              <a:solidFill>
                <a:schemeClr val="tx1"/>
              </a:solidFill>
            </a:endParaRPr>
          </a:p>
        </p:txBody>
      </p:sp>
    </p:spTree>
    <p:extLst>
      <p:ext uri="{BB962C8B-B14F-4D97-AF65-F5344CB8AC3E}">
        <p14:creationId xmlns:p14="http://schemas.microsoft.com/office/powerpoint/2010/main" val="41247154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D8189771-3F42-40B3-BE0C-C98C8FE1197B}"/>
              </a:ext>
            </a:extLst>
          </p:cNvPr>
          <p:cNvSpPr/>
          <p:nvPr/>
        </p:nvSpPr>
        <p:spPr>
          <a:xfrm>
            <a:off x="-85725" y="242664"/>
            <a:ext cx="12363450" cy="594000"/>
          </a:xfrm>
          <a:prstGeom prst="rect">
            <a:avLst/>
          </a:prstGeom>
          <a:solidFill>
            <a:srgbClr val="00B0F0"/>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1" name="Text Placeholder 3">
            <a:extLst>
              <a:ext uri="{FF2B5EF4-FFF2-40B4-BE49-F238E27FC236}">
                <a16:creationId xmlns:a16="http://schemas.microsoft.com/office/drawing/2014/main" id="{D37123EB-D4C9-4CD7-81E4-CE84F55476EF}"/>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74" name="Text Placeholder 7">
            <a:extLst>
              <a:ext uri="{FF2B5EF4-FFF2-40B4-BE49-F238E27FC236}">
                <a16:creationId xmlns:a16="http://schemas.microsoft.com/office/drawing/2014/main" id="{0DCB18BA-47AF-43DD-A0CE-5A5F138ECBC1}"/>
              </a:ext>
            </a:extLst>
          </p:cNvPr>
          <p:cNvSpPr txBox="1">
            <a:spLocks/>
          </p:cNvSpPr>
          <p:nvPr/>
        </p:nvSpPr>
        <p:spPr>
          <a:xfrm>
            <a:off x="4514662" y="1658626"/>
            <a:ext cx="2898705" cy="360000"/>
          </a:xfrm>
          <a:prstGeom prst="rect">
            <a:avLst/>
          </a:prstGeom>
          <a:noFill/>
          <a:ln w="19050">
            <a:noFill/>
          </a:ln>
        </p:spPr>
        <p:txBody>
          <a:bodyPr vert="horz" lIns="7200" tIns="0" rIns="0" bIns="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400" b="1" kern="1200">
                <a:solidFill>
                  <a:schemeClr val="tx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200" b="0"/>
              <a:t>Heerlen</a:t>
            </a:r>
            <a:endParaRPr lang="nl-NL" b="0" dirty="0"/>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26810310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9100" name="think-cell Slide" r:id="rId5" imgW="425" imgH="424" progId="TCLayout.ActiveDocument.1">
                  <p:embed/>
                </p:oleObj>
              </mc:Choice>
              <mc:Fallback>
                <p:oleObj name="think-cell Slide" r:id="rId5"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4" name="Rectangle 53">
            <a:extLst>
              <a:ext uri="{FF2B5EF4-FFF2-40B4-BE49-F238E27FC236}">
                <a16:creationId xmlns:a16="http://schemas.microsoft.com/office/drawing/2014/main" id="{79DEF806-DD35-4C77-9F05-E4FF3F4F2D7A}"/>
              </a:ext>
            </a:extLst>
          </p:cNvPr>
          <p:cNvSpPr/>
          <p:nvPr/>
        </p:nvSpPr>
        <p:spPr>
          <a:xfrm>
            <a:off x="671284" y="4830526"/>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3" name="Rectangle 52">
            <a:extLst>
              <a:ext uri="{FF2B5EF4-FFF2-40B4-BE49-F238E27FC236}">
                <a16:creationId xmlns:a16="http://schemas.microsoft.com/office/drawing/2014/main" id="{AF7C0EB2-0DAD-4AD6-9D22-376DE50FDE19}"/>
              </a:ext>
            </a:extLst>
          </p:cNvPr>
          <p:cNvSpPr/>
          <p:nvPr/>
        </p:nvSpPr>
        <p:spPr>
          <a:xfrm>
            <a:off x="669390" y="3072166"/>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2" name="Rectangle 51">
            <a:extLst>
              <a:ext uri="{FF2B5EF4-FFF2-40B4-BE49-F238E27FC236}">
                <a16:creationId xmlns:a16="http://schemas.microsoft.com/office/drawing/2014/main" id="{78A1F02D-CD94-4948-ACF4-533A0A58141F}"/>
              </a:ext>
            </a:extLst>
          </p:cNvPr>
          <p:cNvSpPr/>
          <p:nvPr/>
        </p:nvSpPr>
        <p:spPr>
          <a:xfrm>
            <a:off x="669390" y="1324077"/>
            <a:ext cx="3434400" cy="1537728"/>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6" name="Getal 1">
            <a:extLst>
              <a:ext uri="{FF2B5EF4-FFF2-40B4-BE49-F238E27FC236}">
                <a16:creationId xmlns:a16="http://schemas.microsoft.com/office/drawing/2014/main" id="{AE6F23A1-4F9C-4E31-95B7-B9D4718ADE5E}"/>
              </a:ext>
            </a:extLst>
          </p:cNvPr>
          <p:cNvSpPr txBox="1">
            <a:spLocks/>
          </p:cNvSpPr>
          <p:nvPr/>
        </p:nvSpPr>
        <p:spPr>
          <a:xfrm>
            <a:off x="1791917" y="1952625"/>
            <a:ext cx="2189974" cy="586976"/>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00B0F0"/>
                </a:solidFill>
              </a:rPr>
              <a:t>45.976</a:t>
            </a:r>
            <a:endParaRPr lang="nl-NL" sz="3600" dirty="0">
              <a:solidFill>
                <a:srgbClr val="00B0F0"/>
              </a:solidFill>
            </a:endParaRPr>
          </a:p>
        </p:txBody>
      </p:sp>
      <p:sp>
        <p:nvSpPr>
          <p:cNvPr id="26" name="Getal 2">
            <a:extLst>
              <a:ext uri="{FF2B5EF4-FFF2-40B4-BE49-F238E27FC236}">
                <a16:creationId xmlns:a16="http://schemas.microsoft.com/office/drawing/2014/main" id="{1CF955A8-7696-478B-9047-9C236F978E8D}"/>
              </a:ext>
            </a:extLst>
          </p:cNvPr>
          <p:cNvSpPr txBox="1">
            <a:spLocks/>
          </p:cNvSpPr>
          <p:nvPr/>
        </p:nvSpPr>
        <p:spPr>
          <a:xfrm>
            <a:off x="1788923" y="3652479"/>
            <a:ext cx="2150238" cy="787816"/>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00B0F0"/>
                </a:solidFill>
              </a:rPr>
              <a:t>57</a:t>
            </a:r>
            <a:endParaRPr lang="nl-NL" sz="3600" dirty="0">
              <a:solidFill>
                <a:srgbClr val="00B0F0"/>
              </a:solidFill>
            </a:endParaRPr>
          </a:p>
        </p:txBody>
      </p:sp>
      <p:sp>
        <p:nvSpPr>
          <p:cNvPr id="29" name="Getal 3">
            <a:extLst>
              <a:ext uri="{FF2B5EF4-FFF2-40B4-BE49-F238E27FC236}">
                <a16:creationId xmlns:a16="http://schemas.microsoft.com/office/drawing/2014/main" id="{6D336652-A42E-4ADD-9414-D3360BF3E4DC}"/>
              </a:ext>
            </a:extLst>
          </p:cNvPr>
          <p:cNvSpPr txBox="1">
            <a:spLocks/>
          </p:cNvSpPr>
          <p:nvPr/>
        </p:nvSpPr>
        <p:spPr>
          <a:xfrm>
            <a:off x="1795294" y="5333207"/>
            <a:ext cx="2300418" cy="613704"/>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00B0F0"/>
                </a:solidFill>
              </a:rPr>
              <a:t>1.870</a:t>
            </a:r>
            <a:endParaRPr lang="nl-NL" sz="3600" dirty="0">
              <a:solidFill>
                <a:srgbClr val="00B0F0"/>
              </a:solidFill>
            </a:endParaRPr>
          </a:p>
        </p:txBody>
      </p:sp>
      <p:cxnSp>
        <p:nvCxnSpPr>
          <p:cNvPr id="34" name="Connector: Elbow 33">
            <a:extLst>
              <a:ext uri="{FF2B5EF4-FFF2-40B4-BE49-F238E27FC236}">
                <a16:creationId xmlns:a16="http://schemas.microsoft.com/office/drawing/2014/main" id="{66458A52-549E-4D93-9AC3-0F4F8056A49F}"/>
              </a:ext>
            </a:extLst>
          </p:cNvPr>
          <p:cNvCxnSpPr>
            <a:cxnSpLocks/>
          </p:cNvCxnSpPr>
          <p:nvPr/>
        </p:nvCxnSpPr>
        <p:spPr>
          <a:xfrm rot="5400000" flipH="1" flipV="1">
            <a:off x="9741145" y="1135634"/>
            <a:ext cx="9415" cy="2201975"/>
          </a:xfrm>
          <a:prstGeom prst="bentConnector3">
            <a:avLst>
              <a:gd name="adj1" fmla="val 1971620"/>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C918EE56-97DD-4A95-931A-2C8052D521A2}"/>
              </a:ext>
            </a:extLst>
          </p:cNvPr>
          <p:cNvSpPr txBox="1"/>
          <p:nvPr/>
        </p:nvSpPr>
        <p:spPr>
          <a:xfrm>
            <a:off x="9441730" y="1962838"/>
            <a:ext cx="762000" cy="154948"/>
          </a:xfrm>
          <a:prstGeom prst="roundRect">
            <a:avLst/>
          </a:prstGeom>
          <a:solidFill>
            <a:srgbClr val="FFFFFF"/>
          </a:solidFill>
        </p:spPr>
        <p:txBody>
          <a:bodyPr vert="horz" wrap="square" lIns="0" tIns="0" rIns="0" bIns="0" rtlCol="0" anchor="ctr">
            <a:noAutofit/>
          </a:bodyPr>
          <a:lstStyle/>
          <a:p>
            <a:pPr marL="0" indent="0" algn="ctr">
              <a:buNone/>
            </a:pPr>
            <a:r>
              <a:rPr lang="nl-NL" sz="1200" b="1"/>
              <a:t>+45%</a:t>
            </a:r>
            <a:endParaRPr lang="nl-NL" sz="1200" b="1" dirty="0"/>
          </a:p>
        </p:txBody>
      </p:sp>
      <p:graphicFrame>
        <p:nvGraphicFramePr>
          <p:cNvPr id="35" name="Google Shape;1929;p24">
            <a:extLst>
              <a:ext uri="{FF2B5EF4-FFF2-40B4-BE49-F238E27FC236}">
                <a16:creationId xmlns:a16="http://schemas.microsoft.com/office/drawing/2014/main" id="{968320C1-040E-48E9-B5CC-355A1E63B6BE}"/>
              </a:ext>
            </a:extLst>
          </p:cNvPr>
          <p:cNvGraphicFramePr/>
          <p:nvPr>
            <p:extLst>
              <p:ext uri="{D42A27DB-BD31-4B8C-83A1-F6EECF244321}">
                <p14:modId xmlns:p14="http://schemas.microsoft.com/office/powerpoint/2010/main" val="711603606"/>
              </p:ext>
            </p:extLst>
          </p:nvPr>
        </p:nvGraphicFramePr>
        <p:xfrm>
          <a:off x="4672424" y="1995768"/>
          <a:ext cx="2843627" cy="2080996"/>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43" name="Google Shape;1902;p22">
            <a:extLst>
              <a:ext uri="{FF2B5EF4-FFF2-40B4-BE49-F238E27FC236}">
                <a16:creationId xmlns:a16="http://schemas.microsoft.com/office/drawing/2014/main" id="{48E8B8CC-3EFC-49D9-AC77-866F5176FBA0}"/>
              </a:ext>
            </a:extLst>
          </p:cNvPr>
          <p:cNvGraphicFramePr/>
          <p:nvPr>
            <p:extLst>
              <p:ext uri="{D42A27DB-BD31-4B8C-83A1-F6EECF244321}">
                <p14:modId xmlns:p14="http://schemas.microsoft.com/office/powerpoint/2010/main" val="1710801042"/>
              </p:ext>
            </p:extLst>
          </p:nvPr>
        </p:nvGraphicFramePr>
        <p:xfrm>
          <a:off x="8057733" y="2216661"/>
          <a:ext cx="3475456" cy="1720640"/>
        </p:xfrm>
        <a:graphic>
          <a:graphicData uri="http://schemas.openxmlformats.org/drawingml/2006/chart">
            <c:chart xmlns:c="http://schemas.openxmlformats.org/drawingml/2006/chart" xmlns:r="http://schemas.openxmlformats.org/officeDocument/2006/relationships" r:id="rId8"/>
          </a:graphicData>
        </a:graphic>
      </p:graphicFrame>
      <p:sp>
        <p:nvSpPr>
          <p:cNvPr id="48" name="Title 4">
            <a:extLst>
              <a:ext uri="{FF2B5EF4-FFF2-40B4-BE49-F238E27FC236}">
                <a16:creationId xmlns:a16="http://schemas.microsoft.com/office/drawing/2014/main" id="{1AB14BAB-1AF5-46B3-9F54-9B1B25C9E8C4}"/>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Wonen in Heerlen</a:t>
            </a:r>
            <a:endParaRPr lang="nl-NL" dirty="0">
              <a:solidFill>
                <a:schemeClr val="bg1"/>
              </a:solidFill>
            </a:endParaRPr>
          </a:p>
        </p:txBody>
      </p:sp>
      <p:sp>
        <p:nvSpPr>
          <p:cNvPr id="17" name="Text Placeholder 16">
            <a:extLst>
              <a:ext uri="{FF2B5EF4-FFF2-40B4-BE49-F238E27FC236}">
                <a16:creationId xmlns:a16="http://schemas.microsoft.com/office/drawing/2014/main" id="{99C5603B-6E0F-4FC2-924D-51DD306E8734}"/>
              </a:ext>
            </a:extLst>
          </p:cNvPr>
          <p:cNvSpPr>
            <a:spLocks noGrp="1"/>
          </p:cNvSpPr>
          <p:nvPr>
            <p:ph type="body" sz="quarter" idx="20"/>
          </p:nvPr>
        </p:nvSpPr>
        <p:spPr>
          <a:xfrm>
            <a:off x="662780" y="6691150"/>
            <a:ext cx="10868400" cy="122400"/>
          </a:xfrm>
        </p:spPr>
        <p:txBody>
          <a:bodyPr/>
          <a:lstStyle/>
          <a:p>
            <a:pPr marL="0" indent="0">
              <a:buNone/>
            </a:pPr>
            <a:r>
              <a:rPr lang="nl-NL" dirty="0"/>
              <a:t>Bron: </a:t>
            </a:r>
            <a:r>
              <a:rPr lang="nl-NL" dirty="0">
                <a:hlinkClick r:id="rId9"/>
              </a:rPr>
              <a:t>CBS</a:t>
            </a:r>
            <a:r>
              <a:rPr lang="nl-NL" dirty="0"/>
              <a:t> type eigendom; </a:t>
            </a:r>
            <a:r>
              <a:rPr lang="nl-NL" dirty="0">
                <a:hlinkClick r:id="rId10"/>
              </a:rPr>
              <a:t>CBS</a:t>
            </a:r>
            <a:r>
              <a:rPr lang="nl-NL" dirty="0"/>
              <a:t> oppervlakte; prijzen Huizenzoeker.nl; </a:t>
            </a:r>
            <a:r>
              <a:rPr lang="nl-NL" dirty="0" err="1"/>
              <a:t>it’s</a:t>
            </a:r>
            <a:r>
              <a:rPr lang="nl-NL" dirty="0"/>
              <a:t> public analyse</a:t>
            </a:r>
          </a:p>
        </p:txBody>
      </p:sp>
      <p:cxnSp>
        <p:nvCxnSpPr>
          <p:cNvPr id="40" name="Connector: Elbow 39">
            <a:extLst>
              <a:ext uri="{FF2B5EF4-FFF2-40B4-BE49-F238E27FC236}">
                <a16:creationId xmlns:a16="http://schemas.microsoft.com/office/drawing/2014/main" id="{A705A960-153F-4BE4-BB40-AAA6AEB24592}"/>
              </a:ext>
            </a:extLst>
          </p:cNvPr>
          <p:cNvCxnSpPr>
            <a:cxnSpLocks/>
          </p:cNvCxnSpPr>
          <p:nvPr/>
        </p:nvCxnSpPr>
        <p:spPr>
          <a:xfrm rot="5400000" flipH="1" flipV="1">
            <a:off x="9670226" y="3404149"/>
            <a:ext cx="9415" cy="2201975"/>
          </a:xfrm>
          <a:prstGeom prst="bentConnector3">
            <a:avLst>
              <a:gd name="adj1" fmla="val 1971620"/>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77B6024D-AEF4-4610-9325-170701BCD400}"/>
              </a:ext>
            </a:extLst>
          </p:cNvPr>
          <p:cNvSpPr txBox="1"/>
          <p:nvPr/>
        </p:nvSpPr>
        <p:spPr>
          <a:xfrm>
            <a:off x="9386248" y="4250985"/>
            <a:ext cx="756364" cy="154948"/>
          </a:xfrm>
          <a:prstGeom prst="roundRect">
            <a:avLst/>
          </a:prstGeom>
          <a:solidFill>
            <a:srgbClr val="FFFFFF"/>
          </a:solidFill>
        </p:spPr>
        <p:txBody>
          <a:bodyPr vert="horz" wrap="square" lIns="0" tIns="0" rIns="0" bIns="0" rtlCol="0" anchor="ctr">
            <a:noAutofit/>
          </a:bodyPr>
          <a:lstStyle/>
          <a:p>
            <a:pPr marL="0" indent="0" algn="ctr">
              <a:buNone/>
            </a:pPr>
            <a:r>
              <a:rPr lang="nl-NL" sz="1200" b="1" dirty="0"/>
              <a:t>+30%</a:t>
            </a:r>
          </a:p>
        </p:txBody>
      </p:sp>
      <p:graphicFrame>
        <p:nvGraphicFramePr>
          <p:cNvPr id="46" name="Google Shape;1929;p24">
            <a:extLst>
              <a:ext uri="{FF2B5EF4-FFF2-40B4-BE49-F238E27FC236}">
                <a16:creationId xmlns:a16="http://schemas.microsoft.com/office/drawing/2014/main" id="{D549A6B7-9309-439E-B42C-F3FE8E1CC15B}"/>
              </a:ext>
            </a:extLst>
          </p:cNvPr>
          <p:cNvGraphicFramePr/>
          <p:nvPr>
            <p:extLst>
              <p:ext uri="{D42A27DB-BD31-4B8C-83A1-F6EECF244321}">
                <p14:modId xmlns:p14="http://schemas.microsoft.com/office/powerpoint/2010/main" val="2184319415"/>
              </p:ext>
            </p:extLst>
          </p:nvPr>
        </p:nvGraphicFramePr>
        <p:xfrm>
          <a:off x="5049465" y="4251415"/>
          <a:ext cx="2089544" cy="2319327"/>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28" name="Google Shape;1902;p22">
            <a:extLst>
              <a:ext uri="{FF2B5EF4-FFF2-40B4-BE49-F238E27FC236}">
                <a16:creationId xmlns:a16="http://schemas.microsoft.com/office/drawing/2014/main" id="{CDFE6E74-4A23-4A72-BECD-BE4985ADEC87}"/>
              </a:ext>
            </a:extLst>
          </p:cNvPr>
          <p:cNvGraphicFramePr/>
          <p:nvPr>
            <p:extLst>
              <p:ext uri="{D42A27DB-BD31-4B8C-83A1-F6EECF244321}">
                <p14:modId xmlns:p14="http://schemas.microsoft.com/office/powerpoint/2010/main" val="3404836015"/>
              </p:ext>
            </p:extLst>
          </p:nvPr>
        </p:nvGraphicFramePr>
        <p:xfrm>
          <a:off x="8069310" y="4620166"/>
          <a:ext cx="3459911" cy="1607363"/>
        </p:xfrm>
        <a:graphic>
          <a:graphicData uri="http://schemas.openxmlformats.org/drawingml/2006/chart">
            <c:chart xmlns:c="http://schemas.openxmlformats.org/drawingml/2006/chart" xmlns:r="http://schemas.openxmlformats.org/officeDocument/2006/relationships" r:id="rId12"/>
          </a:graphicData>
        </a:graphic>
      </p:graphicFrame>
      <p:sp>
        <p:nvSpPr>
          <p:cNvPr id="3" name="TextBox 2">
            <a:extLst>
              <a:ext uri="{FF2B5EF4-FFF2-40B4-BE49-F238E27FC236}">
                <a16:creationId xmlns:a16="http://schemas.microsoft.com/office/drawing/2014/main" id="{EE8184F0-5BDF-42F3-92B1-1A2AF98D8A51}"/>
              </a:ext>
            </a:extLst>
          </p:cNvPr>
          <p:cNvSpPr txBox="1"/>
          <p:nvPr/>
        </p:nvSpPr>
        <p:spPr>
          <a:xfrm>
            <a:off x="1782445" y="1597637"/>
            <a:ext cx="1616222" cy="413369"/>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Aantal woningen </a:t>
            </a:r>
            <a:br>
              <a:rPr lang="nl-NL" sz="1050" b="1" dirty="0">
                <a:solidFill>
                  <a:schemeClr val="tx1"/>
                </a:solidFill>
              </a:rPr>
            </a:br>
            <a:r>
              <a:rPr lang="nl-NL" sz="1050" b="1" i="0" u="none" strike="noStrike" kern="1200" baseline="0" dirty="0">
                <a:solidFill>
                  <a:schemeClr val="tx1"/>
                </a:solidFill>
                <a:latin typeface="Corbel" panose="020B0503020204020204" pitchFamily="34" charset="0"/>
              </a:rPr>
              <a:t>(1 jan. 2020)</a:t>
            </a:r>
            <a:endParaRPr lang="nl-NL" sz="1050" b="1" noProof="0" dirty="0">
              <a:solidFill>
                <a:schemeClr val="tx1"/>
              </a:solidFill>
            </a:endParaRPr>
          </a:p>
        </p:txBody>
      </p:sp>
      <p:sp>
        <p:nvSpPr>
          <p:cNvPr id="23" name="TextBox 22">
            <a:extLst>
              <a:ext uri="{FF2B5EF4-FFF2-40B4-BE49-F238E27FC236}">
                <a16:creationId xmlns:a16="http://schemas.microsoft.com/office/drawing/2014/main" id="{6D385293-22F3-482D-8A69-E7F90F79C889}"/>
              </a:ext>
            </a:extLst>
          </p:cNvPr>
          <p:cNvSpPr txBox="1"/>
          <p:nvPr/>
        </p:nvSpPr>
        <p:spPr>
          <a:xfrm>
            <a:off x="1774823" y="5012120"/>
            <a:ext cx="2320887" cy="413369"/>
          </a:xfrm>
          <a:prstGeom prst="rect">
            <a:avLst/>
          </a:prstGeom>
        </p:spPr>
        <p:txBody>
          <a:bodyPr vert="horz" wrap="square" lIns="91440" tIns="45720" rIns="91440" bIns="45720" rtlCol="0" anchor="ctr">
            <a:noAutofit/>
          </a:bodyPr>
          <a:lstStyle/>
          <a:p>
            <a:pPr marL="0" indent="0">
              <a:buNone/>
            </a:pPr>
            <a:r>
              <a:rPr lang="nl-NL" sz="1050" b="1" dirty="0">
                <a:solidFill>
                  <a:schemeClr val="tx1"/>
                </a:solidFill>
              </a:rPr>
              <a:t>Gemiddelde vraagprijs per vierkante meter (2020, euro / m</a:t>
            </a:r>
            <a:r>
              <a:rPr lang="nl-NL" sz="1050" b="1" baseline="30000" dirty="0">
                <a:solidFill>
                  <a:schemeClr val="tx1"/>
                </a:solidFill>
              </a:rPr>
              <a:t>2</a:t>
            </a:r>
            <a:r>
              <a:rPr lang="nl-NL" sz="1050" b="1" dirty="0">
                <a:solidFill>
                  <a:schemeClr val="tx1"/>
                </a:solidFill>
              </a:rPr>
              <a:t>)</a:t>
            </a:r>
            <a:r>
              <a:rPr lang="nl-NL" sz="1050" b="1" baseline="30000" dirty="0">
                <a:solidFill>
                  <a:schemeClr val="tx1"/>
                </a:solidFill>
              </a:rPr>
              <a:t>	</a:t>
            </a:r>
            <a:endParaRPr lang="nl-NL" sz="1050" b="1" noProof="0" dirty="0">
              <a:solidFill>
                <a:schemeClr val="tx1"/>
              </a:solidFill>
            </a:endParaRPr>
          </a:p>
        </p:txBody>
      </p:sp>
      <p:sp>
        <p:nvSpPr>
          <p:cNvPr id="27" name="TextBox 26">
            <a:extLst>
              <a:ext uri="{FF2B5EF4-FFF2-40B4-BE49-F238E27FC236}">
                <a16:creationId xmlns:a16="http://schemas.microsoft.com/office/drawing/2014/main" id="{FF1F6246-F0BA-42CB-B81B-17D9037E1D95}"/>
              </a:ext>
            </a:extLst>
          </p:cNvPr>
          <p:cNvSpPr txBox="1"/>
          <p:nvPr/>
        </p:nvSpPr>
        <p:spPr>
          <a:xfrm>
            <a:off x="1774824" y="3290814"/>
            <a:ext cx="2032003" cy="413369"/>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Gemiddeld aantal nieuwbouw woningen per jaar in 2015-2020</a:t>
            </a:r>
            <a:endParaRPr lang="nl-NL" sz="1050" b="1" noProof="0" dirty="0">
              <a:solidFill>
                <a:schemeClr val="tx1"/>
              </a:solidFill>
            </a:endParaRPr>
          </a:p>
        </p:txBody>
      </p:sp>
      <p:sp>
        <p:nvSpPr>
          <p:cNvPr id="32" name="TextBox 31">
            <a:extLst>
              <a:ext uri="{FF2B5EF4-FFF2-40B4-BE49-F238E27FC236}">
                <a16:creationId xmlns:a16="http://schemas.microsoft.com/office/drawing/2014/main" id="{E2DE6B04-A80A-44AD-AF84-333A9B18989E}"/>
              </a:ext>
            </a:extLst>
          </p:cNvPr>
          <p:cNvSpPr txBox="1"/>
          <p:nvPr/>
        </p:nvSpPr>
        <p:spPr>
          <a:xfrm>
            <a:off x="1774823" y="5892705"/>
            <a:ext cx="2328966" cy="413369"/>
          </a:xfrm>
          <a:prstGeom prst="rect">
            <a:avLst/>
          </a:prstGeom>
        </p:spPr>
        <p:txBody>
          <a:bodyPr vert="horz" wrap="square" lIns="72000" tIns="72000" rIns="72000" bIns="72000" rtlCol="0" anchor="ctr">
            <a:noAutofit/>
          </a:bodyPr>
          <a:lstStyle/>
          <a:p>
            <a:pPr marL="0" indent="0">
              <a:buNone/>
            </a:pPr>
            <a:r>
              <a:rPr lang="nl-NL" sz="1050" b="1" dirty="0">
                <a:solidFill>
                  <a:schemeClr val="tx1"/>
                </a:solidFill>
              </a:rPr>
              <a:t>Nederlands gemiddelde is </a:t>
            </a:r>
          </a:p>
          <a:p>
            <a:pPr marL="0" indent="0">
              <a:buNone/>
            </a:pPr>
            <a:r>
              <a:rPr lang="nl-NL" sz="1050" b="1" dirty="0">
                <a:solidFill>
                  <a:schemeClr val="tx1"/>
                </a:solidFill>
              </a:rPr>
              <a:t>2.863 euro / m</a:t>
            </a:r>
            <a:r>
              <a:rPr lang="nl-NL" sz="1050" b="1" baseline="30000" dirty="0">
                <a:solidFill>
                  <a:schemeClr val="tx1"/>
                </a:solidFill>
              </a:rPr>
              <a:t>2</a:t>
            </a:r>
            <a:endParaRPr lang="nl-NL" sz="1050" b="1" noProof="0" dirty="0">
              <a:solidFill>
                <a:schemeClr val="tx1"/>
              </a:solidFill>
            </a:endParaRPr>
          </a:p>
        </p:txBody>
      </p:sp>
      <p:sp>
        <p:nvSpPr>
          <p:cNvPr id="36" name="Rectangle 35">
            <a:extLst>
              <a:ext uri="{FF2B5EF4-FFF2-40B4-BE49-F238E27FC236}">
                <a16:creationId xmlns:a16="http://schemas.microsoft.com/office/drawing/2014/main" id="{F04989EE-49F9-4BDC-844F-EB2D844E49F3}"/>
              </a:ext>
            </a:extLst>
          </p:cNvPr>
          <p:cNvSpPr/>
          <p:nvPr/>
        </p:nvSpPr>
        <p:spPr>
          <a:xfrm>
            <a:off x="6743376" y="4262580"/>
            <a:ext cx="728230" cy="134736"/>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37" name="Rectangle 36">
            <a:extLst>
              <a:ext uri="{FF2B5EF4-FFF2-40B4-BE49-F238E27FC236}">
                <a16:creationId xmlns:a16="http://schemas.microsoft.com/office/drawing/2014/main" id="{2D32C6A0-7930-41E5-93D7-7A274F9C3530}"/>
              </a:ext>
            </a:extLst>
          </p:cNvPr>
          <p:cNvSpPr/>
          <p:nvPr/>
        </p:nvSpPr>
        <p:spPr>
          <a:xfrm>
            <a:off x="4572754" y="4271995"/>
            <a:ext cx="665523" cy="115906"/>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pic>
        <p:nvPicPr>
          <p:cNvPr id="50" name="Graphic 49" descr="Home with solid fill">
            <a:extLst>
              <a:ext uri="{FF2B5EF4-FFF2-40B4-BE49-F238E27FC236}">
                <a16:creationId xmlns:a16="http://schemas.microsoft.com/office/drawing/2014/main" id="{01AF864B-FF71-4737-A386-14E1E4874AE3}"/>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1241515" y="1839012"/>
            <a:ext cx="533310" cy="533310"/>
          </a:xfrm>
          <a:prstGeom prst="rect">
            <a:avLst/>
          </a:prstGeom>
        </p:spPr>
      </p:pic>
      <p:pic>
        <p:nvPicPr>
          <p:cNvPr id="9" name="Graphic 8" descr="Crane outline">
            <a:extLst>
              <a:ext uri="{FF2B5EF4-FFF2-40B4-BE49-F238E27FC236}">
                <a16:creationId xmlns:a16="http://schemas.microsoft.com/office/drawing/2014/main" id="{5D72680B-11C1-4BF2-AC8A-41667121D1BA}"/>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a:off x="1273040" y="3601121"/>
            <a:ext cx="515883" cy="515883"/>
          </a:xfrm>
          <a:prstGeom prst="rect">
            <a:avLst/>
          </a:prstGeom>
        </p:spPr>
      </p:pic>
      <p:pic>
        <p:nvPicPr>
          <p:cNvPr id="51" name="Graphic 50" descr="Coins outline">
            <a:extLst>
              <a:ext uri="{FF2B5EF4-FFF2-40B4-BE49-F238E27FC236}">
                <a16:creationId xmlns:a16="http://schemas.microsoft.com/office/drawing/2014/main" id="{17CC4E7C-6AC0-4A4A-A393-D34FA70952CA}"/>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324751" y="5464521"/>
            <a:ext cx="424436" cy="424436"/>
          </a:xfrm>
          <a:prstGeom prst="rect">
            <a:avLst/>
          </a:prstGeom>
        </p:spPr>
      </p:pic>
      <p:sp>
        <p:nvSpPr>
          <p:cNvPr id="62" name="Rectangle 61">
            <a:extLst>
              <a:ext uri="{FF2B5EF4-FFF2-40B4-BE49-F238E27FC236}">
                <a16:creationId xmlns:a16="http://schemas.microsoft.com/office/drawing/2014/main" id="{219B8622-6009-4887-B960-E0D763341706}"/>
              </a:ext>
            </a:extLst>
          </p:cNvPr>
          <p:cNvSpPr/>
          <p:nvPr/>
        </p:nvSpPr>
        <p:spPr>
          <a:xfrm>
            <a:off x="7840400" y="5475003"/>
            <a:ext cx="228910" cy="277075"/>
          </a:xfrm>
          <a:prstGeom prst="rect">
            <a:avLst/>
          </a:prstGeom>
          <a:solidFill>
            <a:srgbClr val="FFFFF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60" name="Text Placeholder 7">
            <a:extLst>
              <a:ext uri="{FF2B5EF4-FFF2-40B4-BE49-F238E27FC236}">
                <a16:creationId xmlns:a16="http://schemas.microsoft.com/office/drawing/2014/main" id="{1A78812C-8A72-47A3-862C-D27578704DEF}"/>
              </a:ext>
            </a:extLst>
          </p:cNvPr>
          <p:cNvSpPr>
            <a:spLocks noGrp="1"/>
          </p:cNvSpPr>
          <p:nvPr>
            <p:ph type="body" sz="quarter" idx="38"/>
          </p:nvPr>
        </p:nvSpPr>
        <p:spPr>
          <a:xfrm>
            <a:off x="7956550" y="1455638"/>
            <a:ext cx="3576638" cy="360000"/>
          </a:xfrm>
        </p:spPr>
        <p:txBody>
          <a:bodyPr lIns="36000" tIns="18000" rIns="36000" bIns="18000" anchor="t"/>
          <a:lstStyle/>
          <a:p>
            <a:r>
              <a:rPr lang="nl-NL" sz="1200" dirty="0"/>
              <a:t>Ontwikkeling vraagprijzen koopwoningen </a:t>
            </a:r>
            <a:endParaRPr lang="nl-NL" dirty="0"/>
          </a:p>
        </p:txBody>
      </p:sp>
      <p:sp>
        <p:nvSpPr>
          <p:cNvPr id="61" name="TextBox 60">
            <a:extLst>
              <a:ext uri="{FF2B5EF4-FFF2-40B4-BE49-F238E27FC236}">
                <a16:creationId xmlns:a16="http://schemas.microsoft.com/office/drawing/2014/main" id="{7E43F18C-9A61-4B0D-A291-67E3D7C461BC}"/>
              </a:ext>
            </a:extLst>
          </p:cNvPr>
          <p:cNvSpPr txBox="1"/>
          <p:nvPr/>
        </p:nvSpPr>
        <p:spPr>
          <a:xfrm>
            <a:off x="4380273" y="1458021"/>
            <a:ext cx="2721195" cy="274298"/>
          </a:xfrm>
          <a:prstGeom prst="rect">
            <a:avLst/>
          </a:prstGeom>
        </p:spPr>
        <p:txBody>
          <a:bodyPr vert="horz" wrap="none" lIns="36000" tIns="18000" rIns="36000" bIns="18000" rtlCol="0" anchor="t">
            <a:noAutofit/>
          </a:bodyPr>
          <a:lstStyle/>
          <a:p>
            <a:pPr marL="0" indent="0">
              <a:buNone/>
            </a:pPr>
            <a:r>
              <a:rPr lang="nl-NL" sz="1200" b="1" noProof="0" dirty="0">
                <a:solidFill>
                  <a:schemeClr val="tx1"/>
                </a:solidFill>
              </a:rPr>
              <a:t>Woningen naar woningtype, 2020</a:t>
            </a:r>
          </a:p>
        </p:txBody>
      </p:sp>
      <p:sp>
        <p:nvSpPr>
          <p:cNvPr id="44" name="Text Placeholder 7">
            <a:extLst>
              <a:ext uri="{FF2B5EF4-FFF2-40B4-BE49-F238E27FC236}">
                <a16:creationId xmlns:a16="http://schemas.microsoft.com/office/drawing/2014/main" id="{88D722FE-099A-4BEB-AC42-5C8E247922D6}"/>
              </a:ext>
            </a:extLst>
          </p:cNvPr>
          <p:cNvSpPr txBox="1">
            <a:spLocks/>
          </p:cNvSpPr>
          <p:nvPr/>
        </p:nvSpPr>
        <p:spPr>
          <a:xfrm>
            <a:off x="4514662" y="4021768"/>
            <a:ext cx="2898705" cy="360000"/>
          </a:xfrm>
          <a:prstGeom prst="rect">
            <a:avLst/>
          </a:prstGeom>
          <a:noFill/>
          <a:ln w="19050">
            <a:noFill/>
          </a:ln>
        </p:spPr>
        <p:txBody>
          <a:bodyPr vert="horz" lIns="7200" tIns="0" rIns="0" bIns="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400" b="1" kern="1200">
                <a:solidFill>
                  <a:schemeClr val="tx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200" b="0" dirty="0"/>
              <a:t>Nederland</a:t>
            </a:r>
            <a:endParaRPr lang="nl-NL" b="0" dirty="0"/>
          </a:p>
        </p:txBody>
      </p:sp>
    </p:spTree>
    <p:extLst>
      <p:ext uri="{BB962C8B-B14F-4D97-AF65-F5344CB8AC3E}">
        <p14:creationId xmlns:p14="http://schemas.microsoft.com/office/powerpoint/2010/main" val="5585308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Rectangle 77">
            <a:extLst>
              <a:ext uri="{FF2B5EF4-FFF2-40B4-BE49-F238E27FC236}">
                <a16:creationId xmlns:a16="http://schemas.microsoft.com/office/drawing/2014/main" id="{84E0CF2F-655C-48E2-BBD9-E5ED210EDECB}"/>
              </a:ext>
            </a:extLst>
          </p:cNvPr>
          <p:cNvSpPr/>
          <p:nvPr/>
        </p:nvSpPr>
        <p:spPr>
          <a:xfrm>
            <a:off x="-85725" y="232673"/>
            <a:ext cx="12363450" cy="594000"/>
          </a:xfrm>
          <a:prstGeom prst="rect">
            <a:avLst/>
          </a:prstGeom>
          <a:solidFill>
            <a:srgbClr val="FFC000"/>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79" name="Text Placeholder 3">
            <a:extLst>
              <a:ext uri="{FF2B5EF4-FFF2-40B4-BE49-F238E27FC236}">
                <a16:creationId xmlns:a16="http://schemas.microsoft.com/office/drawing/2014/main" id="{E96AD48C-9287-4138-945F-A6A9CFDACB30}"/>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26" name="Rectangle 25">
            <a:extLst>
              <a:ext uri="{FF2B5EF4-FFF2-40B4-BE49-F238E27FC236}">
                <a16:creationId xmlns:a16="http://schemas.microsoft.com/office/drawing/2014/main" id="{0F044463-8F2A-454A-BAE9-3B466F39CCDC}"/>
              </a:ext>
            </a:extLst>
          </p:cNvPr>
          <p:cNvSpPr/>
          <p:nvPr/>
        </p:nvSpPr>
        <p:spPr>
          <a:xfrm>
            <a:off x="669390" y="1335490"/>
            <a:ext cx="3434400" cy="23749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27" name="Rectangle 26">
            <a:extLst>
              <a:ext uri="{FF2B5EF4-FFF2-40B4-BE49-F238E27FC236}">
                <a16:creationId xmlns:a16="http://schemas.microsoft.com/office/drawing/2014/main" id="{721005C0-89F6-4EA3-810E-E704754AD6E0}"/>
              </a:ext>
            </a:extLst>
          </p:cNvPr>
          <p:cNvSpPr/>
          <p:nvPr/>
        </p:nvSpPr>
        <p:spPr>
          <a:xfrm>
            <a:off x="669390" y="3958980"/>
            <a:ext cx="3434400" cy="23749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30" name="Getal 1">
            <a:extLst>
              <a:ext uri="{FF2B5EF4-FFF2-40B4-BE49-F238E27FC236}">
                <a16:creationId xmlns:a16="http://schemas.microsoft.com/office/drawing/2014/main" id="{0117C30C-CC5A-43BA-884B-AB95FAF8DAE7}"/>
              </a:ext>
            </a:extLst>
          </p:cNvPr>
          <p:cNvSpPr txBox="1">
            <a:spLocks/>
          </p:cNvSpPr>
          <p:nvPr/>
        </p:nvSpPr>
        <p:spPr>
          <a:xfrm>
            <a:off x="1774824" y="2190516"/>
            <a:ext cx="2138001" cy="755908"/>
          </a:xfrm>
          <a:prstGeom prst="rect">
            <a:avLst/>
          </a:prstGeom>
        </p:spPr>
        <p:txBody>
          <a:bodyPr vert="horz" lIns="54000" tIns="0" rIns="54000" bIns="0" rtlCol="0" anchor="ctr">
            <a:noAutofit/>
          </a:bodyPr>
          <a:lstStyle>
            <a:defPPr>
              <a:defRPr lang="nl-NL"/>
            </a:defPPr>
            <a:lvl1pPr marL="0" indent="0" algn="ctr">
              <a:spcBef>
                <a:spcPct val="0"/>
              </a:spcBef>
              <a:buClrTx/>
              <a:buFontTx/>
              <a:buNone/>
              <a:defRPr sz="3600" b="1">
                <a:solidFill>
                  <a:srgbClr val="EC6224"/>
                </a:solidFill>
                <a:ea typeface="+mj-ea"/>
                <a:cs typeface="+mj-cs"/>
              </a:defRPr>
            </a:lvl1pPr>
          </a:lstStyle>
          <a:p>
            <a:pPr marL="0" indent="0" algn="l">
              <a:buClrTx/>
              <a:buFontTx/>
            </a:pPr>
            <a:r>
              <a:rPr lang="nl-NL" sz="3600">
                <a:solidFill>
                  <a:srgbClr val="FFC000"/>
                </a:solidFill>
              </a:rPr>
              <a:t>8.225</a:t>
            </a:r>
            <a:endParaRPr lang="nl-NL" sz="3600" dirty="0">
              <a:solidFill>
                <a:srgbClr val="FFC000"/>
              </a:solidFill>
            </a:endParaRPr>
          </a:p>
        </p:txBody>
      </p:sp>
      <p:sp>
        <p:nvSpPr>
          <p:cNvPr id="34" name="Getal 2">
            <a:extLst>
              <a:ext uri="{FF2B5EF4-FFF2-40B4-BE49-F238E27FC236}">
                <a16:creationId xmlns:a16="http://schemas.microsoft.com/office/drawing/2014/main" id="{15DD4D2B-6798-46FA-A327-CECE543D2FE1}"/>
              </a:ext>
            </a:extLst>
          </p:cNvPr>
          <p:cNvSpPr txBox="1">
            <a:spLocks/>
          </p:cNvSpPr>
          <p:nvPr/>
        </p:nvSpPr>
        <p:spPr>
          <a:xfrm>
            <a:off x="1772894" y="4857284"/>
            <a:ext cx="2139932" cy="755908"/>
          </a:xfrm>
          <a:prstGeom prst="rect">
            <a:avLst/>
          </a:prstGeom>
        </p:spPr>
        <p:txBody>
          <a:bodyPr vert="horz" lIns="54000" tIns="0" rIns="54000" bIns="0" rtlCol="0" anchor="ctr">
            <a:noAutofit/>
          </a:bodyPr>
          <a:lstStyle>
            <a:defPPr>
              <a:defRPr lang="nl-NL"/>
            </a:defPPr>
            <a:lvl1pPr marL="0" indent="0" algn="ctr">
              <a:spcBef>
                <a:spcPct val="0"/>
              </a:spcBef>
              <a:buClrTx/>
              <a:buFontTx/>
              <a:buNone/>
              <a:defRPr sz="3600" b="1">
                <a:solidFill>
                  <a:srgbClr val="EC6224"/>
                </a:solidFill>
                <a:ea typeface="+mj-ea"/>
                <a:cs typeface="+mj-cs"/>
              </a:defRPr>
            </a:lvl1pPr>
          </a:lstStyle>
          <a:p>
            <a:pPr algn="l"/>
            <a:r>
              <a:rPr lang="nl-NL">
                <a:solidFill>
                  <a:srgbClr val="FFC000"/>
                </a:solidFill>
              </a:rPr>
              <a:t>95</a:t>
            </a:r>
            <a:endParaRPr lang="nl-NL" dirty="0">
              <a:solidFill>
                <a:srgbClr val="FFC000"/>
              </a:solidFill>
            </a:endParaRPr>
          </a:p>
        </p:txBody>
      </p:sp>
      <p:cxnSp>
        <p:nvCxnSpPr>
          <p:cNvPr id="98" name="Connector: Elbow 97">
            <a:extLst>
              <a:ext uri="{FF2B5EF4-FFF2-40B4-BE49-F238E27FC236}">
                <a16:creationId xmlns:a16="http://schemas.microsoft.com/office/drawing/2014/main" id="{8463D95C-A9FC-4808-9C3B-E7356EB39737}"/>
              </a:ext>
            </a:extLst>
          </p:cNvPr>
          <p:cNvCxnSpPr>
            <a:cxnSpLocks/>
            <a:stCxn id="100" idx="0"/>
            <a:endCxn id="99" idx="0"/>
          </p:cNvCxnSpPr>
          <p:nvPr/>
        </p:nvCxnSpPr>
        <p:spPr>
          <a:xfrm rot="5400000" flipH="1" flipV="1">
            <a:off x="5207176" y="1801572"/>
            <a:ext cx="9415" cy="790941"/>
          </a:xfrm>
          <a:prstGeom prst="bentConnector3">
            <a:avLst>
              <a:gd name="adj1" fmla="val 1794028"/>
            </a:avLst>
          </a:prstGeom>
          <a:ln w="12700">
            <a:solidFill>
              <a:srgbClr val="FFC000">
                <a:alpha val="8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Connector: Elbow 107">
            <a:extLst>
              <a:ext uri="{FF2B5EF4-FFF2-40B4-BE49-F238E27FC236}">
                <a16:creationId xmlns:a16="http://schemas.microsoft.com/office/drawing/2014/main" id="{5AA22B4F-161D-4585-80E5-8042DF1B18DC}"/>
              </a:ext>
            </a:extLst>
          </p:cNvPr>
          <p:cNvCxnSpPr>
            <a:cxnSpLocks/>
            <a:stCxn id="110" idx="0"/>
            <a:endCxn id="109" idx="0"/>
          </p:cNvCxnSpPr>
          <p:nvPr/>
        </p:nvCxnSpPr>
        <p:spPr>
          <a:xfrm rot="5400000" flipH="1" flipV="1">
            <a:off x="6812788" y="1801572"/>
            <a:ext cx="9415" cy="790941"/>
          </a:xfrm>
          <a:prstGeom prst="bentConnector3">
            <a:avLst>
              <a:gd name="adj1" fmla="val 1794028"/>
            </a:avLst>
          </a:prstGeom>
          <a:ln w="12700">
            <a:solidFill>
              <a:srgbClr val="FFC000">
                <a:alpha val="8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13" name="Connector: Elbow 112">
            <a:extLst>
              <a:ext uri="{FF2B5EF4-FFF2-40B4-BE49-F238E27FC236}">
                <a16:creationId xmlns:a16="http://schemas.microsoft.com/office/drawing/2014/main" id="{D7EA3BC1-2B31-48B1-A763-10670F1C3479}"/>
              </a:ext>
            </a:extLst>
          </p:cNvPr>
          <p:cNvCxnSpPr>
            <a:cxnSpLocks/>
            <a:stCxn id="115" idx="0"/>
            <a:endCxn id="114" idx="0"/>
          </p:cNvCxnSpPr>
          <p:nvPr/>
        </p:nvCxnSpPr>
        <p:spPr>
          <a:xfrm rot="5400000" flipH="1" flipV="1">
            <a:off x="8428342" y="1801572"/>
            <a:ext cx="9415" cy="790941"/>
          </a:xfrm>
          <a:prstGeom prst="bentConnector3">
            <a:avLst>
              <a:gd name="adj1" fmla="val 1794028"/>
            </a:avLst>
          </a:prstGeom>
          <a:ln w="12700">
            <a:solidFill>
              <a:srgbClr val="FFC000">
                <a:alpha val="8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Connector: Elbow 117">
            <a:extLst>
              <a:ext uri="{FF2B5EF4-FFF2-40B4-BE49-F238E27FC236}">
                <a16:creationId xmlns:a16="http://schemas.microsoft.com/office/drawing/2014/main" id="{6890ED76-5F3C-436E-891B-0BBD54C5E5F1}"/>
              </a:ext>
            </a:extLst>
          </p:cNvPr>
          <p:cNvCxnSpPr>
            <a:cxnSpLocks/>
            <a:stCxn id="120" idx="0"/>
            <a:endCxn id="119" idx="0"/>
          </p:cNvCxnSpPr>
          <p:nvPr/>
        </p:nvCxnSpPr>
        <p:spPr>
          <a:xfrm rot="5400000" flipH="1" flipV="1">
            <a:off x="10039427" y="1801572"/>
            <a:ext cx="9415" cy="790941"/>
          </a:xfrm>
          <a:prstGeom prst="bentConnector3">
            <a:avLst>
              <a:gd name="adj1" fmla="val 1794028"/>
            </a:avLst>
          </a:prstGeom>
          <a:ln w="12700">
            <a:solidFill>
              <a:srgbClr val="FFC000">
                <a:alpha val="80000"/>
              </a:srgbClr>
            </a:solidFill>
            <a:tailEnd type="triangle"/>
          </a:ln>
        </p:spPr>
        <p:style>
          <a:lnRef idx="1">
            <a:schemeClr val="accent1"/>
          </a:lnRef>
          <a:fillRef idx="0">
            <a:schemeClr val="accent1"/>
          </a:fillRef>
          <a:effectRef idx="0">
            <a:schemeClr val="accent1"/>
          </a:effectRef>
          <a:fontRef idx="minor">
            <a:schemeClr val="tx1"/>
          </a:fontRef>
        </p:style>
      </p:cxnSp>
      <p:sp>
        <p:nvSpPr>
          <p:cNvPr id="101" name="TextBox 100">
            <a:extLst>
              <a:ext uri="{FF2B5EF4-FFF2-40B4-BE49-F238E27FC236}">
                <a16:creationId xmlns:a16="http://schemas.microsoft.com/office/drawing/2014/main" id="{7229B4E4-0543-4A23-AF10-973BCFA085C1}"/>
              </a:ext>
            </a:extLst>
          </p:cNvPr>
          <p:cNvSpPr txBox="1"/>
          <p:nvPr/>
        </p:nvSpPr>
        <p:spPr>
          <a:xfrm>
            <a:off x="4991131" y="1947532"/>
            <a:ext cx="437484" cy="159850"/>
          </a:xfrm>
          <a:prstGeom prst="roundRect">
            <a:avLst/>
          </a:prstGeom>
          <a:solidFill>
            <a:srgbClr val="FFFFFF"/>
          </a:solidFill>
        </p:spPr>
        <p:txBody>
          <a:bodyPr vert="horz" wrap="square" lIns="0" tIns="0" rIns="0" bIns="0" rtlCol="0" anchor="ctr">
            <a:noAutofit/>
          </a:bodyPr>
          <a:lstStyle/>
          <a:p>
            <a:pPr marL="0" indent="0" algn="ctr">
              <a:buNone/>
            </a:pPr>
            <a:r>
              <a:rPr lang="nl-NL" sz="1000" b="1"/>
              <a:t>0</a:t>
            </a:r>
            <a:endParaRPr lang="nl-NL" sz="1000" b="1" dirty="0"/>
          </a:p>
        </p:txBody>
      </p:sp>
      <p:sp>
        <p:nvSpPr>
          <p:cNvPr id="111" name="TextBox 110">
            <a:extLst>
              <a:ext uri="{FF2B5EF4-FFF2-40B4-BE49-F238E27FC236}">
                <a16:creationId xmlns:a16="http://schemas.microsoft.com/office/drawing/2014/main" id="{4776C4EE-F0D8-4A6B-B5A9-49C7EB4683C8}"/>
              </a:ext>
            </a:extLst>
          </p:cNvPr>
          <p:cNvSpPr txBox="1"/>
          <p:nvPr/>
        </p:nvSpPr>
        <p:spPr>
          <a:xfrm>
            <a:off x="6596743" y="1947532"/>
            <a:ext cx="437484" cy="159850"/>
          </a:xfrm>
          <a:prstGeom prst="roundRect">
            <a:avLst/>
          </a:prstGeom>
          <a:solidFill>
            <a:srgbClr val="FFFFFF"/>
          </a:solidFill>
        </p:spPr>
        <p:txBody>
          <a:bodyPr vert="horz" wrap="square" lIns="0" tIns="0" rIns="0" bIns="0" rtlCol="0" anchor="ctr">
            <a:noAutofit/>
          </a:bodyPr>
          <a:lstStyle/>
          <a:p>
            <a:pPr marL="0" indent="0" algn="ctr">
              <a:buNone/>
            </a:pPr>
            <a:r>
              <a:rPr lang="nl-NL" sz="1000" b="1"/>
              <a:t>+5%</a:t>
            </a:r>
            <a:endParaRPr lang="nl-NL" sz="1000" b="1" dirty="0"/>
          </a:p>
        </p:txBody>
      </p:sp>
      <p:sp>
        <p:nvSpPr>
          <p:cNvPr id="116" name="TextBox 115">
            <a:extLst>
              <a:ext uri="{FF2B5EF4-FFF2-40B4-BE49-F238E27FC236}">
                <a16:creationId xmlns:a16="http://schemas.microsoft.com/office/drawing/2014/main" id="{2F961A81-8198-4F12-9635-B7C8A3C73D90}"/>
              </a:ext>
            </a:extLst>
          </p:cNvPr>
          <p:cNvSpPr txBox="1"/>
          <p:nvPr/>
        </p:nvSpPr>
        <p:spPr>
          <a:xfrm>
            <a:off x="8212297" y="1947532"/>
            <a:ext cx="437484" cy="159850"/>
          </a:xfrm>
          <a:prstGeom prst="roundRect">
            <a:avLst/>
          </a:prstGeom>
          <a:solidFill>
            <a:srgbClr val="FFFFFF"/>
          </a:solidFill>
        </p:spPr>
        <p:txBody>
          <a:bodyPr vert="horz" wrap="square" lIns="0" tIns="0" rIns="0" bIns="0" rtlCol="0" anchor="ctr">
            <a:noAutofit/>
          </a:bodyPr>
          <a:lstStyle/>
          <a:p>
            <a:pPr marL="0" indent="0" algn="ctr">
              <a:buNone/>
            </a:pPr>
            <a:r>
              <a:rPr lang="nl-NL" sz="1000" b="1"/>
              <a:t>+5%</a:t>
            </a:r>
            <a:endParaRPr lang="nl-NL" sz="1000" b="1" dirty="0"/>
          </a:p>
        </p:txBody>
      </p:sp>
      <p:sp>
        <p:nvSpPr>
          <p:cNvPr id="121" name="TextBox 120">
            <a:extLst>
              <a:ext uri="{FF2B5EF4-FFF2-40B4-BE49-F238E27FC236}">
                <a16:creationId xmlns:a16="http://schemas.microsoft.com/office/drawing/2014/main" id="{417A3F4C-849D-4392-BAFD-0F66B279A02F}"/>
              </a:ext>
            </a:extLst>
          </p:cNvPr>
          <p:cNvSpPr txBox="1"/>
          <p:nvPr/>
        </p:nvSpPr>
        <p:spPr>
          <a:xfrm>
            <a:off x="9823382" y="1947532"/>
            <a:ext cx="437484" cy="159850"/>
          </a:xfrm>
          <a:prstGeom prst="roundRect">
            <a:avLst/>
          </a:prstGeom>
          <a:solidFill>
            <a:srgbClr val="FFFFFF"/>
          </a:solidFill>
        </p:spPr>
        <p:txBody>
          <a:bodyPr vert="horz" wrap="square" lIns="0" tIns="0" rIns="0" bIns="0" rtlCol="0" anchor="ctr">
            <a:noAutofit/>
          </a:bodyPr>
          <a:lstStyle/>
          <a:p>
            <a:pPr marL="0" indent="0" algn="ctr">
              <a:buNone/>
            </a:pPr>
            <a:r>
              <a:rPr lang="nl-NL" sz="1000" b="1"/>
              <a:t>+143%</a:t>
            </a:r>
            <a:endParaRPr lang="nl-NL" sz="1000" b="1" dirty="0"/>
          </a:p>
        </p:txBody>
      </p:sp>
      <p:graphicFrame>
        <p:nvGraphicFramePr>
          <p:cNvPr id="21" name="Google Shape;1866;p20">
            <a:extLst>
              <a:ext uri="{FF2B5EF4-FFF2-40B4-BE49-F238E27FC236}">
                <a16:creationId xmlns:a16="http://schemas.microsoft.com/office/drawing/2014/main" id="{D15C2458-D278-4CD4-862B-9CE1EF4A00F4}"/>
              </a:ext>
            </a:extLst>
          </p:cNvPr>
          <p:cNvGraphicFramePr/>
          <p:nvPr>
            <p:extLst>
              <p:ext uri="{D42A27DB-BD31-4B8C-83A1-F6EECF244321}">
                <p14:modId xmlns:p14="http://schemas.microsoft.com/office/powerpoint/2010/main" val="3396047895"/>
              </p:ext>
            </p:extLst>
          </p:nvPr>
        </p:nvGraphicFramePr>
        <p:xfrm>
          <a:off x="4371647" y="1917485"/>
          <a:ext cx="6745258" cy="171691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4" name="Google Shape;1929;p24">
            <a:extLst>
              <a:ext uri="{FF2B5EF4-FFF2-40B4-BE49-F238E27FC236}">
                <a16:creationId xmlns:a16="http://schemas.microsoft.com/office/drawing/2014/main" id="{79A26030-F87E-486D-B3BD-A75AABEEADCC}"/>
              </a:ext>
            </a:extLst>
          </p:cNvPr>
          <p:cNvGraphicFramePr/>
          <p:nvPr>
            <p:extLst>
              <p:ext uri="{D42A27DB-BD31-4B8C-83A1-F6EECF244321}">
                <p14:modId xmlns:p14="http://schemas.microsoft.com/office/powerpoint/2010/main" val="1420596649"/>
              </p:ext>
            </p:extLst>
          </p:nvPr>
        </p:nvGraphicFramePr>
        <p:xfrm>
          <a:off x="4344988" y="4128332"/>
          <a:ext cx="6735323" cy="2128889"/>
        </p:xfrm>
        <a:graphic>
          <a:graphicData uri="http://schemas.openxmlformats.org/drawingml/2006/chart">
            <c:chart xmlns:c="http://schemas.openxmlformats.org/drawingml/2006/chart" xmlns:r="http://schemas.openxmlformats.org/officeDocument/2006/relationships" r:id="rId6"/>
          </a:graphicData>
        </a:graphic>
      </p:graphicFrame>
      <p:sp>
        <p:nvSpPr>
          <p:cNvPr id="81" name="Rectangle 80" hidden="1">
            <a:extLst>
              <a:ext uri="{FF2B5EF4-FFF2-40B4-BE49-F238E27FC236}">
                <a16:creationId xmlns:a16="http://schemas.microsoft.com/office/drawing/2014/main" id="{F2150D69-AE3D-4C0B-8F10-8A8649B51E20}"/>
              </a:ext>
            </a:extLst>
          </p:cNvPr>
          <p:cNvSpPr/>
          <p:nvPr/>
        </p:nvSpPr>
        <p:spPr>
          <a:xfrm rot="993704">
            <a:off x="10324231" y="2538352"/>
            <a:ext cx="1739762" cy="458951"/>
          </a:xfrm>
          <a:prstGeom prst="rect">
            <a:avLst/>
          </a:prstGeom>
          <a:solidFill>
            <a:schemeClr val="bg1">
              <a:lumMod val="95000"/>
            </a:schemeClr>
          </a:solidFill>
          <a:ln w="19050">
            <a:solidFill>
              <a:srgbClr val="FFC000"/>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lang="nl-NL" dirty="0"/>
              <a:t>Data ontbreekt deels</a:t>
            </a: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24" name="Title 4">
            <a:extLst>
              <a:ext uri="{FF2B5EF4-FFF2-40B4-BE49-F238E27FC236}">
                <a16:creationId xmlns:a16="http://schemas.microsoft.com/office/drawing/2014/main" id="{FB171E14-F514-4A94-A036-1B5C2123F222}"/>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Wmo-voorzieningen in Heerlen</a:t>
            </a:r>
            <a:endParaRPr lang="nl-NL" dirty="0">
              <a:solidFill>
                <a:schemeClr val="bg1"/>
              </a:solidFill>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15045818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0124" name="think-cell Slide" r:id="rId7" imgW="425" imgH="424" progId="TCLayout.ActiveDocument.1">
                  <p:embed/>
                </p:oleObj>
              </mc:Choice>
              <mc:Fallback>
                <p:oleObj name="think-cell Slide" r:id="rId7"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7" name="Text Placeholder 16">
            <a:extLst>
              <a:ext uri="{FF2B5EF4-FFF2-40B4-BE49-F238E27FC236}">
                <a16:creationId xmlns:a16="http://schemas.microsoft.com/office/drawing/2014/main" id="{99C5603B-6E0F-4FC2-924D-51DD306E8734}"/>
              </a:ext>
            </a:extLst>
          </p:cNvPr>
          <p:cNvSpPr>
            <a:spLocks noGrp="1"/>
          </p:cNvSpPr>
          <p:nvPr>
            <p:ph type="body" sz="quarter" idx="20"/>
          </p:nvPr>
        </p:nvSpPr>
        <p:spPr>
          <a:xfrm>
            <a:off x="662780" y="6691150"/>
            <a:ext cx="10868400" cy="122400"/>
          </a:xfrm>
        </p:spPr>
        <p:txBody>
          <a:bodyPr/>
          <a:lstStyle/>
          <a:p>
            <a:pPr marL="0" indent="0">
              <a:buNone/>
            </a:pPr>
            <a:r>
              <a:rPr lang="nl-NL" dirty="0"/>
              <a:t>Bron: </a:t>
            </a:r>
            <a:r>
              <a:rPr lang="nl-NL" dirty="0">
                <a:hlinkClick r:id="rId9"/>
              </a:rPr>
              <a:t>CBS</a:t>
            </a:r>
            <a:r>
              <a:rPr lang="nl-NL" dirty="0"/>
              <a:t> </a:t>
            </a:r>
            <a:r>
              <a:rPr lang="nl-NL" dirty="0" err="1"/>
              <a:t>Wmo</a:t>
            </a:r>
            <a:r>
              <a:rPr lang="nl-NL" dirty="0"/>
              <a:t>; </a:t>
            </a:r>
            <a:r>
              <a:rPr lang="nl-NL" dirty="0" err="1"/>
              <a:t>it’s</a:t>
            </a:r>
            <a:r>
              <a:rPr lang="nl-NL" dirty="0"/>
              <a:t> public analyse</a:t>
            </a:r>
          </a:p>
        </p:txBody>
      </p:sp>
      <p:sp>
        <p:nvSpPr>
          <p:cNvPr id="25" name="Getal 1">
            <a:extLst>
              <a:ext uri="{FF2B5EF4-FFF2-40B4-BE49-F238E27FC236}">
                <a16:creationId xmlns:a16="http://schemas.microsoft.com/office/drawing/2014/main" id="{1CF788EB-E25D-4E60-8BBB-45973BDBC5C7}"/>
              </a:ext>
            </a:extLst>
          </p:cNvPr>
          <p:cNvSpPr txBox="1">
            <a:spLocks/>
          </p:cNvSpPr>
          <p:nvPr/>
        </p:nvSpPr>
        <p:spPr>
          <a:xfrm>
            <a:off x="1170125" y="3957701"/>
            <a:ext cx="2438516" cy="328158"/>
          </a:xfrm>
          <a:prstGeom prst="rect">
            <a:avLst/>
          </a:prstGeom>
        </p:spPr>
        <p:txBody>
          <a:bodyPr vert="horz" wrap="square" lIns="91440" tIns="45720" rIns="91440" bIns="45720" rtlCol="0" anchor="ctr">
            <a:noAutofit/>
          </a:bodyPr>
          <a:lstStyle>
            <a:defPPr>
              <a:defRPr lang="nl-NL"/>
            </a:defPPr>
            <a:lvl1pPr marL="0" indent="0" algn="ctr">
              <a:buNone/>
              <a:defRPr sz="1050" b="1" i="0" u="none" strike="noStrike" baseline="0">
                <a:solidFill>
                  <a:srgbClr val="595959"/>
                </a:solidFill>
              </a:defRPr>
            </a:lvl1pPr>
          </a:lstStyle>
          <a:p>
            <a:endParaRPr lang="nl-NL" dirty="0"/>
          </a:p>
        </p:txBody>
      </p:sp>
      <p:sp>
        <p:nvSpPr>
          <p:cNvPr id="29" name="TextBox 28">
            <a:extLst>
              <a:ext uri="{FF2B5EF4-FFF2-40B4-BE49-F238E27FC236}">
                <a16:creationId xmlns:a16="http://schemas.microsoft.com/office/drawing/2014/main" id="{AFF7ED48-AD92-4557-B981-92483FD6EAFC}"/>
              </a:ext>
            </a:extLst>
          </p:cNvPr>
          <p:cNvSpPr txBox="1"/>
          <p:nvPr/>
        </p:nvSpPr>
        <p:spPr>
          <a:xfrm>
            <a:off x="1774825" y="1975991"/>
            <a:ext cx="2330896" cy="384691"/>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Aantal inwoners met </a:t>
            </a:r>
            <a:r>
              <a:rPr lang="nl-NL" sz="1050" b="1" i="0" u="none" strike="noStrike" kern="1200" baseline="0" dirty="0" err="1">
                <a:solidFill>
                  <a:schemeClr val="tx1"/>
                </a:solidFill>
                <a:latin typeface="Corbel" panose="020B0503020204020204" pitchFamily="34" charset="0"/>
              </a:rPr>
              <a:t>Wmo</a:t>
            </a:r>
            <a:r>
              <a:rPr lang="nl-NL" sz="1050" b="1" i="0" u="none" strike="noStrike" kern="1200" baseline="0" dirty="0">
                <a:solidFill>
                  <a:schemeClr val="tx1"/>
                </a:solidFill>
                <a:latin typeface="Corbel" panose="020B0503020204020204" pitchFamily="34" charset="0"/>
              </a:rPr>
              <a:t>  </a:t>
            </a:r>
            <a:r>
              <a:rPr lang="nl-NL" sz="1050" b="1" dirty="0">
                <a:solidFill>
                  <a:schemeClr val="tx1"/>
                </a:solidFill>
              </a:rPr>
              <a:t>voorziening</a:t>
            </a:r>
            <a:r>
              <a:rPr lang="nl-NL" sz="1050" b="1" i="0" u="none" strike="noStrike" kern="1200" baseline="0" dirty="0">
                <a:solidFill>
                  <a:schemeClr val="tx1"/>
                </a:solidFill>
                <a:latin typeface="Corbel" panose="020B0503020204020204" pitchFamily="34" charset="0"/>
              </a:rPr>
              <a:t> (2019)</a:t>
            </a:r>
          </a:p>
        </p:txBody>
      </p:sp>
      <p:sp>
        <p:nvSpPr>
          <p:cNvPr id="33" name="TextBox 32">
            <a:extLst>
              <a:ext uri="{FF2B5EF4-FFF2-40B4-BE49-F238E27FC236}">
                <a16:creationId xmlns:a16="http://schemas.microsoft.com/office/drawing/2014/main" id="{14509149-E3E4-440A-BBAA-1A6504F0FFD0}"/>
              </a:ext>
            </a:extLst>
          </p:cNvPr>
          <p:cNvSpPr txBox="1"/>
          <p:nvPr/>
        </p:nvSpPr>
        <p:spPr>
          <a:xfrm>
            <a:off x="1774825" y="4431692"/>
            <a:ext cx="2328965" cy="557861"/>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latin typeface="Corbel" panose="020B0503020204020204" pitchFamily="34" charset="0"/>
              </a:rPr>
              <a:t>Aantal inwoners met </a:t>
            </a:r>
            <a:r>
              <a:rPr lang="nl-NL" sz="1050" b="1" i="0" u="none" strike="noStrike" kern="1200" baseline="0" dirty="0" err="1">
                <a:latin typeface="Corbel" panose="020B0503020204020204" pitchFamily="34" charset="0"/>
              </a:rPr>
              <a:t>Wmo</a:t>
            </a:r>
            <a:r>
              <a:rPr lang="nl-NL" sz="1050" b="1" i="0" u="none" strike="noStrike" kern="1200" baseline="0" dirty="0">
                <a:latin typeface="Corbel" panose="020B0503020204020204" pitchFamily="34" charset="0"/>
              </a:rPr>
              <a:t> voorziening, per 1.000 inwoners (2019)</a:t>
            </a:r>
            <a:endParaRPr lang="nl-NL" sz="1050" b="1" noProof="0" dirty="0"/>
          </a:p>
        </p:txBody>
      </p:sp>
      <p:sp>
        <p:nvSpPr>
          <p:cNvPr id="38" name="TextBox 37">
            <a:extLst>
              <a:ext uri="{FF2B5EF4-FFF2-40B4-BE49-F238E27FC236}">
                <a16:creationId xmlns:a16="http://schemas.microsoft.com/office/drawing/2014/main" id="{63551332-8005-43F5-9612-BB02C42A308A}"/>
              </a:ext>
            </a:extLst>
          </p:cNvPr>
          <p:cNvSpPr txBox="1"/>
          <p:nvPr/>
        </p:nvSpPr>
        <p:spPr>
          <a:xfrm>
            <a:off x="1774825" y="5615901"/>
            <a:ext cx="2330896" cy="557861"/>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latin typeface="Corbel" panose="020B0503020204020204" pitchFamily="34" charset="0"/>
              </a:rPr>
              <a:t>Nederlands gemiddelde 68</a:t>
            </a:r>
          </a:p>
        </p:txBody>
      </p:sp>
      <p:pic>
        <p:nvPicPr>
          <p:cNvPr id="23" name="Graphic 22" descr="Man with cane with solid fill">
            <a:extLst>
              <a:ext uri="{FF2B5EF4-FFF2-40B4-BE49-F238E27FC236}">
                <a16:creationId xmlns:a16="http://schemas.microsoft.com/office/drawing/2014/main" id="{821370AF-E327-4CAC-ABBE-1D1F4ACB64C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1296988" y="2391565"/>
            <a:ext cx="424436" cy="424436"/>
          </a:xfrm>
          <a:prstGeom prst="rect">
            <a:avLst/>
          </a:prstGeom>
        </p:spPr>
      </p:pic>
      <p:pic>
        <p:nvPicPr>
          <p:cNvPr id="28" name="Graphic 27" descr="Man with cane with solid fill">
            <a:extLst>
              <a:ext uri="{FF2B5EF4-FFF2-40B4-BE49-F238E27FC236}">
                <a16:creationId xmlns:a16="http://schemas.microsoft.com/office/drawing/2014/main" id="{8CE11F56-84CE-426D-B149-E4B3C4EA954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1170125" y="4956107"/>
            <a:ext cx="424436" cy="424436"/>
          </a:xfrm>
          <a:prstGeom prst="rect">
            <a:avLst/>
          </a:prstGeom>
        </p:spPr>
      </p:pic>
      <p:grpSp>
        <p:nvGrpSpPr>
          <p:cNvPr id="8" name="Group 7">
            <a:extLst>
              <a:ext uri="{FF2B5EF4-FFF2-40B4-BE49-F238E27FC236}">
                <a16:creationId xmlns:a16="http://schemas.microsoft.com/office/drawing/2014/main" id="{441DD190-7673-4C0C-8F46-8FF2DA6C459B}"/>
              </a:ext>
            </a:extLst>
          </p:cNvPr>
          <p:cNvGrpSpPr/>
          <p:nvPr/>
        </p:nvGrpSpPr>
        <p:grpSpPr>
          <a:xfrm>
            <a:off x="5097274" y="3759006"/>
            <a:ext cx="494325" cy="571270"/>
            <a:chOff x="5146675" y="3642962"/>
            <a:chExt cx="592741" cy="591515"/>
          </a:xfrm>
        </p:grpSpPr>
        <p:cxnSp>
          <p:nvCxnSpPr>
            <p:cNvPr id="4" name="Connector: Curved 3">
              <a:extLst>
                <a:ext uri="{FF2B5EF4-FFF2-40B4-BE49-F238E27FC236}">
                  <a16:creationId xmlns:a16="http://schemas.microsoft.com/office/drawing/2014/main" id="{5C136FCE-AB5A-4870-B99E-C04A44558854}"/>
                </a:ext>
              </a:extLst>
            </p:cNvPr>
            <p:cNvCxnSpPr>
              <a:cxnSpLocks/>
              <a:endCxn id="5" idx="0"/>
            </p:cNvCxnSpPr>
            <p:nvPr/>
          </p:nvCxnSpPr>
          <p:spPr>
            <a:xfrm rot="5400000">
              <a:off x="5371979" y="3663717"/>
              <a:ext cx="388192" cy="346682"/>
            </a:xfrm>
            <a:prstGeom prst="curvedConnector3">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61951A25-67FC-43D6-8A0D-453F43AD2B83}"/>
                </a:ext>
              </a:extLst>
            </p:cNvPr>
            <p:cNvSpPr/>
            <p:nvPr/>
          </p:nvSpPr>
          <p:spPr>
            <a:xfrm>
              <a:off x="5146675" y="4031154"/>
              <a:ext cx="492118" cy="203323"/>
            </a:xfrm>
            <a:prstGeom prst="rect">
              <a:avLst/>
            </a:prstGeom>
            <a:no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grpSp>
      <p:grpSp>
        <p:nvGrpSpPr>
          <p:cNvPr id="45" name="Group 44">
            <a:extLst>
              <a:ext uri="{FF2B5EF4-FFF2-40B4-BE49-F238E27FC236}">
                <a16:creationId xmlns:a16="http://schemas.microsoft.com/office/drawing/2014/main" id="{0CFE15B7-8685-497B-83EC-F53111AA8F5F}"/>
              </a:ext>
            </a:extLst>
          </p:cNvPr>
          <p:cNvGrpSpPr/>
          <p:nvPr/>
        </p:nvGrpSpPr>
        <p:grpSpPr>
          <a:xfrm>
            <a:off x="6706126" y="3759006"/>
            <a:ext cx="494325" cy="571270"/>
            <a:chOff x="5146675" y="3642962"/>
            <a:chExt cx="592741" cy="591515"/>
          </a:xfrm>
        </p:grpSpPr>
        <p:cxnSp>
          <p:nvCxnSpPr>
            <p:cNvPr id="46" name="Connector: Curved 45">
              <a:extLst>
                <a:ext uri="{FF2B5EF4-FFF2-40B4-BE49-F238E27FC236}">
                  <a16:creationId xmlns:a16="http://schemas.microsoft.com/office/drawing/2014/main" id="{92AAA081-F346-43EC-818F-0701D2E7E4EB}"/>
                </a:ext>
              </a:extLst>
            </p:cNvPr>
            <p:cNvCxnSpPr>
              <a:cxnSpLocks/>
              <a:endCxn id="47" idx="0"/>
            </p:cNvCxnSpPr>
            <p:nvPr/>
          </p:nvCxnSpPr>
          <p:spPr>
            <a:xfrm rot="5400000">
              <a:off x="5371979" y="3663717"/>
              <a:ext cx="388192" cy="346682"/>
            </a:xfrm>
            <a:prstGeom prst="curvedConnector3">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5FA0ABFF-2B35-4DFC-9DCF-74675DB3ADD5}"/>
                </a:ext>
              </a:extLst>
            </p:cNvPr>
            <p:cNvSpPr/>
            <p:nvPr/>
          </p:nvSpPr>
          <p:spPr>
            <a:xfrm>
              <a:off x="5146675" y="4031154"/>
              <a:ext cx="492118" cy="203323"/>
            </a:xfrm>
            <a:prstGeom prst="rect">
              <a:avLst/>
            </a:prstGeom>
            <a:no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grpSp>
      <p:grpSp>
        <p:nvGrpSpPr>
          <p:cNvPr id="48" name="Group 47">
            <a:extLst>
              <a:ext uri="{FF2B5EF4-FFF2-40B4-BE49-F238E27FC236}">
                <a16:creationId xmlns:a16="http://schemas.microsoft.com/office/drawing/2014/main" id="{7B7F7479-5482-44FF-9BBF-17C3BD1D74CB}"/>
              </a:ext>
            </a:extLst>
          </p:cNvPr>
          <p:cNvGrpSpPr/>
          <p:nvPr/>
        </p:nvGrpSpPr>
        <p:grpSpPr>
          <a:xfrm>
            <a:off x="8350729" y="3759006"/>
            <a:ext cx="494325" cy="571270"/>
            <a:chOff x="5146675" y="3642962"/>
            <a:chExt cx="592741" cy="591515"/>
          </a:xfrm>
        </p:grpSpPr>
        <p:cxnSp>
          <p:nvCxnSpPr>
            <p:cNvPr id="49" name="Connector: Curved 48">
              <a:extLst>
                <a:ext uri="{FF2B5EF4-FFF2-40B4-BE49-F238E27FC236}">
                  <a16:creationId xmlns:a16="http://schemas.microsoft.com/office/drawing/2014/main" id="{5605D6B1-BE83-4A07-A370-9A24706BD0D3}"/>
                </a:ext>
              </a:extLst>
            </p:cNvPr>
            <p:cNvCxnSpPr>
              <a:cxnSpLocks/>
              <a:endCxn id="50" idx="0"/>
            </p:cNvCxnSpPr>
            <p:nvPr/>
          </p:nvCxnSpPr>
          <p:spPr>
            <a:xfrm rot="5400000">
              <a:off x="5371979" y="3663717"/>
              <a:ext cx="388192" cy="346682"/>
            </a:xfrm>
            <a:prstGeom prst="curvedConnector3">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9C1E56AA-85B2-4F69-A321-3402694E9F71}"/>
                </a:ext>
              </a:extLst>
            </p:cNvPr>
            <p:cNvSpPr/>
            <p:nvPr/>
          </p:nvSpPr>
          <p:spPr>
            <a:xfrm>
              <a:off x="5146675" y="4031154"/>
              <a:ext cx="492118" cy="203323"/>
            </a:xfrm>
            <a:prstGeom prst="rect">
              <a:avLst/>
            </a:prstGeom>
            <a:no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grpSp>
      <p:grpSp>
        <p:nvGrpSpPr>
          <p:cNvPr id="51" name="Group 50">
            <a:extLst>
              <a:ext uri="{FF2B5EF4-FFF2-40B4-BE49-F238E27FC236}">
                <a16:creationId xmlns:a16="http://schemas.microsoft.com/office/drawing/2014/main" id="{6BA17932-8796-4EBC-9D3E-43F5F7D49B4A}"/>
              </a:ext>
            </a:extLst>
          </p:cNvPr>
          <p:cNvGrpSpPr/>
          <p:nvPr/>
        </p:nvGrpSpPr>
        <p:grpSpPr>
          <a:xfrm>
            <a:off x="9945280" y="3759006"/>
            <a:ext cx="494325" cy="571270"/>
            <a:chOff x="5146675" y="3642962"/>
            <a:chExt cx="592741" cy="591515"/>
          </a:xfrm>
        </p:grpSpPr>
        <p:cxnSp>
          <p:nvCxnSpPr>
            <p:cNvPr id="52" name="Connector: Curved 51">
              <a:extLst>
                <a:ext uri="{FF2B5EF4-FFF2-40B4-BE49-F238E27FC236}">
                  <a16:creationId xmlns:a16="http://schemas.microsoft.com/office/drawing/2014/main" id="{317796F8-B53A-4E45-B7C8-FFE609EB1073}"/>
                </a:ext>
              </a:extLst>
            </p:cNvPr>
            <p:cNvCxnSpPr>
              <a:cxnSpLocks/>
              <a:endCxn id="53" idx="0"/>
            </p:cNvCxnSpPr>
            <p:nvPr/>
          </p:nvCxnSpPr>
          <p:spPr>
            <a:xfrm rot="5400000">
              <a:off x="5371979" y="3663717"/>
              <a:ext cx="388192" cy="346682"/>
            </a:xfrm>
            <a:prstGeom prst="curvedConnector3">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id="{07782594-A9CB-444C-A926-DA93718FBFEA}"/>
                </a:ext>
              </a:extLst>
            </p:cNvPr>
            <p:cNvSpPr/>
            <p:nvPr/>
          </p:nvSpPr>
          <p:spPr>
            <a:xfrm>
              <a:off x="5146675" y="4031154"/>
              <a:ext cx="492118" cy="203323"/>
            </a:xfrm>
            <a:prstGeom prst="rect">
              <a:avLst/>
            </a:prstGeom>
            <a:no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grpSp>
      <p:sp>
        <p:nvSpPr>
          <p:cNvPr id="61" name="TextBox 60">
            <a:extLst>
              <a:ext uri="{FF2B5EF4-FFF2-40B4-BE49-F238E27FC236}">
                <a16:creationId xmlns:a16="http://schemas.microsoft.com/office/drawing/2014/main" id="{0B84BD7C-A143-40BD-AD89-4955A287683D}"/>
              </a:ext>
            </a:extLst>
          </p:cNvPr>
          <p:cNvSpPr txBox="1"/>
          <p:nvPr/>
        </p:nvSpPr>
        <p:spPr>
          <a:xfrm>
            <a:off x="7818041" y="1698541"/>
            <a:ext cx="1150496" cy="290849"/>
          </a:xfrm>
          <a:prstGeom prst="rect">
            <a:avLst/>
          </a:prstGeom>
          <a:noFill/>
        </p:spPr>
        <p:txBody>
          <a:bodyPr wrap="square" lIns="0" tIns="0" rIns="0" bIns="0" anchor="t">
            <a:spAutoFit/>
          </a:bodyPr>
          <a:lstStyle/>
          <a:p>
            <a:pPr marL="0" indent="0">
              <a:buNone/>
            </a:pPr>
            <a:r>
              <a:rPr lang="nl-NL" sz="1050" dirty="0">
                <a:solidFill>
                  <a:schemeClr val="tx1"/>
                </a:solidFill>
                <a:ea typeface="Cambria" panose="02040503050406030204" pitchFamily="18" charset="0"/>
              </a:rPr>
              <a:t>Hulpmiddelen en diensten</a:t>
            </a:r>
            <a:endParaRPr lang="nl-NL" sz="1050" dirty="0">
              <a:solidFill>
                <a:schemeClr val="tx1"/>
              </a:solidFill>
            </a:endParaRPr>
          </a:p>
        </p:txBody>
      </p:sp>
      <p:sp>
        <p:nvSpPr>
          <p:cNvPr id="62" name="TextBox 61">
            <a:extLst>
              <a:ext uri="{FF2B5EF4-FFF2-40B4-BE49-F238E27FC236}">
                <a16:creationId xmlns:a16="http://schemas.microsoft.com/office/drawing/2014/main" id="{DA4A6E41-A512-4C45-9BB4-E53746FE297A}"/>
              </a:ext>
            </a:extLst>
          </p:cNvPr>
          <p:cNvSpPr txBox="1"/>
          <p:nvPr/>
        </p:nvSpPr>
        <p:spPr>
          <a:xfrm>
            <a:off x="9498284" y="1698541"/>
            <a:ext cx="1310064" cy="145424"/>
          </a:xfrm>
          <a:prstGeom prst="rect">
            <a:avLst/>
          </a:prstGeom>
          <a:noFill/>
        </p:spPr>
        <p:txBody>
          <a:bodyPr wrap="square" lIns="0" tIns="0" rIns="0" bIns="0" anchor="t">
            <a:spAutoFit/>
          </a:bodyPr>
          <a:lstStyle/>
          <a:p>
            <a:pPr marL="0" indent="0">
              <a:buNone/>
            </a:pPr>
            <a:r>
              <a:rPr lang="nl-NL" sz="1050" dirty="0">
                <a:solidFill>
                  <a:schemeClr val="tx1"/>
                </a:solidFill>
                <a:ea typeface="Cambria" panose="02040503050406030204" pitchFamily="18" charset="0"/>
              </a:rPr>
              <a:t>Verblijf en opvang</a:t>
            </a:r>
            <a:endParaRPr lang="nl-NL" sz="1050" dirty="0">
              <a:solidFill>
                <a:schemeClr val="tx1"/>
              </a:solidFill>
            </a:endParaRPr>
          </a:p>
        </p:txBody>
      </p:sp>
      <p:sp>
        <p:nvSpPr>
          <p:cNvPr id="63" name="TextBox 62">
            <a:extLst>
              <a:ext uri="{FF2B5EF4-FFF2-40B4-BE49-F238E27FC236}">
                <a16:creationId xmlns:a16="http://schemas.microsoft.com/office/drawing/2014/main" id="{86F23082-A8EA-4408-9B25-9590568096B1}"/>
              </a:ext>
            </a:extLst>
          </p:cNvPr>
          <p:cNvSpPr txBox="1"/>
          <p:nvPr/>
        </p:nvSpPr>
        <p:spPr>
          <a:xfrm>
            <a:off x="6268669" y="1698541"/>
            <a:ext cx="1019625" cy="290849"/>
          </a:xfrm>
          <a:prstGeom prst="rect">
            <a:avLst/>
          </a:prstGeom>
          <a:noFill/>
        </p:spPr>
        <p:txBody>
          <a:bodyPr wrap="square" lIns="0" tIns="0" rIns="0" bIns="0" anchor="t">
            <a:spAutoFit/>
          </a:bodyPr>
          <a:lstStyle/>
          <a:p>
            <a:pPr marL="0" indent="0">
              <a:buNone/>
            </a:pPr>
            <a:r>
              <a:rPr lang="nl-NL" sz="1050" dirty="0">
                <a:solidFill>
                  <a:schemeClr val="tx1"/>
                </a:solidFill>
                <a:ea typeface="Cambria" panose="02040503050406030204" pitchFamily="18" charset="0"/>
              </a:rPr>
              <a:t>Hulp bij het huishouden</a:t>
            </a:r>
            <a:endParaRPr lang="nl-NL" sz="1050" dirty="0">
              <a:solidFill>
                <a:schemeClr val="tx1"/>
              </a:solidFill>
            </a:endParaRPr>
          </a:p>
        </p:txBody>
      </p:sp>
      <p:sp>
        <p:nvSpPr>
          <p:cNvPr id="64" name="TextBox 63">
            <a:extLst>
              <a:ext uri="{FF2B5EF4-FFF2-40B4-BE49-F238E27FC236}">
                <a16:creationId xmlns:a16="http://schemas.microsoft.com/office/drawing/2014/main" id="{AD386C36-B084-4268-AF60-1EAFD924F437}"/>
              </a:ext>
            </a:extLst>
          </p:cNvPr>
          <p:cNvSpPr txBox="1"/>
          <p:nvPr/>
        </p:nvSpPr>
        <p:spPr>
          <a:xfrm>
            <a:off x="4625967"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2017</a:t>
            </a:r>
          </a:p>
        </p:txBody>
      </p:sp>
      <p:sp>
        <p:nvSpPr>
          <p:cNvPr id="65" name="TextBox 64">
            <a:extLst>
              <a:ext uri="{FF2B5EF4-FFF2-40B4-BE49-F238E27FC236}">
                <a16:creationId xmlns:a16="http://schemas.microsoft.com/office/drawing/2014/main" id="{9A6DF941-7CC3-439F-80D7-54467BBF44DB}"/>
              </a:ext>
            </a:extLst>
          </p:cNvPr>
          <p:cNvSpPr txBox="1"/>
          <p:nvPr/>
        </p:nvSpPr>
        <p:spPr>
          <a:xfrm>
            <a:off x="4995231"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2018</a:t>
            </a:r>
          </a:p>
        </p:txBody>
      </p:sp>
      <p:sp>
        <p:nvSpPr>
          <p:cNvPr id="66" name="TextBox 65">
            <a:extLst>
              <a:ext uri="{FF2B5EF4-FFF2-40B4-BE49-F238E27FC236}">
                <a16:creationId xmlns:a16="http://schemas.microsoft.com/office/drawing/2014/main" id="{EA49F129-57D3-4BAF-9D3B-BE3EA529F917}"/>
              </a:ext>
            </a:extLst>
          </p:cNvPr>
          <p:cNvSpPr txBox="1"/>
          <p:nvPr/>
        </p:nvSpPr>
        <p:spPr>
          <a:xfrm>
            <a:off x="5364496"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2019</a:t>
            </a:r>
          </a:p>
        </p:txBody>
      </p:sp>
      <p:sp>
        <p:nvSpPr>
          <p:cNvPr id="67" name="TextBox 66">
            <a:extLst>
              <a:ext uri="{FF2B5EF4-FFF2-40B4-BE49-F238E27FC236}">
                <a16:creationId xmlns:a16="http://schemas.microsoft.com/office/drawing/2014/main" id="{6425FE8C-E1FD-497A-8AE4-4376BFDD40EA}"/>
              </a:ext>
            </a:extLst>
          </p:cNvPr>
          <p:cNvSpPr txBox="1"/>
          <p:nvPr/>
        </p:nvSpPr>
        <p:spPr>
          <a:xfrm>
            <a:off x="6263867"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2017</a:t>
            </a:r>
          </a:p>
        </p:txBody>
      </p:sp>
      <p:sp>
        <p:nvSpPr>
          <p:cNvPr id="68" name="TextBox 67">
            <a:extLst>
              <a:ext uri="{FF2B5EF4-FFF2-40B4-BE49-F238E27FC236}">
                <a16:creationId xmlns:a16="http://schemas.microsoft.com/office/drawing/2014/main" id="{24119FD9-DD57-4152-8425-90F2810A3940}"/>
              </a:ext>
            </a:extLst>
          </p:cNvPr>
          <p:cNvSpPr txBox="1"/>
          <p:nvPr/>
        </p:nvSpPr>
        <p:spPr>
          <a:xfrm>
            <a:off x="6633132"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2018</a:t>
            </a:r>
          </a:p>
        </p:txBody>
      </p:sp>
      <p:sp>
        <p:nvSpPr>
          <p:cNvPr id="69" name="TextBox 68">
            <a:extLst>
              <a:ext uri="{FF2B5EF4-FFF2-40B4-BE49-F238E27FC236}">
                <a16:creationId xmlns:a16="http://schemas.microsoft.com/office/drawing/2014/main" id="{E5DEA66B-B84C-4E70-8553-8DFCEA7AE439}"/>
              </a:ext>
            </a:extLst>
          </p:cNvPr>
          <p:cNvSpPr txBox="1"/>
          <p:nvPr/>
        </p:nvSpPr>
        <p:spPr>
          <a:xfrm>
            <a:off x="7002397"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2019</a:t>
            </a:r>
          </a:p>
        </p:txBody>
      </p:sp>
      <p:sp>
        <p:nvSpPr>
          <p:cNvPr id="70" name="TextBox 69">
            <a:extLst>
              <a:ext uri="{FF2B5EF4-FFF2-40B4-BE49-F238E27FC236}">
                <a16:creationId xmlns:a16="http://schemas.microsoft.com/office/drawing/2014/main" id="{4DB3CF19-040B-42DE-87E7-58E99A5B1A1E}"/>
              </a:ext>
            </a:extLst>
          </p:cNvPr>
          <p:cNvSpPr txBox="1"/>
          <p:nvPr/>
        </p:nvSpPr>
        <p:spPr>
          <a:xfrm>
            <a:off x="7879421"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2017</a:t>
            </a:r>
          </a:p>
        </p:txBody>
      </p:sp>
      <p:sp>
        <p:nvSpPr>
          <p:cNvPr id="71" name="TextBox 70">
            <a:extLst>
              <a:ext uri="{FF2B5EF4-FFF2-40B4-BE49-F238E27FC236}">
                <a16:creationId xmlns:a16="http://schemas.microsoft.com/office/drawing/2014/main" id="{69BCB67A-B22B-4538-9002-414210777205}"/>
              </a:ext>
            </a:extLst>
          </p:cNvPr>
          <p:cNvSpPr txBox="1"/>
          <p:nvPr/>
        </p:nvSpPr>
        <p:spPr>
          <a:xfrm>
            <a:off x="8248686"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2018</a:t>
            </a:r>
          </a:p>
        </p:txBody>
      </p:sp>
      <p:sp>
        <p:nvSpPr>
          <p:cNvPr id="72" name="TextBox 71">
            <a:extLst>
              <a:ext uri="{FF2B5EF4-FFF2-40B4-BE49-F238E27FC236}">
                <a16:creationId xmlns:a16="http://schemas.microsoft.com/office/drawing/2014/main" id="{C551E8A5-03A0-479D-8188-A4433BA036E6}"/>
              </a:ext>
            </a:extLst>
          </p:cNvPr>
          <p:cNvSpPr txBox="1"/>
          <p:nvPr/>
        </p:nvSpPr>
        <p:spPr>
          <a:xfrm>
            <a:off x="8617951"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2019</a:t>
            </a:r>
          </a:p>
        </p:txBody>
      </p:sp>
      <p:sp>
        <p:nvSpPr>
          <p:cNvPr id="73" name="TextBox 72">
            <a:extLst>
              <a:ext uri="{FF2B5EF4-FFF2-40B4-BE49-F238E27FC236}">
                <a16:creationId xmlns:a16="http://schemas.microsoft.com/office/drawing/2014/main" id="{E7D35B49-D0BD-44AD-8CAB-EE57DC7FCFAE}"/>
              </a:ext>
            </a:extLst>
          </p:cNvPr>
          <p:cNvSpPr txBox="1"/>
          <p:nvPr/>
        </p:nvSpPr>
        <p:spPr>
          <a:xfrm>
            <a:off x="9490507"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2017</a:t>
            </a:r>
          </a:p>
        </p:txBody>
      </p:sp>
      <p:sp>
        <p:nvSpPr>
          <p:cNvPr id="74" name="TextBox 73">
            <a:extLst>
              <a:ext uri="{FF2B5EF4-FFF2-40B4-BE49-F238E27FC236}">
                <a16:creationId xmlns:a16="http://schemas.microsoft.com/office/drawing/2014/main" id="{02D12E90-001D-4851-8F2C-9547164B871A}"/>
              </a:ext>
            </a:extLst>
          </p:cNvPr>
          <p:cNvSpPr txBox="1"/>
          <p:nvPr/>
        </p:nvSpPr>
        <p:spPr>
          <a:xfrm>
            <a:off x="9859771"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2018</a:t>
            </a:r>
          </a:p>
        </p:txBody>
      </p:sp>
      <p:sp>
        <p:nvSpPr>
          <p:cNvPr id="75" name="TextBox 74">
            <a:extLst>
              <a:ext uri="{FF2B5EF4-FFF2-40B4-BE49-F238E27FC236}">
                <a16:creationId xmlns:a16="http://schemas.microsoft.com/office/drawing/2014/main" id="{E95110EB-8977-491E-96CB-2F3A2C20D6F7}"/>
              </a:ext>
            </a:extLst>
          </p:cNvPr>
          <p:cNvSpPr txBox="1"/>
          <p:nvPr/>
        </p:nvSpPr>
        <p:spPr>
          <a:xfrm>
            <a:off x="10229037"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2019</a:t>
            </a:r>
          </a:p>
        </p:txBody>
      </p:sp>
      <p:sp>
        <p:nvSpPr>
          <p:cNvPr id="76" name="TextBox 75">
            <a:extLst>
              <a:ext uri="{FF2B5EF4-FFF2-40B4-BE49-F238E27FC236}">
                <a16:creationId xmlns:a16="http://schemas.microsoft.com/office/drawing/2014/main" id="{1E6D38A5-7FD8-45E7-B5D9-0B698910CCFE}"/>
              </a:ext>
            </a:extLst>
          </p:cNvPr>
          <p:cNvSpPr txBox="1"/>
          <p:nvPr/>
        </p:nvSpPr>
        <p:spPr>
          <a:xfrm>
            <a:off x="4686638" y="1698541"/>
            <a:ext cx="1019625" cy="290849"/>
          </a:xfrm>
          <a:prstGeom prst="rect">
            <a:avLst/>
          </a:prstGeom>
          <a:noFill/>
        </p:spPr>
        <p:txBody>
          <a:bodyPr wrap="square" lIns="0" tIns="0" rIns="0" bIns="0" anchor="t">
            <a:spAutoFit/>
          </a:bodyPr>
          <a:lstStyle/>
          <a:p>
            <a:pPr marL="0" indent="0">
              <a:buNone/>
            </a:pPr>
            <a:r>
              <a:rPr lang="nl-NL" sz="1050" dirty="0">
                <a:solidFill>
                  <a:schemeClr val="tx1"/>
                </a:solidFill>
                <a:ea typeface="Cambria" panose="02040503050406030204" pitchFamily="18" charset="0"/>
              </a:rPr>
              <a:t>Ondersteuning thuis</a:t>
            </a:r>
            <a:endParaRPr lang="nl-NL" sz="1050" dirty="0">
              <a:solidFill>
                <a:schemeClr val="tx1"/>
              </a:solidFill>
            </a:endParaRPr>
          </a:p>
        </p:txBody>
      </p:sp>
      <p:grpSp>
        <p:nvGrpSpPr>
          <p:cNvPr id="2" name="Group 1">
            <a:extLst>
              <a:ext uri="{FF2B5EF4-FFF2-40B4-BE49-F238E27FC236}">
                <a16:creationId xmlns:a16="http://schemas.microsoft.com/office/drawing/2014/main" id="{94EB8A12-05E6-4826-8694-E8A9DB7F4BF9}"/>
              </a:ext>
            </a:extLst>
          </p:cNvPr>
          <p:cNvGrpSpPr/>
          <p:nvPr/>
        </p:nvGrpSpPr>
        <p:grpSpPr>
          <a:xfrm>
            <a:off x="10839450" y="4470400"/>
            <a:ext cx="685044" cy="1285875"/>
            <a:chOff x="10916330" y="4631790"/>
            <a:chExt cx="614513" cy="1041935"/>
          </a:xfrm>
        </p:grpSpPr>
        <p:sp>
          <p:nvSpPr>
            <p:cNvPr id="82" name="Rectangle 81">
              <a:extLst>
                <a:ext uri="{FF2B5EF4-FFF2-40B4-BE49-F238E27FC236}">
                  <a16:creationId xmlns:a16="http://schemas.microsoft.com/office/drawing/2014/main" id="{DA0656CE-3190-471E-9F51-953988320F8F}"/>
                </a:ext>
              </a:extLst>
            </p:cNvPr>
            <p:cNvSpPr/>
            <p:nvPr/>
          </p:nvSpPr>
          <p:spPr>
            <a:xfrm>
              <a:off x="10916330" y="4631790"/>
              <a:ext cx="614511" cy="1041935"/>
            </a:xfrm>
            <a:prstGeom prst="rect">
              <a:avLst/>
            </a:prstGeom>
            <a:solidFill>
              <a:srgbClr val="FFFFFF"/>
            </a:solidFill>
            <a:ln w="3175">
              <a:solidFill>
                <a:schemeClr val="bg1">
                  <a:lumMod val="75000"/>
                </a:schemeClr>
              </a:solid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1000" dirty="0"/>
            </a:p>
          </p:txBody>
        </p:sp>
        <p:sp>
          <p:nvSpPr>
            <p:cNvPr id="83" name="TextBox 82">
              <a:extLst>
                <a:ext uri="{FF2B5EF4-FFF2-40B4-BE49-F238E27FC236}">
                  <a16:creationId xmlns:a16="http://schemas.microsoft.com/office/drawing/2014/main" id="{D6BB745D-0BD1-46FC-847C-A01D5B506F36}"/>
                </a:ext>
              </a:extLst>
            </p:cNvPr>
            <p:cNvSpPr txBox="1"/>
            <p:nvPr/>
          </p:nvSpPr>
          <p:spPr>
            <a:xfrm>
              <a:off x="10985637" y="4814578"/>
              <a:ext cx="485502" cy="134503"/>
            </a:xfrm>
            <a:prstGeom prst="rect">
              <a:avLst/>
            </a:prstGeom>
            <a:solidFill>
              <a:schemeClr val="bg1">
                <a:lumMod val="50000"/>
                <a:alpha val="20000"/>
              </a:schemeClr>
            </a:solidFill>
          </p:spPr>
          <p:txBody>
            <a:bodyPr vert="horz" wrap="square" lIns="0" tIns="0" rIns="0" bIns="0" rtlCol="0" anchor="ctr">
              <a:noAutofit/>
            </a:bodyPr>
            <a:lstStyle/>
            <a:p>
              <a:pPr marL="0" indent="0" algn="ctr">
                <a:buNone/>
              </a:pPr>
              <a:r>
                <a:rPr lang="nl-NL" sz="1000" dirty="0">
                  <a:solidFill>
                    <a:schemeClr val="tx1"/>
                  </a:solidFill>
                </a:rPr>
                <a:t>75+</a:t>
              </a:r>
              <a:endParaRPr lang="nl-NL" sz="1000" noProof="0" dirty="0">
                <a:solidFill>
                  <a:schemeClr val="tx1"/>
                </a:solidFill>
              </a:endParaRPr>
            </a:p>
          </p:txBody>
        </p:sp>
        <p:sp>
          <p:nvSpPr>
            <p:cNvPr id="84" name="TextBox 83">
              <a:extLst>
                <a:ext uri="{FF2B5EF4-FFF2-40B4-BE49-F238E27FC236}">
                  <a16:creationId xmlns:a16="http://schemas.microsoft.com/office/drawing/2014/main" id="{91913789-31E3-4EC1-8B7F-C0B4FEA477EB}"/>
                </a:ext>
              </a:extLst>
            </p:cNvPr>
            <p:cNvSpPr txBox="1"/>
            <p:nvPr/>
          </p:nvSpPr>
          <p:spPr>
            <a:xfrm>
              <a:off x="10985637" y="4977059"/>
              <a:ext cx="485502" cy="134503"/>
            </a:xfrm>
            <a:prstGeom prst="rect">
              <a:avLst/>
            </a:prstGeom>
            <a:solidFill>
              <a:srgbClr val="FFC000">
                <a:alpha val="25000"/>
              </a:srgbClr>
            </a:solidFill>
            <a:ln w="4167" cap="flat">
              <a:noFill/>
              <a:prstDash val="solid"/>
              <a:miter/>
            </a:ln>
          </p:spPr>
          <p:txBody>
            <a:bodyPr vert="horz" wrap="square" lIns="0" tIns="0" rIns="0" bIns="0" rtlCol="0" anchor="ctr">
              <a:noAutofit/>
            </a:bodyPr>
            <a:lstStyle/>
            <a:p>
              <a:pPr marL="0" indent="0" algn="ctr">
                <a:buNone/>
              </a:pPr>
              <a:r>
                <a:rPr lang="nl-NL" sz="1000" dirty="0">
                  <a:solidFill>
                    <a:schemeClr val="tx1"/>
                  </a:solidFill>
                </a:rPr>
                <a:t>60-75</a:t>
              </a:r>
              <a:endParaRPr lang="nl-NL" sz="1000" noProof="0" dirty="0">
                <a:solidFill>
                  <a:schemeClr val="tx1"/>
                </a:solidFill>
              </a:endParaRPr>
            </a:p>
          </p:txBody>
        </p:sp>
        <p:sp>
          <p:nvSpPr>
            <p:cNvPr id="85" name="TextBox 84">
              <a:extLst>
                <a:ext uri="{FF2B5EF4-FFF2-40B4-BE49-F238E27FC236}">
                  <a16:creationId xmlns:a16="http://schemas.microsoft.com/office/drawing/2014/main" id="{8495570B-8486-42C2-92E3-BC03D0C75D59}"/>
                </a:ext>
              </a:extLst>
            </p:cNvPr>
            <p:cNvSpPr txBox="1"/>
            <p:nvPr/>
          </p:nvSpPr>
          <p:spPr>
            <a:xfrm>
              <a:off x="10985637" y="5139540"/>
              <a:ext cx="485502" cy="134503"/>
            </a:xfrm>
            <a:prstGeom prst="rect">
              <a:avLst/>
            </a:prstGeom>
            <a:solidFill>
              <a:srgbClr val="FFC000">
                <a:alpha val="50000"/>
              </a:srgbClr>
            </a:solidFill>
            <a:ln w="4167" cap="flat">
              <a:noFill/>
              <a:prstDash val="solid"/>
              <a:miter/>
            </a:ln>
          </p:spPr>
          <p:txBody>
            <a:bodyPr vert="horz" wrap="square" lIns="0" tIns="0" rIns="0" bIns="0" rtlCol="0" anchor="ctr">
              <a:noAutofit/>
            </a:bodyPr>
            <a:lstStyle/>
            <a:p>
              <a:pPr marL="0" indent="0" algn="ctr">
                <a:buNone/>
              </a:pPr>
              <a:r>
                <a:rPr lang="nl-NL" sz="1000" dirty="0">
                  <a:solidFill>
                    <a:schemeClr val="tx1"/>
                  </a:solidFill>
                </a:rPr>
                <a:t>45-60</a:t>
              </a:r>
              <a:endParaRPr lang="nl-NL" sz="1000" noProof="0" dirty="0">
                <a:solidFill>
                  <a:schemeClr val="tx1"/>
                </a:solidFill>
              </a:endParaRPr>
            </a:p>
          </p:txBody>
        </p:sp>
        <p:sp>
          <p:nvSpPr>
            <p:cNvPr id="86" name="TextBox 85">
              <a:extLst>
                <a:ext uri="{FF2B5EF4-FFF2-40B4-BE49-F238E27FC236}">
                  <a16:creationId xmlns:a16="http://schemas.microsoft.com/office/drawing/2014/main" id="{FD392624-C0E5-4B6A-89E7-76FBC0FEE2C4}"/>
                </a:ext>
              </a:extLst>
            </p:cNvPr>
            <p:cNvSpPr txBox="1"/>
            <p:nvPr/>
          </p:nvSpPr>
          <p:spPr>
            <a:xfrm>
              <a:off x="10985637" y="5302021"/>
              <a:ext cx="485502" cy="134503"/>
            </a:xfrm>
            <a:prstGeom prst="rect">
              <a:avLst/>
            </a:prstGeom>
            <a:solidFill>
              <a:srgbClr val="FFC000">
                <a:alpha val="75000"/>
              </a:srgbClr>
            </a:solidFill>
            <a:ln w="4167" cap="flat">
              <a:noFill/>
              <a:prstDash val="solid"/>
              <a:miter/>
            </a:ln>
          </p:spPr>
          <p:txBody>
            <a:bodyPr vert="horz" wrap="square" lIns="0" tIns="0" rIns="0" bIns="0" rtlCol="0" anchor="ctr">
              <a:noAutofit/>
            </a:bodyPr>
            <a:lstStyle/>
            <a:p>
              <a:pPr marL="0" indent="0" algn="ctr">
                <a:buNone/>
              </a:pPr>
              <a:r>
                <a:rPr lang="nl-NL" sz="1000" dirty="0">
                  <a:solidFill>
                    <a:schemeClr val="tx1"/>
                  </a:solidFill>
                </a:rPr>
                <a:t>30-45</a:t>
              </a:r>
              <a:endParaRPr lang="nl-NL" sz="1000" noProof="0" dirty="0">
                <a:solidFill>
                  <a:schemeClr val="tx1"/>
                </a:solidFill>
              </a:endParaRPr>
            </a:p>
          </p:txBody>
        </p:sp>
        <p:sp>
          <p:nvSpPr>
            <p:cNvPr id="87" name="TextBox 86">
              <a:extLst>
                <a:ext uri="{FF2B5EF4-FFF2-40B4-BE49-F238E27FC236}">
                  <a16:creationId xmlns:a16="http://schemas.microsoft.com/office/drawing/2014/main" id="{273AC6E7-5D19-4B27-B28F-B68448543A4F}"/>
                </a:ext>
              </a:extLst>
            </p:cNvPr>
            <p:cNvSpPr txBox="1"/>
            <p:nvPr/>
          </p:nvSpPr>
          <p:spPr>
            <a:xfrm>
              <a:off x="10985637" y="5465331"/>
              <a:ext cx="485502" cy="134503"/>
            </a:xfrm>
            <a:prstGeom prst="rect">
              <a:avLst/>
            </a:prstGeom>
            <a:solidFill>
              <a:srgbClr val="FFC000"/>
            </a:solidFill>
          </p:spPr>
          <p:txBody>
            <a:bodyPr vert="horz" wrap="square" lIns="0" tIns="0" rIns="0" bIns="0" rtlCol="0" anchor="ctr">
              <a:noAutofit/>
            </a:bodyPr>
            <a:lstStyle/>
            <a:p>
              <a:pPr marL="0" indent="0" algn="ctr">
                <a:buNone/>
              </a:pPr>
              <a:r>
                <a:rPr lang="nl-NL" sz="1000" dirty="0">
                  <a:solidFill>
                    <a:schemeClr val="tx1"/>
                  </a:solidFill>
                </a:rPr>
                <a:t>Tot 30</a:t>
              </a:r>
              <a:endParaRPr lang="nl-NL" sz="1000" noProof="0" dirty="0">
                <a:solidFill>
                  <a:schemeClr val="tx1"/>
                </a:solidFill>
              </a:endParaRPr>
            </a:p>
          </p:txBody>
        </p:sp>
        <p:sp>
          <p:nvSpPr>
            <p:cNvPr id="89" name="TextBox 88">
              <a:extLst>
                <a:ext uri="{FF2B5EF4-FFF2-40B4-BE49-F238E27FC236}">
                  <a16:creationId xmlns:a16="http://schemas.microsoft.com/office/drawing/2014/main" id="{BE8DAAE4-5FBE-48EF-9235-485A26B22E4C}"/>
                </a:ext>
              </a:extLst>
            </p:cNvPr>
            <p:cNvSpPr txBox="1"/>
            <p:nvPr/>
          </p:nvSpPr>
          <p:spPr>
            <a:xfrm>
              <a:off x="10916331" y="4631790"/>
              <a:ext cx="614512" cy="205058"/>
            </a:xfrm>
            <a:prstGeom prst="rect">
              <a:avLst/>
            </a:prstGeom>
          </p:spPr>
          <p:txBody>
            <a:bodyPr vert="horz" wrap="square" lIns="91440" tIns="45720" rIns="91440" bIns="45720" rtlCol="0">
              <a:noAutofit/>
            </a:bodyPr>
            <a:lstStyle/>
            <a:p>
              <a:pPr marL="0" indent="0" algn="ctr">
                <a:buNone/>
              </a:pPr>
              <a:r>
                <a:rPr lang="nl-NL" sz="1000" noProof="0" dirty="0"/>
                <a:t>Legenda</a:t>
              </a:r>
            </a:p>
          </p:txBody>
        </p:sp>
      </p:grpSp>
      <p:sp>
        <p:nvSpPr>
          <p:cNvPr id="90" name="TextBox 89">
            <a:extLst>
              <a:ext uri="{FF2B5EF4-FFF2-40B4-BE49-F238E27FC236}">
                <a16:creationId xmlns:a16="http://schemas.microsoft.com/office/drawing/2014/main" id="{D4E1DC50-DD4C-4D21-B9FF-303CF68FAD1D}"/>
              </a:ext>
            </a:extLst>
          </p:cNvPr>
          <p:cNvSpPr txBox="1"/>
          <p:nvPr/>
        </p:nvSpPr>
        <p:spPr>
          <a:xfrm>
            <a:off x="4373563" y="1457410"/>
            <a:ext cx="5949587" cy="202551"/>
          </a:xfrm>
          <a:prstGeom prst="rect">
            <a:avLst/>
          </a:prstGeom>
          <a:noFill/>
        </p:spPr>
        <p:txBody>
          <a:bodyPr wrap="square" lIns="36000" tIns="18000" rIns="36000" bIns="18000" anchor="t">
            <a:spAutoFit/>
          </a:bodyPr>
          <a:lstStyle/>
          <a:p>
            <a:pPr marL="0" indent="0">
              <a:buNone/>
            </a:pPr>
            <a:r>
              <a:rPr lang="nl-NL" sz="1200" b="1" dirty="0">
                <a:solidFill>
                  <a:schemeClr val="tx1"/>
                </a:solidFill>
                <a:ea typeface="Cambria" panose="02040503050406030204" pitchFamily="18" charset="0"/>
              </a:rPr>
              <a:t>Aantallen inwoners met </a:t>
            </a:r>
            <a:r>
              <a:rPr lang="nl-NL" sz="1200" b="1" dirty="0" err="1">
                <a:solidFill>
                  <a:schemeClr val="tx1"/>
                </a:solidFill>
                <a:ea typeface="Cambria" panose="02040503050406030204" pitchFamily="18" charset="0"/>
              </a:rPr>
              <a:t>Wmo</a:t>
            </a:r>
            <a:r>
              <a:rPr lang="nl-NL" sz="1200" b="1" dirty="0">
                <a:solidFill>
                  <a:schemeClr val="tx1"/>
                </a:solidFill>
                <a:ea typeface="Cambria" panose="02040503050406030204" pitchFamily="18" charset="0"/>
              </a:rPr>
              <a:t> voorziening naar type</a:t>
            </a:r>
            <a:endParaRPr lang="nl-NL" sz="1200" b="1" dirty="0">
              <a:solidFill>
                <a:schemeClr val="tx1"/>
              </a:solidFill>
            </a:endParaRPr>
          </a:p>
        </p:txBody>
      </p:sp>
      <p:sp>
        <p:nvSpPr>
          <p:cNvPr id="99" name="Rectangle 98">
            <a:extLst>
              <a:ext uri="{FF2B5EF4-FFF2-40B4-BE49-F238E27FC236}">
                <a16:creationId xmlns:a16="http://schemas.microsoft.com/office/drawing/2014/main" id="{10DC664C-938D-4754-A0DC-028C8B8A42C1}"/>
              </a:ext>
            </a:extLst>
          </p:cNvPr>
          <p:cNvSpPr/>
          <p:nvPr/>
        </p:nvSpPr>
        <p:spPr>
          <a:xfrm>
            <a:off x="5477964" y="2192334"/>
            <a:ext cx="258779" cy="134737"/>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00" name="Rectangle 99">
            <a:extLst>
              <a:ext uri="{FF2B5EF4-FFF2-40B4-BE49-F238E27FC236}">
                <a16:creationId xmlns:a16="http://schemas.microsoft.com/office/drawing/2014/main" id="{C4CCC9FD-0EDE-4F9B-93DD-73FE879B5EAB}"/>
              </a:ext>
            </a:extLst>
          </p:cNvPr>
          <p:cNvSpPr/>
          <p:nvPr/>
        </p:nvSpPr>
        <p:spPr>
          <a:xfrm>
            <a:off x="4698164" y="2201750"/>
            <a:ext cx="236496" cy="115906"/>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09" name="Rectangle 108">
            <a:extLst>
              <a:ext uri="{FF2B5EF4-FFF2-40B4-BE49-F238E27FC236}">
                <a16:creationId xmlns:a16="http://schemas.microsoft.com/office/drawing/2014/main" id="{0167589D-7E58-458E-9347-9CECE6D7FA63}"/>
              </a:ext>
            </a:extLst>
          </p:cNvPr>
          <p:cNvSpPr/>
          <p:nvPr/>
        </p:nvSpPr>
        <p:spPr>
          <a:xfrm>
            <a:off x="7083576" y="2192334"/>
            <a:ext cx="258779" cy="134737"/>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10" name="Rectangle 109">
            <a:extLst>
              <a:ext uri="{FF2B5EF4-FFF2-40B4-BE49-F238E27FC236}">
                <a16:creationId xmlns:a16="http://schemas.microsoft.com/office/drawing/2014/main" id="{BC50737F-B7B0-4C4C-BC9C-45F8D884A5C3}"/>
              </a:ext>
            </a:extLst>
          </p:cNvPr>
          <p:cNvSpPr/>
          <p:nvPr/>
        </p:nvSpPr>
        <p:spPr>
          <a:xfrm>
            <a:off x="6303776" y="2201750"/>
            <a:ext cx="236496" cy="115906"/>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14" name="Rectangle 113">
            <a:extLst>
              <a:ext uri="{FF2B5EF4-FFF2-40B4-BE49-F238E27FC236}">
                <a16:creationId xmlns:a16="http://schemas.microsoft.com/office/drawing/2014/main" id="{E3159407-4419-4B9F-8784-E646B030981A}"/>
              </a:ext>
            </a:extLst>
          </p:cNvPr>
          <p:cNvSpPr/>
          <p:nvPr/>
        </p:nvSpPr>
        <p:spPr>
          <a:xfrm>
            <a:off x="8699130" y="2192334"/>
            <a:ext cx="258779" cy="134737"/>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15" name="Rectangle 114">
            <a:extLst>
              <a:ext uri="{FF2B5EF4-FFF2-40B4-BE49-F238E27FC236}">
                <a16:creationId xmlns:a16="http://schemas.microsoft.com/office/drawing/2014/main" id="{C4CD77AD-9622-42D4-8AE5-A43D017E4A22}"/>
              </a:ext>
            </a:extLst>
          </p:cNvPr>
          <p:cNvSpPr/>
          <p:nvPr/>
        </p:nvSpPr>
        <p:spPr>
          <a:xfrm>
            <a:off x="7919330" y="2201750"/>
            <a:ext cx="236496" cy="115906"/>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19" name="Rectangle 118">
            <a:extLst>
              <a:ext uri="{FF2B5EF4-FFF2-40B4-BE49-F238E27FC236}">
                <a16:creationId xmlns:a16="http://schemas.microsoft.com/office/drawing/2014/main" id="{981C871B-CED4-483B-824C-94EF39644419}"/>
              </a:ext>
            </a:extLst>
          </p:cNvPr>
          <p:cNvSpPr/>
          <p:nvPr/>
        </p:nvSpPr>
        <p:spPr>
          <a:xfrm>
            <a:off x="10310215" y="2192334"/>
            <a:ext cx="258779" cy="134737"/>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20" name="Rectangle 119">
            <a:extLst>
              <a:ext uri="{FF2B5EF4-FFF2-40B4-BE49-F238E27FC236}">
                <a16:creationId xmlns:a16="http://schemas.microsoft.com/office/drawing/2014/main" id="{D30D2610-A6B7-42A8-A04A-6BB9CD50D9E6}"/>
              </a:ext>
            </a:extLst>
          </p:cNvPr>
          <p:cNvSpPr/>
          <p:nvPr/>
        </p:nvSpPr>
        <p:spPr>
          <a:xfrm>
            <a:off x="9530415" y="2201750"/>
            <a:ext cx="236496" cy="115906"/>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92" name="TextBox 91">
            <a:extLst>
              <a:ext uri="{FF2B5EF4-FFF2-40B4-BE49-F238E27FC236}">
                <a16:creationId xmlns:a16="http://schemas.microsoft.com/office/drawing/2014/main" id="{D0A82796-AA3D-4C67-BA6F-56C004812B4F}"/>
              </a:ext>
            </a:extLst>
          </p:cNvPr>
          <p:cNvSpPr txBox="1"/>
          <p:nvPr/>
        </p:nvSpPr>
        <p:spPr>
          <a:xfrm>
            <a:off x="4373563" y="3867082"/>
            <a:ext cx="5949587" cy="202551"/>
          </a:xfrm>
          <a:prstGeom prst="rect">
            <a:avLst/>
          </a:prstGeom>
          <a:noFill/>
        </p:spPr>
        <p:txBody>
          <a:bodyPr wrap="square" lIns="36000" tIns="18000" rIns="36000" bIns="18000" anchor="t">
            <a:spAutoFit/>
          </a:bodyPr>
          <a:lstStyle/>
          <a:p>
            <a:pPr marL="0" indent="0">
              <a:buNone/>
            </a:pPr>
            <a:r>
              <a:rPr lang="nl-NL" sz="1200" b="1" dirty="0">
                <a:solidFill>
                  <a:schemeClr val="tx1"/>
                </a:solidFill>
                <a:ea typeface="Cambria" panose="02040503050406030204" pitchFamily="18" charset="0"/>
              </a:rPr>
              <a:t>Verdeling naar leeftijdsgroep in 2019 </a:t>
            </a:r>
            <a:endParaRPr lang="nl-NL" sz="1200" b="1" dirty="0">
              <a:solidFill>
                <a:schemeClr val="tx1"/>
              </a:solidFill>
            </a:endParaRPr>
          </a:p>
        </p:txBody>
      </p:sp>
      <p:cxnSp>
        <p:nvCxnSpPr>
          <p:cNvPr id="77" name="Straight Connector 76">
            <a:extLst>
              <a:ext uri="{FF2B5EF4-FFF2-40B4-BE49-F238E27FC236}">
                <a16:creationId xmlns:a16="http://schemas.microsoft.com/office/drawing/2014/main" id="{C0D6A767-7058-41A5-81E0-6F2EBA926870}"/>
              </a:ext>
            </a:extLst>
          </p:cNvPr>
          <p:cNvCxnSpPr/>
          <p:nvPr/>
        </p:nvCxnSpPr>
        <p:spPr>
          <a:xfrm flipV="1">
            <a:off x="1386674" y="5218158"/>
            <a:ext cx="319666" cy="304352"/>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80" name="Getal 1">
            <a:extLst>
              <a:ext uri="{FF2B5EF4-FFF2-40B4-BE49-F238E27FC236}">
                <a16:creationId xmlns:a16="http://schemas.microsoft.com/office/drawing/2014/main" id="{3A958547-5E64-46D7-8FC7-6B50E12A130C}"/>
              </a:ext>
            </a:extLst>
          </p:cNvPr>
          <p:cNvSpPr txBox="1">
            <a:spLocks/>
          </p:cNvSpPr>
          <p:nvPr/>
        </p:nvSpPr>
        <p:spPr>
          <a:xfrm>
            <a:off x="1434835" y="5380744"/>
            <a:ext cx="424436" cy="208338"/>
          </a:xfrm>
          <a:prstGeom prst="rect">
            <a:avLst/>
          </a:prstGeom>
        </p:spPr>
        <p:txBody>
          <a:bodyPr vert="horz" lIns="54000" tIns="0" rIns="54000" bIns="0" rtlCol="0" anchor="ctr">
            <a:noAutofit/>
          </a:bodyPr>
          <a:lstStyle>
            <a:defPPr>
              <a:defRPr lang="nl-NL"/>
            </a:defPPr>
            <a:lvl1pPr marL="0" indent="0" algn="ctr">
              <a:spcBef>
                <a:spcPct val="0"/>
              </a:spcBef>
              <a:buClrTx/>
              <a:buFontTx/>
              <a:buNone/>
              <a:defRPr sz="3600" b="1">
                <a:solidFill>
                  <a:srgbClr val="EC6224"/>
                </a:solidFill>
                <a:ea typeface="+mj-ea"/>
                <a:cs typeface="+mj-cs"/>
              </a:defRPr>
            </a:lvl1pPr>
          </a:lstStyle>
          <a:p>
            <a:pPr algn="l"/>
            <a:r>
              <a:rPr lang="nl-NL" sz="1050" dirty="0">
                <a:solidFill>
                  <a:srgbClr val="FFC000"/>
                </a:solidFill>
              </a:rPr>
              <a:t>1.000</a:t>
            </a:r>
            <a:endParaRPr lang="nl-NL" sz="1200" dirty="0">
              <a:solidFill>
                <a:srgbClr val="FFC000"/>
              </a:solidFill>
            </a:endParaRPr>
          </a:p>
        </p:txBody>
      </p:sp>
    </p:spTree>
    <p:extLst>
      <p:ext uri="{BB962C8B-B14F-4D97-AF65-F5344CB8AC3E}">
        <p14:creationId xmlns:p14="http://schemas.microsoft.com/office/powerpoint/2010/main" val="22798182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B22CD905-E74F-4626-AFC6-81AA65A3934E}"/>
              </a:ext>
            </a:extLst>
          </p:cNvPr>
          <p:cNvSpPr/>
          <p:nvPr/>
        </p:nvSpPr>
        <p:spPr>
          <a:xfrm>
            <a:off x="-85725" y="242664"/>
            <a:ext cx="12363450" cy="594000"/>
          </a:xfrm>
          <a:prstGeom prst="rect">
            <a:avLst/>
          </a:prstGeom>
          <a:solidFill>
            <a:srgbClr val="FFC000"/>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0" name="Text Placeholder 3">
            <a:extLst>
              <a:ext uri="{FF2B5EF4-FFF2-40B4-BE49-F238E27FC236}">
                <a16:creationId xmlns:a16="http://schemas.microsoft.com/office/drawing/2014/main" id="{F3F2C2D6-B142-4536-B757-E55B4CFBC066}"/>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53" name="Rectangle 52">
            <a:extLst>
              <a:ext uri="{FF2B5EF4-FFF2-40B4-BE49-F238E27FC236}">
                <a16:creationId xmlns:a16="http://schemas.microsoft.com/office/drawing/2014/main" id="{AF7C0EB2-0DAD-4AD6-9D22-376DE50FDE19}"/>
              </a:ext>
            </a:extLst>
          </p:cNvPr>
          <p:cNvSpPr/>
          <p:nvPr/>
        </p:nvSpPr>
        <p:spPr>
          <a:xfrm>
            <a:off x="669390" y="303726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4" name="Rectangle 53">
            <a:extLst>
              <a:ext uri="{FF2B5EF4-FFF2-40B4-BE49-F238E27FC236}">
                <a16:creationId xmlns:a16="http://schemas.microsoft.com/office/drawing/2014/main" id="{79DEF806-DD35-4C77-9F05-E4FF3F4F2D7A}"/>
              </a:ext>
            </a:extLst>
          </p:cNvPr>
          <p:cNvSpPr/>
          <p:nvPr/>
        </p:nvSpPr>
        <p:spPr>
          <a:xfrm>
            <a:off x="671284" y="4754326"/>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2" name="Rectangle 51">
            <a:extLst>
              <a:ext uri="{FF2B5EF4-FFF2-40B4-BE49-F238E27FC236}">
                <a16:creationId xmlns:a16="http://schemas.microsoft.com/office/drawing/2014/main" id="{78A1F02D-CD94-4948-ACF4-533A0A58141F}"/>
              </a:ext>
            </a:extLst>
          </p:cNvPr>
          <p:cNvSpPr/>
          <p:nvPr/>
        </p:nvSpPr>
        <p:spPr>
          <a:xfrm>
            <a:off x="669390" y="1324077"/>
            <a:ext cx="3434400" cy="1537728"/>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6" name="Getal 1">
            <a:extLst>
              <a:ext uri="{FF2B5EF4-FFF2-40B4-BE49-F238E27FC236}">
                <a16:creationId xmlns:a16="http://schemas.microsoft.com/office/drawing/2014/main" id="{AE6F23A1-4F9C-4E31-95B7-B9D4718ADE5E}"/>
              </a:ext>
            </a:extLst>
          </p:cNvPr>
          <p:cNvSpPr txBox="1">
            <a:spLocks/>
          </p:cNvSpPr>
          <p:nvPr/>
        </p:nvSpPr>
        <p:spPr>
          <a:xfrm>
            <a:off x="1774825" y="1957667"/>
            <a:ext cx="2207066" cy="581934"/>
          </a:xfrm>
          <a:prstGeom prst="rect">
            <a:avLst/>
          </a:prstGeom>
        </p:spPr>
        <p:txBody>
          <a:bodyPr vert="horz" lIns="54000" tIns="0" rIns="5400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FFC000"/>
                </a:solidFill>
              </a:rPr>
              <a:t>13,2%</a:t>
            </a:r>
            <a:endParaRPr lang="nl-NL" sz="3600" dirty="0">
              <a:solidFill>
                <a:srgbClr val="FFC000"/>
              </a:solidFill>
            </a:endParaRPr>
          </a:p>
        </p:txBody>
      </p:sp>
      <p:sp>
        <p:nvSpPr>
          <p:cNvPr id="28" name="Getal 2">
            <a:extLst>
              <a:ext uri="{FF2B5EF4-FFF2-40B4-BE49-F238E27FC236}">
                <a16:creationId xmlns:a16="http://schemas.microsoft.com/office/drawing/2014/main" id="{C4E09DD3-B191-4301-A3B1-943148838673}"/>
              </a:ext>
            </a:extLst>
          </p:cNvPr>
          <p:cNvSpPr txBox="1">
            <a:spLocks/>
          </p:cNvSpPr>
          <p:nvPr/>
        </p:nvSpPr>
        <p:spPr>
          <a:xfrm>
            <a:off x="1774825" y="3644900"/>
            <a:ext cx="2032002" cy="588610"/>
          </a:xfrm>
          <a:prstGeom prst="rect">
            <a:avLst/>
          </a:prstGeom>
        </p:spPr>
        <p:txBody>
          <a:bodyPr vert="horz" lIns="54000" tIns="0" rIns="5400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FFC000"/>
                </a:solidFill>
              </a:rPr>
              <a:t>12,9%</a:t>
            </a:r>
            <a:endParaRPr lang="nl-NL" sz="3600" dirty="0">
              <a:solidFill>
                <a:srgbClr val="FFC000"/>
              </a:solidFill>
            </a:endParaRPr>
          </a:p>
        </p:txBody>
      </p:sp>
      <p:sp>
        <p:nvSpPr>
          <p:cNvPr id="29" name="Getal 3">
            <a:extLst>
              <a:ext uri="{FF2B5EF4-FFF2-40B4-BE49-F238E27FC236}">
                <a16:creationId xmlns:a16="http://schemas.microsoft.com/office/drawing/2014/main" id="{6D336652-A42E-4ADD-9414-D3360BF3E4DC}"/>
              </a:ext>
            </a:extLst>
          </p:cNvPr>
          <p:cNvSpPr txBox="1">
            <a:spLocks/>
          </p:cNvSpPr>
          <p:nvPr/>
        </p:nvSpPr>
        <p:spPr>
          <a:xfrm>
            <a:off x="1788922" y="5361200"/>
            <a:ext cx="2306790" cy="613704"/>
          </a:xfrm>
          <a:prstGeom prst="rect">
            <a:avLst/>
          </a:prstGeom>
        </p:spPr>
        <p:txBody>
          <a:bodyPr vert="horz" lIns="54000" tIns="0" rIns="5400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FFC000"/>
                </a:solidFill>
              </a:rPr>
              <a:t>28,7%</a:t>
            </a:r>
            <a:endParaRPr lang="nl-NL" sz="3600" dirty="0">
              <a:solidFill>
                <a:srgbClr val="FFC000"/>
              </a:solidFill>
            </a:endParaRPr>
          </a:p>
        </p:txBody>
      </p:sp>
      <p:graphicFrame>
        <p:nvGraphicFramePr>
          <p:cNvPr id="34" name="Google Shape;1866;p20">
            <a:extLst>
              <a:ext uri="{FF2B5EF4-FFF2-40B4-BE49-F238E27FC236}">
                <a16:creationId xmlns:a16="http://schemas.microsoft.com/office/drawing/2014/main" id="{60191381-6DEC-443C-A5C8-E03B872526A0}"/>
              </a:ext>
            </a:extLst>
          </p:cNvPr>
          <p:cNvGraphicFramePr/>
          <p:nvPr>
            <p:extLst>
              <p:ext uri="{D42A27DB-BD31-4B8C-83A1-F6EECF244321}">
                <p14:modId xmlns:p14="http://schemas.microsoft.com/office/powerpoint/2010/main" val="2242646822"/>
              </p:ext>
            </p:extLst>
          </p:nvPr>
        </p:nvGraphicFramePr>
        <p:xfrm>
          <a:off x="4373563" y="1687054"/>
          <a:ext cx="7162008" cy="217374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3" name="Google Shape;1902;p22">
            <a:extLst>
              <a:ext uri="{FF2B5EF4-FFF2-40B4-BE49-F238E27FC236}">
                <a16:creationId xmlns:a16="http://schemas.microsoft.com/office/drawing/2014/main" id="{2D0F39E0-E471-4C92-829A-4F77F4348434}"/>
              </a:ext>
            </a:extLst>
          </p:cNvPr>
          <p:cNvGraphicFramePr/>
          <p:nvPr>
            <p:extLst>
              <p:ext uri="{D42A27DB-BD31-4B8C-83A1-F6EECF244321}">
                <p14:modId xmlns:p14="http://schemas.microsoft.com/office/powerpoint/2010/main" val="2251985853"/>
              </p:ext>
            </p:extLst>
          </p:nvPr>
        </p:nvGraphicFramePr>
        <p:xfrm>
          <a:off x="4373562" y="4084356"/>
          <a:ext cx="7172999" cy="2308758"/>
        </p:xfrm>
        <a:graphic>
          <a:graphicData uri="http://schemas.openxmlformats.org/drawingml/2006/chart">
            <c:chart xmlns:c="http://schemas.openxmlformats.org/drawingml/2006/chart" xmlns:r="http://schemas.openxmlformats.org/officeDocument/2006/relationships" r:id="rId6"/>
          </a:graphicData>
        </a:graphic>
      </p:graphicFrame>
      <p:sp>
        <p:nvSpPr>
          <p:cNvPr id="35" name="TextBox 34">
            <a:extLst>
              <a:ext uri="{FF2B5EF4-FFF2-40B4-BE49-F238E27FC236}">
                <a16:creationId xmlns:a16="http://schemas.microsoft.com/office/drawing/2014/main" id="{465D4DF7-6E83-41E4-9E87-723DF145261E}"/>
              </a:ext>
            </a:extLst>
          </p:cNvPr>
          <p:cNvSpPr txBox="1"/>
          <p:nvPr/>
        </p:nvSpPr>
        <p:spPr>
          <a:xfrm>
            <a:off x="4243391" y="3601121"/>
            <a:ext cx="1204845" cy="138499"/>
          </a:xfrm>
          <a:prstGeom prst="rect">
            <a:avLst/>
          </a:prstGeom>
          <a:noFill/>
        </p:spPr>
        <p:txBody>
          <a:bodyPr wrap="square" lIns="0" tIns="0" rIns="0" bIns="0" anchor="t">
            <a:spAutoFit/>
          </a:bodyPr>
          <a:lstStyle/>
          <a:p>
            <a:pPr marL="0" indent="0" algn="r">
              <a:buNone/>
            </a:pPr>
            <a:r>
              <a:rPr lang="nl-NL" sz="1000">
                <a:solidFill>
                  <a:schemeClr val="tx1"/>
                </a:solidFill>
                <a:ea typeface="Cambria" panose="02040503050406030204" pitchFamily="18" charset="0"/>
              </a:rPr>
              <a:t>Heerlen</a:t>
            </a:r>
            <a:endParaRPr lang="nl-NL" sz="1000" dirty="0">
              <a:solidFill>
                <a:schemeClr val="tx1"/>
              </a:solidFill>
            </a:endParaRPr>
          </a:p>
        </p:txBody>
      </p:sp>
      <p:sp>
        <p:nvSpPr>
          <p:cNvPr id="55" name="TextBox 54">
            <a:extLst>
              <a:ext uri="{FF2B5EF4-FFF2-40B4-BE49-F238E27FC236}">
                <a16:creationId xmlns:a16="http://schemas.microsoft.com/office/drawing/2014/main" id="{9854A784-CBE4-4E98-8473-4273F7687E0F}"/>
              </a:ext>
            </a:extLst>
          </p:cNvPr>
          <p:cNvSpPr txBox="1"/>
          <p:nvPr/>
        </p:nvSpPr>
        <p:spPr>
          <a:xfrm>
            <a:off x="6648450" y="3605605"/>
            <a:ext cx="1108689" cy="138499"/>
          </a:xfrm>
          <a:prstGeom prst="rect">
            <a:avLst/>
          </a:prstGeom>
          <a:noFill/>
        </p:spPr>
        <p:txBody>
          <a:bodyPr wrap="square" lIns="0" tIns="0" rIns="0" bIns="0" anchor="t">
            <a:spAutoFit/>
          </a:bodyPr>
          <a:lstStyle/>
          <a:p>
            <a:pPr marL="0" indent="0" algn="r">
              <a:buNone/>
            </a:pPr>
            <a:r>
              <a:rPr lang="nl-NL" sz="1000">
                <a:solidFill>
                  <a:schemeClr val="tx1"/>
                </a:solidFill>
                <a:ea typeface="Cambria" panose="02040503050406030204" pitchFamily="18" charset="0"/>
              </a:rPr>
              <a:t>Heerlen</a:t>
            </a:r>
            <a:endParaRPr lang="nl-NL" sz="1000" dirty="0">
              <a:solidFill>
                <a:schemeClr val="tx1"/>
              </a:solidFill>
            </a:endParaRPr>
          </a:p>
        </p:txBody>
      </p:sp>
      <p:sp>
        <p:nvSpPr>
          <p:cNvPr id="59" name="TextBox 58">
            <a:extLst>
              <a:ext uri="{FF2B5EF4-FFF2-40B4-BE49-F238E27FC236}">
                <a16:creationId xmlns:a16="http://schemas.microsoft.com/office/drawing/2014/main" id="{776B528A-D1C1-47E8-A5A8-15D0EDE379E4}"/>
              </a:ext>
            </a:extLst>
          </p:cNvPr>
          <p:cNvSpPr txBox="1"/>
          <p:nvPr/>
        </p:nvSpPr>
        <p:spPr>
          <a:xfrm>
            <a:off x="8896350" y="3605605"/>
            <a:ext cx="1172931" cy="138499"/>
          </a:xfrm>
          <a:prstGeom prst="rect">
            <a:avLst/>
          </a:prstGeom>
          <a:noFill/>
        </p:spPr>
        <p:txBody>
          <a:bodyPr wrap="square" lIns="0" tIns="0" rIns="0" bIns="0" anchor="t">
            <a:spAutoFit/>
          </a:bodyPr>
          <a:lstStyle/>
          <a:p>
            <a:pPr marL="0" indent="0" algn="r">
              <a:buNone/>
            </a:pPr>
            <a:r>
              <a:rPr lang="nl-NL" sz="1000">
                <a:solidFill>
                  <a:schemeClr val="tx1"/>
                </a:solidFill>
                <a:ea typeface="Cambria" panose="02040503050406030204" pitchFamily="18" charset="0"/>
              </a:rPr>
              <a:t>Heerlen</a:t>
            </a:r>
            <a:endParaRPr lang="nl-NL" sz="1000" dirty="0">
              <a:solidFill>
                <a:schemeClr val="tx1"/>
              </a:solidFill>
            </a:endParaRPr>
          </a:p>
        </p:txBody>
      </p:sp>
      <p:sp>
        <p:nvSpPr>
          <p:cNvPr id="48" name="Title 4">
            <a:extLst>
              <a:ext uri="{FF2B5EF4-FFF2-40B4-BE49-F238E27FC236}">
                <a16:creationId xmlns:a16="http://schemas.microsoft.com/office/drawing/2014/main" id="{1AB14BAB-1AF5-46B3-9F54-9B1B25C9E8C4}"/>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Jeugdzorg in Heerlen</a:t>
            </a:r>
            <a:endParaRPr lang="nl-NL" dirty="0">
              <a:solidFill>
                <a:schemeClr val="bg1"/>
              </a:solidFill>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12963638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1148" name="think-cell Slide" r:id="rId7" imgW="425" imgH="424" progId="TCLayout.ActiveDocument.1">
                  <p:embed/>
                </p:oleObj>
              </mc:Choice>
              <mc:Fallback>
                <p:oleObj name="think-cell Slide" r:id="rId7"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7" name="Text Placeholder 16">
            <a:extLst>
              <a:ext uri="{FF2B5EF4-FFF2-40B4-BE49-F238E27FC236}">
                <a16:creationId xmlns:a16="http://schemas.microsoft.com/office/drawing/2014/main" id="{99C5603B-6E0F-4FC2-924D-51DD306E8734}"/>
              </a:ext>
            </a:extLst>
          </p:cNvPr>
          <p:cNvSpPr>
            <a:spLocks noGrp="1"/>
          </p:cNvSpPr>
          <p:nvPr>
            <p:ph type="body" sz="quarter" idx="20"/>
          </p:nvPr>
        </p:nvSpPr>
        <p:spPr>
          <a:xfrm>
            <a:off x="662780" y="6691150"/>
            <a:ext cx="10868400" cy="122400"/>
          </a:xfrm>
        </p:spPr>
        <p:txBody>
          <a:bodyPr/>
          <a:lstStyle/>
          <a:p>
            <a:pPr marL="0" indent="0">
              <a:buNone/>
            </a:pPr>
            <a:r>
              <a:rPr lang="nl-NL" dirty="0"/>
              <a:t>1 De percentages zijn uitgerekend voor jeugdhulp </a:t>
            </a:r>
            <a:r>
              <a:rPr lang="nl-NL" dirty="0" err="1"/>
              <a:t>tov</a:t>
            </a:r>
            <a:r>
              <a:rPr lang="nl-NL" dirty="0"/>
              <a:t> leeftijd 0 tot 23, voor jeugdbescherming van 0 tot 18 en voor jeugdreclassering van 12 tot 23. Hierdoor en vanwege dubbeltelling tellen deze percentages niet op tot het totaal linksboven.</a:t>
            </a:r>
          </a:p>
          <a:p>
            <a:pPr marL="0" indent="0">
              <a:buNone/>
            </a:pPr>
            <a:r>
              <a:rPr lang="nl-NL" dirty="0"/>
              <a:t>Bron: </a:t>
            </a:r>
            <a:r>
              <a:rPr lang="nl-NL" dirty="0">
                <a:hlinkClick r:id="rId9"/>
              </a:rPr>
              <a:t>CBS</a:t>
            </a:r>
            <a:r>
              <a:rPr lang="nl-NL" dirty="0"/>
              <a:t> kerncijfers Jeugd; </a:t>
            </a:r>
            <a:r>
              <a:rPr lang="nl-NL" dirty="0">
                <a:hlinkClick r:id="rId10"/>
              </a:rPr>
              <a:t>CBS</a:t>
            </a:r>
            <a:r>
              <a:rPr lang="nl-NL" dirty="0"/>
              <a:t> bijstandsgezin; </a:t>
            </a:r>
            <a:r>
              <a:rPr lang="nl-NL" dirty="0">
                <a:hlinkClick r:id="rId11"/>
              </a:rPr>
              <a:t>CBS</a:t>
            </a:r>
            <a:r>
              <a:rPr lang="nl-NL" dirty="0"/>
              <a:t> eenoudergezin; </a:t>
            </a:r>
            <a:r>
              <a:rPr lang="nl-NL" dirty="0" err="1"/>
              <a:t>it’s</a:t>
            </a:r>
            <a:r>
              <a:rPr lang="nl-NL" dirty="0"/>
              <a:t> public analyse</a:t>
            </a:r>
          </a:p>
        </p:txBody>
      </p:sp>
      <p:sp>
        <p:nvSpPr>
          <p:cNvPr id="3" name="TextBox 2">
            <a:extLst>
              <a:ext uri="{FF2B5EF4-FFF2-40B4-BE49-F238E27FC236}">
                <a16:creationId xmlns:a16="http://schemas.microsoft.com/office/drawing/2014/main" id="{EE8184F0-5BDF-42F3-92B1-1A2AF98D8A51}"/>
              </a:ext>
            </a:extLst>
          </p:cNvPr>
          <p:cNvSpPr txBox="1"/>
          <p:nvPr/>
        </p:nvSpPr>
        <p:spPr>
          <a:xfrm>
            <a:off x="1780599" y="1511877"/>
            <a:ext cx="2328964" cy="560090"/>
          </a:xfrm>
          <a:prstGeom prst="rect">
            <a:avLst/>
          </a:prstGeom>
        </p:spPr>
        <p:txBody>
          <a:bodyPr vert="horz" wrap="square" lIns="91440" tIns="45720" rIns="91440" bIns="45720" rtlCol="0" anchor="ctr">
            <a:noAutofit/>
          </a:bodyPr>
          <a:lstStyle/>
          <a:p>
            <a:pPr marL="0" indent="0">
              <a:buNone/>
            </a:pPr>
            <a:r>
              <a:rPr lang="nl-NL" sz="1050" b="1" dirty="0"/>
              <a:t>A</a:t>
            </a:r>
            <a:r>
              <a:rPr lang="nl-NL" sz="1050" b="1" i="0" u="none" strike="noStrike" kern="1200" baseline="0" dirty="0">
                <a:latin typeface="Corbel" panose="020B0503020204020204" pitchFamily="34" charset="0"/>
              </a:rPr>
              <a:t>antal jeugdigen in jeugdzorg als % van totaal jeugdigen tot 23 jaar</a:t>
            </a:r>
          </a:p>
        </p:txBody>
      </p:sp>
      <p:sp>
        <p:nvSpPr>
          <p:cNvPr id="23" name="TextBox 22">
            <a:extLst>
              <a:ext uri="{FF2B5EF4-FFF2-40B4-BE49-F238E27FC236}">
                <a16:creationId xmlns:a16="http://schemas.microsoft.com/office/drawing/2014/main" id="{6D385293-22F3-482D-8A69-E7F90F79C889}"/>
              </a:ext>
            </a:extLst>
          </p:cNvPr>
          <p:cNvSpPr txBox="1"/>
          <p:nvPr/>
        </p:nvSpPr>
        <p:spPr>
          <a:xfrm>
            <a:off x="1774823" y="5012120"/>
            <a:ext cx="2320887" cy="413369"/>
          </a:xfrm>
          <a:prstGeom prst="rect">
            <a:avLst/>
          </a:prstGeom>
        </p:spPr>
        <p:txBody>
          <a:bodyPr vert="horz" wrap="square" lIns="91440" tIns="45720" rIns="91440" bIns="45720" rtlCol="0" anchor="ctr">
            <a:noAutofit/>
          </a:bodyPr>
          <a:lstStyle/>
          <a:p>
            <a:pPr marL="0" indent="0">
              <a:buNone/>
            </a:pPr>
            <a:r>
              <a:rPr lang="nl-NL" sz="1050" b="1" dirty="0">
                <a:solidFill>
                  <a:schemeClr val="tx1"/>
                </a:solidFill>
              </a:rPr>
              <a:t>Percentage minderjarige kinderen in eenoudergezin</a:t>
            </a:r>
          </a:p>
        </p:txBody>
      </p:sp>
      <p:sp>
        <p:nvSpPr>
          <p:cNvPr id="27" name="TextBox 26">
            <a:extLst>
              <a:ext uri="{FF2B5EF4-FFF2-40B4-BE49-F238E27FC236}">
                <a16:creationId xmlns:a16="http://schemas.microsoft.com/office/drawing/2014/main" id="{FF1F6246-F0BA-42CB-B81B-17D9037E1D95}"/>
              </a:ext>
            </a:extLst>
          </p:cNvPr>
          <p:cNvSpPr txBox="1"/>
          <p:nvPr/>
        </p:nvSpPr>
        <p:spPr>
          <a:xfrm>
            <a:off x="1774824" y="3283194"/>
            <a:ext cx="2320886" cy="413369"/>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Percentage minderjarige kinderen in bijstandsgezin</a:t>
            </a:r>
          </a:p>
        </p:txBody>
      </p:sp>
      <p:sp>
        <p:nvSpPr>
          <p:cNvPr id="32" name="TextBox 31">
            <a:extLst>
              <a:ext uri="{FF2B5EF4-FFF2-40B4-BE49-F238E27FC236}">
                <a16:creationId xmlns:a16="http://schemas.microsoft.com/office/drawing/2014/main" id="{E2DE6B04-A80A-44AD-AF84-333A9B18989E}"/>
              </a:ext>
            </a:extLst>
          </p:cNvPr>
          <p:cNvSpPr txBox="1"/>
          <p:nvPr/>
        </p:nvSpPr>
        <p:spPr>
          <a:xfrm>
            <a:off x="1774823" y="5892705"/>
            <a:ext cx="2328966" cy="413369"/>
          </a:xfrm>
          <a:prstGeom prst="rect">
            <a:avLst/>
          </a:prstGeom>
        </p:spPr>
        <p:txBody>
          <a:bodyPr vert="horz" wrap="square" lIns="72000" tIns="72000" rIns="72000" bIns="72000" rtlCol="0" anchor="ctr">
            <a:noAutofit/>
          </a:bodyPr>
          <a:lstStyle/>
          <a:p>
            <a:pPr marL="0" indent="0">
              <a:buNone/>
            </a:pPr>
            <a:r>
              <a:rPr lang="nl-NL" sz="1050" b="1" dirty="0">
                <a:solidFill>
                  <a:schemeClr val="tx1"/>
                </a:solidFill>
              </a:rPr>
              <a:t>Nederlands gemiddelde is 16,0%</a:t>
            </a:r>
          </a:p>
        </p:txBody>
      </p:sp>
      <p:pic>
        <p:nvPicPr>
          <p:cNvPr id="50" name="Graphic 49" descr="School girl with solid fill">
            <a:extLst>
              <a:ext uri="{FF2B5EF4-FFF2-40B4-BE49-F238E27FC236}">
                <a16:creationId xmlns:a16="http://schemas.microsoft.com/office/drawing/2014/main" id="{01AF864B-FF71-4737-A386-14E1E4874AE3}"/>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1241515" y="1839012"/>
            <a:ext cx="533310" cy="533310"/>
          </a:xfrm>
          <a:prstGeom prst="rect">
            <a:avLst/>
          </a:prstGeom>
        </p:spPr>
      </p:pic>
      <p:pic>
        <p:nvPicPr>
          <p:cNvPr id="9" name="Graphic 8" descr="Coins outline">
            <a:extLst>
              <a:ext uri="{FF2B5EF4-FFF2-40B4-BE49-F238E27FC236}">
                <a16:creationId xmlns:a16="http://schemas.microsoft.com/office/drawing/2014/main" id="{5D72680B-11C1-4BF2-AC8A-41667121D1BA}"/>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p:blipFill>
        <p:spPr>
          <a:xfrm>
            <a:off x="1273040" y="3601121"/>
            <a:ext cx="515883" cy="515883"/>
          </a:xfrm>
          <a:prstGeom prst="rect">
            <a:avLst/>
          </a:prstGeom>
        </p:spPr>
      </p:pic>
      <p:pic>
        <p:nvPicPr>
          <p:cNvPr id="51" name="Graphic 50" descr="Woman with kid with solid fill">
            <a:extLst>
              <a:ext uri="{FF2B5EF4-FFF2-40B4-BE49-F238E27FC236}">
                <a16:creationId xmlns:a16="http://schemas.microsoft.com/office/drawing/2014/main" id="{17CC4E7C-6AC0-4A4A-A393-D34FA70952CA}"/>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p:blipFill>
        <p:spPr>
          <a:xfrm>
            <a:off x="1285719" y="5425489"/>
            <a:ext cx="502500" cy="502500"/>
          </a:xfrm>
          <a:prstGeom prst="rect">
            <a:avLst/>
          </a:prstGeom>
        </p:spPr>
      </p:pic>
      <p:sp>
        <p:nvSpPr>
          <p:cNvPr id="30" name="TextBox 29">
            <a:extLst>
              <a:ext uri="{FF2B5EF4-FFF2-40B4-BE49-F238E27FC236}">
                <a16:creationId xmlns:a16="http://schemas.microsoft.com/office/drawing/2014/main" id="{5015DD25-6583-4C08-8040-A8686ABCFADB}"/>
              </a:ext>
            </a:extLst>
          </p:cNvPr>
          <p:cNvSpPr txBox="1"/>
          <p:nvPr/>
        </p:nvSpPr>
        <p:spPr>
          <a:xfrm>
            <a:off x="1788922" y="4126314"/>
            <a:ext cx="2162345" cy="413369"/>
          </a:xfrm>
          <a:prstGeom prst="rect">
            <a:avLst/>
          </a:prstGeom>
        </p:spPr>
        <p:txBody>
          <a:bodyPr vert="horz" wrap="square" lIns="91440" tIns="45720" rIns="91440" bIns="45720" rtlCol="0" anchor="ctr">
            <a:noAutofit/>
          </a:bodyPr>
          <a:lstStyle/>
          <a:p>
            <a:pPr marL="0" indent="0">
              <a:buNone/>
            </a:pPr>
            <a:r>
              <a:rPr lang="nl-NL" sz="1050" b="1" dirty="0">
                <a:solidFill>
                  <a:schemeClr val="tx1"/>
                </a:solidFill>
              </a:rPr>
              <a:t>Nederlands gemiddelde 6,1%</a:t>
            </a:r>
            <a:endParaRPr lang="nl-NL" sz="1050" b="1" noProof="0" dirty="0">
              <a:solidFill>
                <a:schemeClr val="tx1"/>
              </a:solidFill>
            </a:endParaRPr>
          </a:p>
        </p:txBody>
      </p:sp>
      <p:sp>
        <p:nvSpPr>
          <p:cNvPr id="88" name="TextBox 87">
            <a:extLst>
              <a:ext uri="{FF2B5EF4-FFF2-40B4-BE49-F238E27FC236}">
                <a16:creationId xmlns:a16="http://schemas.microsoft.com/office/drawing/2014/main" id="{53317625-5D08-4519-80DE-599013D10FFE}"/>
              </a:ext>
            </a:extLst>
          </p:cNvPr>
          <p:cNvSpPr txBox="1"/>
          <p:nvPr/>
        </p:nvSpPr>
        <p:spPr>
          <a:xfrm>
            <a:off x="1788922" y="2401998"/>
            <a:ext cx="2162345" cy="413369"/>
          </a:xfrm>
          <a:prstGeom prst="rect">
            <a:avLst/>
          </a:prstGeom>
        </p:spPr>
        <p:txBody>
          <a:bodyPr vert="horz" wrap="square" lIns="91440" tIns="45720" rIns="91440" bIns="45720" rtlCol="0" anchor="ctr">
            <a:noAutofit/>
          </a:bodyPr>
          <a:lstStyle/>
          <a:p>
            <a:pPr marL="0" indent="0">
              <a:buNone/>
            </a:pPr>
            <a:r>
              <a:rPr lang="nl-NL" sz="1050" b="1" dirty="0"/>
              <a:t>Nederlands gemiddelde 10,0%</a:t>
            </a:r>
            <a:endParaRPr lang="nl-NL" sz="1050" b="1" noProof="0" dirty="0"/>
          </a:p>
        </p:txBody>
      </p:sp>
      <p:sp>
        <p:nvSpPr>
          <p:cNvPr id="36" name="TextBox 35">
            <a:extLst>
              <a:ext uri="{FF2B5EF4-FFF2-40B4-BE49-F238E27FC236}">
                <a16:creationId xmlns:a16="http://schemas.microsoft.com/office/drawing/2014/main" id="{458E24FD-0816-4F54-B436-AAB385B67234}"/>
              </a:ext>
            </a:extLst>
          </p:cNvPr>
          <p:cNvSpPr txBox="1"/>
          <p:nvPr/>
        </p:nvSpPr>
        <p:spPr>
          <a:xfrm>
            <a:off x="5833134" y="3601121"/>
            <a:ext cx="1204845" cy="138499"/>
          </a:xfrm>
          <a:prstGeom prst="rect">
            <a:avLst/>
          </a:prstGeom>
          <a:noFill/>
        </p:spPr>
        <p:txBody>
          <a:bodyPr wrap="square" lIns="0" tIns="0" rIns="0" bIns="0" anchor="t">
            <a:spAutoFit/>
          </a:bodyPr>
          <a:lstStyle/>
          <a:p>
            <a:pPr marL="0" indent="0">
              <a:buNone/>
            </a:pPr>
            <a:r>
              <a:rPr lang="nl-NL" sz="1000" dirty="0">
                <a:solidFill>
                  <a:schemeClr val="tx1"/>
                </a:solidFill>
                <a:ea typeface="Cambria" panose="02040503050406030204" pitchFamily="18" charset="0"/>
              </a:rPr>
              <a:t>Nederland</a:t>
            </a:r>
            <a:endParaRPr lang="nl-NL" sz="1000" dirty="0">
              <a:solidFill>
                <a:schemeClr val="tx1"/>
              </a:solidFill>
            </a:endParaRPr>
          </a:p>
        </p:txBody>
      </p:sp>
      <p:sp>
        <p:nvSpPr>
          <p:cNvPr id="43" name="TextBox 42">
            <a:extLst>
              <a:ext uri="{FF2B5EF4-FFF2-40B4-BE49-F238E27FC236}">
                <a16:creationId xmlns:a16="http://schemas.microsoft.com/office/drawing/2014/main" id="{DB9678FD-402A-45B8-9D7B-088296400E5E}"/>
              </a:ext>
            </a:extLst>
          </p:cNvPr>
          <p:cNvSpPr txBox="1"/>
          <p:nvPr/>
        </p:nvSpPr>
        <p:spPr>
          <a:xfrm>
            <a:off x="4373563" y="3869405"/>
            <a:ext cx="6181249" cy="202551"/>
          </a:xfrm>
          <a:prstGeom prst="rect">
            <a:avLst/>
          </a:prstGeom>
          <a:noFill/>
        </p:spPr>
        <p:txBody>
          <a:bodyPr wrap="square" lIns="36000" tIns="18000" rIns="36000" bIns="18000" anchor="t">
            <a:spAutoFit/>
          </a:bodyPr>
          <a:lstStyle/>
          <a:p>
            <a:pPr marL="0" indent="0">
              <a:buNone/>
            </a:pPr>
            <a:r>
              <a:rPr lang="nl-NL" sz="1200" b="1" dirty="0">
                <a:solidFill>
                  <a:schemeClr val="tx1"/>
                </a:solidFill>
                <a:ea typeface="Cambria" panose="02040503050406030204" pitchFamily="18" charset="0"/>
              </a:rPr>
              <a:t>Ontwikkeling van aantal jeugdigen naar type jeugdzorg, H1 2017 tot H1 2020</a:t>
            </a:r>
            <a:endParaRPr lang="nl-NL" sz="1200" b="1" dirty="0">
              <a:solidFill>
                <a:schemeClr val="tx1"/>
              </a:solidFill>
            </a:endParaRPr>
          </a:p>
        </p:txBody>
      </p:sp>
      <p:sp>
        <p:nvSpPr>
          <p:cNvPr id="45" name="TextBox 44">
            <a:extLst>
              <a:ext uri="{FF2B5EF4-FFF2-40B4-BE49-F238E27FC236}">
                <a16:creationId xmlns:a16="http://schemas.microsoft.com/office/drawing/2014/main" id="{3C764500-5F40-4D72-B605-CAB4BA7ECBFF}"/>
              </a:ext>
            </a:extLst>
          </p:cNvPr>
          <p:cNvSpPr txBox="1"/>
          <p:nvPr/>
        </p:nvSpPr>
        <p:spPr>
          <a:xfrm>
            <a:off x="4373563" y="1457410"/>
            <a:ext cx="6181249" cy="202551"/>
          </a:xfrm>
          <a:prstGeom prst="rect">
            <a:avLst/>
          </a:prstGeom>
          <a:noFill/>
        </p:spPr>
        <p:txBody>
          <a:bodyPr wrap="square" lIns="36000" tIns="18000" rIns="36000" bIns="18000" anchor="t">
            <a:spAutoFit/>
          </a:bodyPr>
          <a:lstStyle/>
          <a:p>
            <a:pPr marL="0" indent="0">
              <a:buNone/>
            </a:pPr>
            <a:r>
              <a:rPr lang="nl-NL" sz="1200" b="1" dirty="0">
                <a:solidFill>
                  <a:schemeClr val="tx1"/>
                </a:solidFill>
                <a:ea typeface="Cambria" panose="02040503050406030204" pitchFamily="18" charset="0"/>
              </a:rPr>
              <a:t>Percentage jeugdigen naar type jeugdzorg</a:t>
            </a:r>
            <a:r>
              <a:rPr lang="nl-NL" sz="1200" b="1" baseline="30000" dirty="0">
                <a:solidFill>
                  <a:schemeClr val="tx1"/>
                </a:solidFill>
                <a:ea typeface="Cambria" panose="02040503050406030204" pitchFamily="18" charset="0"/>
              </a:rPr>
              <a:t>1</a:t>
            </a:r>
            <a:r>
              <a:rPr lang="nl-NL" sz="1200" b="1" dirty="0">
                <a:solidFill>
                  <a:schemeClr val="tx1"/>
                </a:solidFill>
                <a:ea typeface="Cambria" panose="02040503050406030204" pitchFamily="18" charset="0"/>
              </a:rPr>
              <a:t>, 2019</a:t>
            </a:r>
            <a:endParaRPr lang="nl-NL" sz="1200" b="1" dirty="0">
              <a:solidFill>
                <a:schemeClr val="tx1"/>
              </a:solidFill>
            </a:endParaRPr>
          </a:p>
        </p:txBody>
      </p:sp>
      <p:sp>
        <p:nvSpPr>
          <p:cNvPr id="57" name="TextBox 56">
            <a:extLst>
              <a:ext uri="{FF2B5EF4-FFF2-40B4-BE49-F238E27FC236}">
                <a16:creationId xmlns:a16="http://schemas.microsoft.com/office/drawing/2014/main" id="{C78E84CB-A9EC-4321-9453-603318CF97DB}"/>
              </a:ext>
            </a:extLst>
          </p:cNvPr>
          <p:cNvSpPr txBox="1"/>
          <p:nvPr/>
        </p:nvSpPr>
        <p:spPr>
          <a:xfrm>
            <a:off x="8111320" y="3605605"/>
            <a:ext cx="1108689" cy="138499"/>
          </a:xfrm>
          <a:prstGeom prst="rect">
            <a:avLst/>
          </a:prstGeom>
          <a:noFill/>
        </p:spPr>
        <p:txBody>
          <a:bodyPr wrap="square" lIns="0" tIns="0" rIns="0" bIns="0" anchor="t">
            <a:spAutoFit/>
          </a:bodyPr>
          <a:lstStyle/>
          <a:p>
            <a:pPr marL="0" indent="0">
              <a:buNone/>
            </a:pPr>
            <a:r>
              <a:rPr lang="nl-NL" sz="1000" dirty="0">
                <a:solidFill>
                  <a:schemeClr val="tx1"/>
                </a:solidFill>
                <a:ea typeface="Cambria" panose="02040503050406030204" pitchFamily="18" charset="0"/>
              </a:rPr>
              <a:t>Nederland</a:t>
            </a:r>
            <a:endParaRPr lang="nl-NL" sz="1000" dirty="0">
              <a:solidFill>
                <a:schemeClr val="tx1"/>
              </a:solidFill>
            </a:endParaRPr>
          </a:p>
        </p:txBody>
      </p:sp>
      <p:sp>
        <p:nvSpPr>
          <p:cNvPr id="60" name="TextBox 59">
            <a:extLst>
              <a:ext uri="{FF2B5EF4-FFF2-40B4-BE49-F238E27FC236}">
                <a16:creationId xmlns:a16="http://schemas.microsoft.com/office/drawing/2014/main" id="{B3A3F723-D0CD-4979-817E-66B4D767D940}"/>
              </a:ext>
            </a:extLst>
          </p:cNvPr>
          <p:cNvSpPr txBox="1"/>
          <p:nvPr/>
        </p:nvSpPr>
        <p:spPr>
          <a:xfrm>
            <a:off x="10443984" y="3605605"/>
            <a:ext cx="1172931" cy="138499"/>
          </a:xfrm>
          <a:prstGeom prst="rect">
            <a:avLst/>
          </a:prstGeom>
          <a:noFill/>
        </p:spPr>
        <p:txBody>
          <a:bodyPr wrap="square" lIns="0" tIns="0" rIns="0" bIns="0" anchor="t">
            <a:spAutoFit/>
          </a:bodyPr>
          <a:lstStyle/>
          <a:p>
            <a:pPr marL="0" indent="0">
              <a:buNone/>
            </a:pPr>
            <a:r>
              <a:rPr lang="nl-NL" sz="1000" dirty="0">
                <a:solidFill>
                  <a:schemeClr val="tx1"/>
                </a:solidFill>
                <a:ea typeface="Cambria" panose="02040503050406030204" pitchFamily="18" charset="0"/>
              </a:rPr>
              <a:t>Nederland</a:t>
            </a:r>
            <a:endParaRPr lang="nl-NL" sz="1000" dirty="0">
              <a:solidFill>
                <a:schemeClr val="tx1"/>
              </a:solidFill>
            </a:endParaRPr>
          </a:p>
        </p:txBody>
      </p:sp>
      <p:sp>
        <p:nvSpPr>
          <p:cNvPr id="62" name="TextBox 61">
            <a:extLst>
              <a:ext uri="{FF2B5EF4-FFF2-40B4-BE49-F238E27FC236}">
                <a16:creationId xmlns:a16="http://schemas.microsoft.com/office/drawing/2014/main" id="{E68BA0E6-9602-44BA-8888-4F2470BC2AD0}"/>
              </a:ext>
            </a:extLst>
          </p:cNvPr>
          <p:cNvSpPr txBox="1"/>
          <p:nvPr/>
        </p:nvSpPr>
        <p:spPr>
          <a:xfrm>
            <a:off x="4725027" y="1686994"/>
            <a:ext cx="1071636" cy="145424"/>
          </a:xfrm>
          <a:prstGeom prst="rect">
            <a:avLst/>
          </a:prstGeom>
          <a:noFill/>
        </p:spPr>
        <p:txBody>
          <a:bodyPr wrap="square" lIns="0" tIns="0" rIns="0" bIns="0" anchor="t">
            <a:spAutoFit/>
          </a:bodyPr>
          <a:lstStyle/>
          <a:p>
            <a:pPr marL="0" indent="0">
              <a:buNone/>
            </a:pPr>
            <a:r>
              <a:rPr lang="nl-NL" sz="1050" dirty="0">
                <a:solidFill>
                  <a:schemeClr val="tx1"/>
                </a:solidFill>
                <a:ea typeface="Cambria" panose="02040503050406030204" pitchFamily="18" charset="0"/>
              </a:rPr>
              <a:t>Jeugdhulp</a:t>
            </a:r>
            <a:endParaRPr lang="nl-NL" sz="1050" dirty="0">
              <a:solidFill>
                <a:schemeClr val="tx1"/>
              </a:solidFill>
            </a:endParaRPr>
          </a:p>
        </p:txBody>
      </p:sp>
      <p:sp>
        <p:nvSpPr>
          <p:cNvPr id="63" name="TextBox 62">
            <a:extLst>
              <a:ext uri="{FF2B5EF4-FFF2-40B4-BE49-F238E27FC236}">
                <a16:creationId xmlns:a16="http://schemas.microsoft.com/office/drawing/2014/main" id="{52423F17-C317-4661-A85F-753AE7AC7F0A}"/>
              </a:ext>
            </a:extLst>
          </p:cNvPr>
          <p:cNvSpPr txBox="1"/>
          <p:nvPr/>
        </p:nvSpPr>
        <p:spPr>
          <a:xfrm>
            <a:off x="7125094" y="1686994"/>
            <a:ext cx="1505870" cy="145424"/>
          </a:xfrm>
          <a:prstGeom prst="rect">
            <a:avLst/>
          </a:prstGeom>
          <a:noFill/>
        </p:spPr>
        <p:txBody>
          <a:bodyPr wrap="square" lIns="0" tIns="0" rIns="0" bIns="0" anchor="t">
            <a:spAutoFit/>
          </a:bodyPr>
          <a:lstStyle/>
          <a:p>
            <a:pPr marL="0" indent="0">
              <a:buNone/>
            </a:pPr>
            <a:r>
              <a:rPr lang="nl-NL" sz="1050" dirty="0">
                <a:solidFill>
                  <a:schemeClr val="tx1"/>
                </a:solidFill>
                <a:ea typeface="Cambria" panose="02040503050406030204" pitchFamily="18" charset="0"/>
              </a:rPr>
              <a:t>Jeugdbescherming</a:t>
            </a:r>
            <a:endParaRPr lang="nl-NL" sz="1050" dirty="0">
              <a:solidFill>
                <a:schemeClr val="tx1"/>
              </a:solidFill>
            </a:endParaRPr>
          </a:p>
        </p:txBody>
      </p:sp>
      <p:sp>
        <p:nvSpPr>
          <p:cNvPr id="64" name="TextBox 63">
            <a:extLst>
              <a:ext uri="{FF2B5EF4-FFF2-40B4-BE49-F238E27FC236}">
                <a16:creationId xmlns:a16="http://schemas.microsoft.com/office/drawing/2014/main" id="{A06E5015-D921-42BC-A5F4-90D2B2694B27}"/>
              </a:ext>
            </a:extLst>
          </p:cNvPr>
          <p:cNvSpPr txBox="1"/>
          <p:nvPr/>
        </p:nvSpPr>
        <p:spPr>
          <a:xfrm>
            <a:off x="9394023" y="1686994"/>
            <a:ext cx="1505870" cy="145424"/>
          </a:xfrm>
          <a:prstGeom prst="rect">
            <a:avLst/>
          </a:prstGeom>
          <a:noFill/>
        </p:spPr>
        <p:txBody>
          <a:bodyPr wrap="square" lIns="0" tIns="0" rIns="0" bIns="0" anchor="t">
            <a:spAutoFit/>
          </a:bodyPr>
          <a:lstStyle/>
          <a:p>
            <a:pPr marL="0" indent="0">
              <a:buNone/>
            </a:pPr>
            <a:r>
              <a:rPr lang="nl-NL" sz="1050" dirty="0">
                <a:solidFill>
                  <a:schemeClr val="tx1"/>
                </a:solidFill>
                <a:ea typeface="Cambria" panose="02040503050406030204" pitchFamily="18" charset="0"/>
              </a:rPr>
              <a:t>Jeugdreclassering</a:t>
            </a:r>
            <a:endParaRPr lang="nl-NL" sz="1050" dirty="0">
              <a:solidFill>
                <a:schemeClr val="tx1"/>
              </a:solidFill>
            </a:endParaRPr>
          </a:p>
        </p:txBody>
      </p:sp>
    </p:spTree>
    <p:extLst>
      <p:ext uri="{BB962C8B-B14F-4D97-AF65-F5344CB8AC3E}">
        <p14:creationId xmlns:p14="http://schemas.microsoft.com/office/powerpoint/2010/main" val="24081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165C94EF-9093-4635-A151-B106097593C1}"/>
              </a:ext>
            </a:extLst>
          </p:cNvPr>
          <p:cNvSpPr/>
          <p:nvPr/>
        </p:nvSpPr>
        <p:spPr>
          <a:xfrm>
            <a:off x="-85725" y="242664"/>
            <a:ext cx="12363450" cy="594000"/>
          </a:xfrm>
          <a:prstGeom prst="rect">
            <a:avLst/>
          </a:prstGeom>
          <a:solidFill>
            <a:srgbClr val="FFC000"/>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4" name="Text Placeholder 3">
            <a:extLst>
              <a:ext uri="{FF2B5EF4-FFF2-40B4-BE49-F238E27FC236}">
                <a16:creationId xmlns:a16="http://schemas.microsoft.com/office/drawing/2014/main" id="{8398ABD8-8E2C-4EAB-BF42-054CB8B09ACE}"/>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70" name="TextBox 69">
            <a:extLst>
              <a:ext uri="{FF2B5EF4-FFF2-40B4-BE49-F238E27FC236}">
                <a16:creationId xmlns:a16="http://schemas.microsoft.com/office/drawing/2014/main" id="{E929895B-AC6F-4635-87B0-122DE9FC9511}"/>
              </a:ext>
            </a:extLst>
          </p:cNvPr>
          <p:cNvSpPr txBox="1"/>
          <p:nvPr/>
        </p:nvSpPr>
        <p:spPr>
          <a:xfrm>
            <a:off x="4207840" y="1897354"/>
            <a:ext cx="1754048" cy="274298"/>
          </a:xfrm>
          <a:prstGeom prst="rect">
            <a:avLst/>
          </a:prstGeom>
        </p:spPr>
        <p:txBody>
          <a:bodyPr vert="horz" wrap="none" lIns="91440" tIns="45720" rIns="91440" bIns="45720" rtlCol="0" anchor="t">
            <a:noAutofit/>
          </a:bodyPr>
          <a:lstStyle/>
          <a:p>
            <a:pPr marL="0" indent="0" algn="ctr">
              <a:buNone/>
            </a:pPr>
            <a:r>
              <a:rPr lang="nl-NL" sz="1200" noProof="0">
                <a:solidFill>
                  <a:schemeClr val="tx1"/>
                </a:solidFill>
              </a:rPr>
              <a:t>Heerlen</a:t>
            </a:r>
            <a:endParaRPr lang="nl-NL" sz="1200" noProof="0" dirty="0">
              <a:solidFill>
                <a:schemeClr val="tx1"/>
              </a:solidFill>
            </a:endParaRPr>
          </a:p>
        </p:txBody>
      </p:sp>
      <p:sp>
        <p:nvSpPr>
          <p:cNvPr id="75" name="TextBox 74">
            <a:extLst>
              <a:ext uri="{FF2B5EF4-FFF2-40B4-BE49-F238E27FC236}">
                <a16:creationId xmlns:a16="http://schemas.microsoft.com/office/drawing/2014/main" id="{DAEED3AA-95CA-4C71-8411-6D2528C4ECD7}"/>
              </a:ext>
            </a:extLst>
          </p:cNvPr>
          <p:cNvSpPr txBox="1"/>
          <p:nvPr/>
        </p:nvSpPr>
        <p:spPr>
          <a:xfrm>
            <a:off x="7940398" y="1912674"/>
            <a:ext cx="1754048" cy="261076"/>
          </a:xfrm>
          <a:prstGeom prst="rect">
            <a:avLst/>
          </a:prstGeom>
        </p:spPr>
        <p:txBody>
          <a:bodyPr vert="horz" wrap="none" lIns="91440" tIns="45720" rIns="91440" bIns="45720" rtlCol="0" anchor="ctr">
            <a:noAutofit/>
          </a:bodyPr>
          <a:lstStyle/>
          <a:p>
            <a:pPr marL="0" indent="0" algn="ctr">
              <a:buNone/>
            </a:pPr>
            <a:r>
              <a:rPr lang="nl-NL" sz="1200" noProof="0">
                <a:solidFill>
                  <a:schemeClr val="tx1"/>
                </a:solidFill>
              </a:rPr>
              <a:t>Heerlen</a:t>
            </a:r>
            <a:endParaRPr lang="nl-NL" sz="1200" noProof="0" dirty="0">
              <a:solidFill>
                <a:schemeClr val="tx1"/>
              </a:solidFill>
            </a:endParaRPr>
          </a:p>
        </p:txBody>
      </p:sp>
      <p:sp>
        <p:nvSpPr>
          <p:cNvPr id="53" name="Rectangle 52">
            <a:extLst>
              <a:ext uri="{FF2B5EF4-FFF2-40B4-BE49-F238E27FC236}">
                <a16:creationId xmlns:a16="http://schemas.microsoft.com/office/drawing/2014/main" id="{AF7C0EB2-0DAD-4AD6-9D22-376DE50FDE19}"/>
              </a:ext>
            </a:extLst>
          </p:cNvPr>
          <p:cNvSpPr/>
          <p:nvPr/>
        </p:nvSpPr>
        <p:spPr>
          <a:xfrm>
            <a:off x="669390" y="303726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4" name="Rectangle 53">
            <a:extLst>
              <a:ext uri="{FF2B5EF4-FFF2-40B4-BE49-F238E27FC236}">
                <a16:creationId xmlns:a16="http://schemas.microsoft.com/office/drawing/2014/main" id="{79DEF806-DD35-4C77-9F05-E4FF3F4F2D7A}"/>
              </a:ext>
            </a:extLst>
          </p:cNvPr>
          <p:cNvSpPr/>
          <p:nvPr/>
        </p:nvSpPr>
        <p:spPr>
          <a:xfrm>
            <a:off x="671284" y="4769563"/>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2" name="Rectangle 51">
            <a:extLst>
              <a:ext uri="{FF2B5EF4-FFF2-40B4-BE49-F238E27FC236}">
                <a16:creationId xmlns:a16="http://schemas.microsoft.com/office/drawing/2014/main" id="{78A1F02D-CD94-4948-ACF4-533A0A58141F}"/>
              </a:ext>
            </a:extLst>
          </p:cNvPr>
          <p:cNvSpPr/>
          <p:nvPr/>
        </p:nvSpPr>
        <p:spPr>
          <a:xfrm>
            <a:off x="669390" y="1324077"/>
            <a:ext cx="3434400" cy="1537728"/>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6" name="Getal 1">
            <a:extLst>
              <a:ext uri="{FF2B5EF4-FFF2-40B4-BE49-F238E27FC236}">
                <a16:creationId xmlns:a16="http://schemas.microsoft.com/office/drawing/2014/main" id="{AE6F23A1-4F9C-4E31-95B7-B9D4718ADE5E}"/>
              </a:ext>
            </a:extLst>
          </p:cNvPr>
          <p:cNvSpPr txBox="1">
            <a:spLocks/>
          </p:cNvSpPr>
          <p:nvPr/>
        </p:nvSpPr>
        <p:spPr>
          <a:xfrm>
            <a:off x="1774825" y="1960245"/>
            <a:ext cx="2207066" cy="586976"/>
          </a:xfrm>
          <a:prstGeom prst="rect">
            <a:avLst/>
          </a:prstGeom>
        </p:spPr>
        <p:txBody>
          <a:bodyPr vert="horz" lIns="54000" tIns="0" rIns="5400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FFC000"/>
                </a:solidFill>
              </a:rPr>
              <a:t>5.594</a:t>
            </a:r>
            <a:endParaRPr lang="nl-NL" sz="3600" dirty="0">
              <a:solidFill>
                <a:srgbClr val="FFC000"/>
              </a:solidFill>
            </a:endParaRPr>
          </a:p>
        </p:txBody>
      </p:sp>
      <p:sp>
        <p:nvSpPr>
          <p:cNvPr id="26" name="Getal 2">
            <a:extLst>
              <a:ext uri="{FF2B5EF4-FFF2-40B4-BE49-F238E27FC236}">
                <a16:creationId xmlns:a16="http://schemas.microsoft.com/office/drawing/2014/main" id="{1CF955A8-7696-478B-9047-9C236F978E8D}"/>
              </a:ext>
            </a:extLst>
          </p:cNvPr>
          <p:cNvSpPr txBox="1">
            <a:spLocks/>
          </p:cNvSpPr>
          <p:nvPr/>
        </p:nvSpPr>
        <p:spPr>
          <a:xfrm>
            <a:off x="1774825" y="3652520"/>
            <a:ext cx="2032002" cy="588610"/>
          </a:xfrm>
          <a:prstGeom prst="rect">
            <a:avLst/>
          </a:prstGeom>
        </p:spPr>
        <p:txBody>
          <a:bodyPr vert="horz" lIns="54000" tIns="0" rIns="5400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FFC000"/>
                </a:solidFill>
              </a:rPr>
              <a:t>3.682</a:t>
            </a:r>
            <a:endParaRPr lang="nl-NL" sz="3600" dirty="0">
              <a:solidFill>
                <a:srgbClr val="FFC000"/>
              </a:solidFill>
            </a:endParaRPr>
          </a:p>
        </p:txBody>
      </p:sp>
      <p:sp>
        <p:nvSpPr>
          <p:cNvPr id="29" name="Getal 3">
            <a:extLst>
              <a:ext uri="{FF2B5EF4-FFF2-40B4-BE49-F238E27FC236}">
                <a16:creationId xmlns:a16="http://schemas.microsoft.com/office/drawing/2014/main" id="{6D336652-A42E-4ADD-9414-D3360BF3E4DC}"/>
              </a:ext>
            </a:extLst>
          </p:cNvPr>
          <p:cNvSpPr txBox="1">
            <a:spLocks/>
          </p:cNvSpPr>
          <p:nvPr/>
        </p:nvSpPr>
        <p:spPr>
          <a:xfrm>
            <a:off x="1788922" y="5361200"/>
            <a:ext cx="2306790" cy="613704"/>
          </a:xfrm>
          <a:prstGeom prst="rect">
            <a:avLst/>
          </a:prstGeom>
        </p:spPr>
        <p:txBody>
          <a:bodyPr vert="horz" lIns="54000" tIns="0" rIns="5400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FFC000"/>
                </a:solidFill>
              </a:rPr>
              <a:t>283</a:t>
            </a:r>
            <a:endParaRPr lang="nl-NL" sz="3600" dirty="0">
              <a:solidFill>
                <a:srgbClr val="FFC000"/>
              </a:solidFill>
            </a:endParaRPr>
          </a:p>
        </p:txBody>
      </p:sp>
      <p:sp>
        <p:nvSpPr>
          <p:cNvPr id="30" name="TextBox 29">
            <a:extLst>
              <a:ext uri="{FF2B5EF4-FFF2-40B4-BE49-F238E27FC236}">
                <a16:creationId xmlns:a16="http://schemas.microsoft.com/office/drawing/2014/main" id="{F01D4139-9B60-488A-9CF9-0A3D80EA6579}"/>
              </a:ext>
            </a:extLst>
          </p:cNvPr>
          <p:cNvSpPr txBox="1"/>
          <p:nvPr/>
        </p:nvSpPr>
        <p:spPr>
          <a:xfrm>
            <a:off x="1788219" y="2412401"/>
            <a:ext cx="2328964" cy="413369"/>
          </a:xfrm>
          <a:prstGeom prst="rect">
            <a:avLst/>
          </a:prstGeom>
        </p:spPr>
        <p:txBody>
          <a:bodyPr vert="horz" wrap="square" lIns="91440" tIns="45720" rIns="91440" bIns="45720" rtlCol="0" anchor="ctr">
            <a:noAutofit/>
          </a:bodyPr>
          <a:lstStyle/>
          <a:p>
            <a:pPr marL="0" indent="0">
              <a:buNone/>
            </a:pPr>
            <a:r>
              <a:rPr lang="nl-NL" sz="1050" b="1">
                <a:solidFill>
                  <a:schemeClr val="tx1"/>
                </a:solidFill>
              </a:rPr>
              <a:t>Dat zijn er 630 minder dan in 2009</a:t>
            </a:r>
            <a:endParaRPr lang="nl-NL" sz="1050" b="1" noProof="0" dirty="0">
              <a:solidFill>
                <a:schemeClr val="tx1"/>
              </a:solidFill>
            </a:endParaRPr>
          </a:p>
        </p:txBody>
      </p:sp>
      <p:sp>
        <p:nvSpPr>
          <p:cNvPr id="57" name="TextBox 56">
            <a:extLst>
              <a:ext uri="{FF2B5EF4-FFF2-40B4-BE49-F238E27FC236}">
                <a16:creationId xmlns:a16="http://schemas.microsoft.com/office/drawing/2014/main" id="{4E28F4E2-973A-461A-9E9B-3DE3DA0D35E8}"/>
              </a:ext>
            </a:extLst>
          </p:cNvPr>
          <p:cNvSpPr txBox="1"/>
          <p:nvPr/>
        </p:nvSpPr>
        <p:spPr>
          <a:xfrm>
            <a:off x="1788922" y="4126314"/>
            <a:ext cx="2162345" cy="413369"/>
          </a:xfrm>
          <a:prstGeom prst="rect">
            <a:avLst/>
          </a:prstGeom>
        </p:spPr>
        <p:txBody>
          <a:bodyPr vert="horz" wrap="square" lIns="91440" tIns="45720" rIns="91440" bIns="45720" rtlCol="0" anchor="ctr">
            <a:noAutofit/>
          </a:bodyPr>
          <a:lstStyle/>
          <a:p>
            <a:pPr marL="0" indent="0">
              <a:buNone/>
            </a:pPr>
            <a:r>
              <a:rPr lang="nl-NL" sz="1050" b="1">
                <a:solidFill>
                  <a:schemeClr val="tx1"/>
                </a:solidFill>
              </a:rPr>
              <a:t>Dat zijn er 631 minder dan in 2009</a:t>
            </a:r>
            <a:endParaRPr lang="nl-NL" sz="1050" b="1" dirty="0">
              <a:solidFill>
                <a:schemeClr val="tx1"/>
              </a:solidFill>
            </a:endParaRPr>
          </a:p>
        </p:txBody>
      </p:sp>
      <p:sp>
        <p:nvSpPr>
          <p:cNvPr id="32" name="TextBox 31">
            <a:extLst>
              <a:ext uri="{FF2B5EF4-FFF2-40B4-BE49-F238E27FC236}">
                <a16:creationId xmlns:a16="http://schemas.microsoft.com/office/drawing/2014/main" id="{E2DE6B04-A80A-44AD-AF84-333A9B18989E}"/>
              </a:ext>
            </a:extLst>
          </p:cNvPr>
          <p:cNvSpPr txBox="1"/>
          <p:nvPr/>
        </p:nvSpPr>
        <p:spPr>
          <a:xfrm>
            <a:off x="1774823" y="5892705"/>
            <a:ext cx="2328966" cy="413369"/>
          </a:xfrm>
          <a:prstGeom prst="rect">
            <a:avLst/>
          </a:prstGeom>
        </p:spPr>
        <p:txBody>
          <a:bodyPr vert="horz" wrap="square" lIns="72000" tIns="72000" rIns="72000" bIns="72000" rtlCol="0" anchor="ctr">
            <a:noAutofit/>
          </a:bodyPr>
          <a:lstStyle/>
          <a:p>
            <a:pPr marL="0" indent="0">
              <a:buNone/>
            </a:pPr>
            <a:r>
              <a:rPr lang="nl-NL" sz="1050" b="1">
                <a:solidFill>
                  <a:schemeClr val="tx1"/>
                </a:solidFill>
              </a:rPr>
              <a:t>Dat zijn er 80 meer dan in 2009</a:t>
            </a:r>
            <a:endParaRPr lang="nl-NL" sz="1050" b="1" dirty="0">
              <a:solidFill>
                <a:schemeClr val="tx1"/>
              </a:solidFill>
            </a:endParaRPr>
          </a:p>
        </p:txBody>
      </p:sp>
      <p:graphicFrame>
        <p:nvGraphicFramePr>
          <p:cNvPr id="36" name="Google Shape;1929;p24">
            <a:extLst>
              <a:ext uri="{FF2B5EF4-FFF2-40B4-BE49-F238E27FC236}">
                <a16:creationId xmlns:a16="http://schemas.microsoft.com/office/drawing/2014/main" id="{F27960DD-8357-4E9C-8BE1-4D34F993EEB6}"/>
              </a:ext>
            </a:extLst>
          </p:cNvPr>
          <p:cNvGraphicFramePr/>
          <p:nvPr>
            <p:extLst>
              <p:ext uri="{D42A27DB-BD31-4B8C-83A1-F6EECF244321}">
                <p14:modId xmlns:p14="http://schemas.microsoft.com/office/powerpoint/2010/main" val="1385983129"/>
              </p:ext>
            </p:extLst>
          </p:nvPr>
        </p:nvGraphicFramePr>
        <p:xfrm>
          <a:off x="4382665" y="2269690"/>
          <a:ext cx="2915118" cy="401988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1" name="Google Shape;1929;p24">
            <a:extLst>
              <a:ext uri="{FF2B5EF4-FFF2-40B4-BE49-F238E27FC236}">
                <a16:creationId xmlns:a16="http://schemas.microsoft.com/office/drawing/2014/main" id="{408360A7-1954-4578-9260-FDB883B26969}"/>
              </a:ext>
            </a:extLst>
          </p:cNvPr>
          <p:cNvGraphicFramePr/>
          <p:nvPr>
            <p:extLst>
              <p:ext uri="{D42A27DB-BD31-4B8C-83A1-F6EECF244321}">
                <p14:modId xmlns:p14="http://schemas.microsoft.com/office/powerpoint/2010/main" val="1339230347"/>
              </p:ext>
            </p:extLst>
          </p:nvPr>
        </p:nvGraphicFramePr>
        <p:xfrm>
          <a:off x="8131032" y="2270148"/>
          <a:ext cx="2915118" cy="4038577"/>
        </p:xfrm>
        <a:graphic>
          <a:graphicData uri="http://schemas.openxmlformats.org/drawingml/2006/chart">
            <c:chart xmlns:c="http://schemas.openxmlformats.org/drawingml/2006/chart" xmlns:r="http://schemas.openxmlformats.org/officeDocument/2006/relationships" r:id="rId6"/>
          </a:graphicData>
        </a:graphic>
      </p:graphicFrame>
      <p:sp>
        <p:nvSpPr>
          <p:cNvPr id="48" name="Title 4">
            <a:extLst>
              <a:ext uri="{FF2B5EF4-FFF2-40B4-BE49-F238E27FC236}">
                <a16:creationId xmlns:a16="http://schemas.microsoft.com/office/drawing/2014/main" id="{1AB14BAB-1AF5-46B3-9F54-9B1B25C9E8C4}"/>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Onderwijs in Heerlen</a:t>
            </a:r>
            <a:endParaRPr lang="nl-NL" dirty="0">
              <a:solidFill>
                <a:schemeClr val="bg1"/>
              </a:solidFill>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23384690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172" name="think-cell Slide" r:id="rId7" imgW="425" imgH="424" progId="TCLayout.ActiveDocument.1">
                  <p:embed/>
                </p:oleObj>
              </mc:Choice>
              <mc:Fallback>
                <p:oleObj name="think-cell Slide" r:id="rId7"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7" name="Text Placeholder 16">
            <a:extLst>
              <a:ext uri="{FF2B5EF4-FFF2-40B4-BE49-F238E27FC236}">
                <a16:creationId xmlns:a16="http://schemas.microsoft.com/office/drawing/2014/main" id="{99C5603B-6E0F-4FC2-924D-51DD306E8734}"/>
              </a:ext>
            </a:extLst>
          </p:cNvPr>
          <p:cNvSpPr>
            <a:spLocks noGrp="1"/>
          </p:cNvSpPr>
          <p:nvPr>
            <p:ph type="body" sz="quarter" idx="20"/>
          </p:nvPr>
        </p:nvSpPr>
        <p:spPr>
          <a:xfrm>
            <a:off x="662780" y="6691150"/>
            <a:ext cx="10868400" cy="122400"/>
          </a:xfrm>
        </p:spPr>
        <p:txBody>
          <a:bodyPr/>
          <a:lstStyle/>
          <a:p>
            <a:pPr marL="0" indent="0">
              <a:buNone/>
            </a:pPr>
            <a:r>
              <a:rPr lang="nl-NL" dirty="0"/>
              <a:t>1   Bij gecombineerd advies wordt dit aantal 50-50 opgesplitst over de </a:t>
            </a:r>
            <a:r>
              <a:rPr lang="nl-NL" dirty="0" err="1"/>
              <a:t>respectivelijke</a:t>
            </a:r>
            <a:r>
              <a:rPr lang="nl-NL" dirty="0"/>
              <a:t> </a:t>
            </a:r>
            <a:r>
              <a:rPr lang="nl-NL" dirty="0" err="1"/>
              <a:t>niveau’s</a:t>
            </a:r>
            <a:r>
              <a:rPr lang="nl-NL" dirty="0"/>
              <a:t>.   Bron: </a:t>
            </a:r>
            <a:r>
              <a:rPr lang="nl-NL" dirty="0">
                <a:hlinkClick r:id="rId9"/>
              </a:rPr>
              <a:t>CBS</a:t>
            </a:r>
            <a:r>
              <a:rPr lang="nl-NL" dirty="0"/>
              <a:t> regionale kerncijfers; </a:t>
            </a:r>
            <a:r>
              <a:rPr lang="nl-NL" dirty="0">
                <a:hlinkClick r:id="rId10"/>
              </a:rPr>
              <a:t>DUO</a:t>
            </a:r>
            <a:r>
              <a:rPr lang="nl-NL" dirty="0"/>
              <a:t> Schooladvies; </a:t>
            </a:r>
            <a:r>
              <a:rPr lang="nl-NL" dirty="0" err="1"/>
              <a:t>it’s</a:t>
            </a:r>
            <a:r>
              <a:rPr lang="nl-NL" dirty="0"/>
              <a:t> public analyse</a:t>
            </a:r>
          </a:p>
        </p:txBody>
      </p:sp>
      <p:sp>
        <p:nvSpPr>
          <p:cNvPr id="3" name="TextBox 2">
            <a:extLst>
              <a:ext uri="{FF2B5EF4-FFF2-40B4-BE49-F238E27FC236}">
                <a16:creationId xmlns:a16="http://schemas.microsoft.com/office/drawing/2014/main" id="{EE8184F0-5BDF-42F3-92B1-1A2AF98D8A51}"/>
              </a:ext>
            </a:extLst>
          </p:cNvPr>
          <p:cNvSpPr txBox="1"/>
          <p:nvPr/>
        </p:nvSpPr>
        <p:spPr>
          <a:xfrm>
            <a:off x="1774825" y="1481397"/>
            <a:ext cx="2328964" cy="560090"/>
          </a:xfrm>
          <a:prstGeom prst="rect">
            <a:avLst/>
          </a:prstGeom>
        </p:spPr>
        <p:txBody>
          <a:bodyPr vert="horz" wrap="square" lIns="91440" tIns="45720" rIns="91440" bIns="45720" rtlCol="0" anchor="ctr">
            <a:noAutofit/>
          </a:bodyPr>
          <a:lstStyle/>
          <a:p>
            <a:pPr marL="0" indent="0">
              <a:buNone/>
            </a:pPr>
            <a:r>
              <a:rPr lang="nl-NL" sz="1050" b="1" dirty="0">
                <a:solidFill>
                  <a:schemeClr val="tx1"/>
                </a:solidFill>
              </a:rPr>
              <a:t>Aantal leerlingen op basisscholen (naar schoolgemeente, 2019) </a:t>
            </a:r>
          </a:p>
        </p:txBody>
      </p:sp>
      <p:sp>
        <p:nvSpPr>
          <p:cNvPr id="23" name="TextBox 22">
            <a:extLst>
              <a:ext uri="{FF2B5EF4-FFF2-40B4-BE49-F238E27FC236}">
                <a16:creationId xmlns:a16="http://schemas.microsoft.com/office/drawing/2014/main" id="{6D385293-22F3-482D-8A69-E7F90F79C889}"/>
              </a:ext>
            </a:extLst>
          </p:cNvPr>
          <p:cNvSpPr txBox="1"/>
          <p:nvPr/>
        </p:nvSpPr>
        <p:spPr>
          <a:xfrm>
            <a:off x="1774823" y="5012120"/>
            <a:ext cx="2320887" cy="413369"/>
          </a:xfrm>
          <a:prstGeom prst="rect">
            <a:avLst/>
          </a:prstGeom>
        </p:spPr>
        <p:txBody>
          <a:bodyPr vert="horz" wrap="square" lIns="91440" tIns="45720" rIns="91440" bIns="45720" rtlCol="0" anchor="ctr">
            <a:noAutofit/>
          </a:bodyPr>
          <a:lstStyle/>
          <a:p>
            <a:pPr marL="0" indent="0">
              <a:buNone/>
            </a:pPr>
            <a:r>
              <a:rPr lang="nl-NL" sz="1050" b="1" dirty="0">
                <a:solidFill>
                  <a:schemeClr val="tx1"/>
                </a:solidFill>
              </a:rPr>
              <a:t>Aantal kinderen op speciaal basisonderwijs</a:t>
            </a:r>
          </a:p>
        </p:txBody>
      </p:sp>
      <p:sp>
        <p:nvSpPr>
          <p:cNvPr id="27" name="TextBox 26">
            <a:extLst>
              <a:ext uri="{FF2B5EF4-FFF2-40B4-BE49-F238E27FC236}">
                <a16:creationId xmlns:a16="http://schemas.microsoft.com/office/drawing/2014/main" id="{FF1F6246-F0BA-42CB-B81B-17D9037E1D95}"/>
              </a:ext>
            </a:extLst>
          </p:cNvPr>
          <p:cNvSpPr txBox="1"/>
          <p:nvPr/>
        </p:nvSpPr>
        <p:spPr>
          <a:xfrm>
            <a:off x="1774824" y="3212950"/>
            <a:ext cx="2320886" cy="413369"/>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Aantal leerlingen op het voortgezet onderwijs (naar woongemeente, 2019)</a:t>
            </a:r>
          </a:p>
        </p:txBody>
      </p:sp>
      <p:pic>
        <p:nvPicPr>
          <p:cNvPr id="33" name="Graphic 32" descr="Classroom with solid fill">
            <a:extLst>
              <a:ext uri="{FF2B5EF4-FFF2-40B4-BE49-F238E27FC236}">
                <a16:creationId xmlns:a16="http://schemas.microsoft.com/office/drawing/2014/main" id="{D2771D2F-3AC0-438F-854E-C13D6D6D301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1241515" y="5451565"/>
            <a:ext cx="533310" cy="533310"/>
          </a:xfrm>
          <a:prstGeom prst="rect">
            <a:avLst/>
          </a:prstGeom>
        </p:spPr>
      </p:pic>
      <p:pic>
        <p:nvPicPr>
          <p:cNvPr id="34" name="Graphic 33" descr="Desk with solid fill">
            <a:extLst>
              <a:ext uri="{FF2B5EF4-FFF2-40B4-BE49-F238E27FC236}">
                <a16:creationId xmlns:a16="http://schemas.microsoft.com/office/drawing/2014/main" id="{FA305E99-4FEC-48DB-8F1E-E7BA762C68F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1271588" y="3536655"/>
            <a:ext cx="533310" cy="533310"/>
          </a:xfrm>
          <a:prstGeom prst="rect">
            <a:avLst/>
          </a:prstGeom>
        </p:spPr>
      </p:pic>
      <p:sp>
        <p:nvSpPr>
          <p:cNvPr id="42" name="TextBox 41">
            <a:extLst>
              <a:ext uri="{FF2B5EF4-FFF2-40B4-BE49-F238E27FC236}">
                <a16:creationId xmlns:a16="http://schemas.microsoft.com/office/drawing/2014/main" id="{ECFA85D8-E2BA-459E-A90F-68A67C0EABCC}"/>
              </a:ext>
            </a:extLst>
          </p:cNvPr>
          <p:cNvSpPr txBox="1"/>
          <p:nvPr/>
        </p:nvSpPr>
        <p:spPr>
          <a:xfrm>
            <a:off x="8131032" y="1455201"/>
            <a:ext cx="2727089" cy="307593"/>
          </a:xfrm>
          <a:prstGeom prst="rect">
            <a:avLst/>
          </a:prstGeom>
        </p:spPr>
        <p:txBody>
          <a:bodyPr vert="horz" wrap="square" lIns="36000" tIns="18000" rIns="36000" bIns="18000" rtlCol="0" anchor="t">
            <a:noAutofit/>
          </a:bodyPr>
          <a:lstStyle/>
          <a:p>
            <a:pPr marL="0" indent="0">
              <a:buNone/>
            </a:pPr>
            <a:r>
              <a:rPr lang="nl-NL" sz="1200" b="1" dirty="0"/>
              <a:t>Onderwijsvolgende inwoners</a:t>
            </a:r>
            <a:r>
              <a:rPr lang="nl-NL" sz="1200" b="1" i="0" u="none" strike="noStrike" kern="1200" baseline="0" dirty="0">
                <a:latin typeface="Corbel" panose="020B0503020204020204" pitchFamily="34" charset="0"/>
              </a:rPr>
              <a:t> </a:t>
            </a:r>
            <a:r>
              <a:rPr lang="nl-NL" sz="1200" b="1" dirty="0"/>
              <a:t>naar type opleiding, 2019</a:t>
            </a:r>
            <a:endParaRPr lang="nl-NL" sz="1200" b="1" i="0" u="none" strike="noStrike" kern="1200" baseline="0" dirty="0">
              <a:latin typeface="Corbel" panose="020B0503020204020204" pitchFamily="34" charset="0"/>
            </a:endParaRPr>
          </a:p>
        </p:txBody>
      </p:sp>
      <p:sp>
        <p:nvSpPr>
          <p:cNvPr id="37" name="Getal 1">
            <a:extLst>
              <a:ext uri="{FF2B5EF4-FFF2-40B4-BE49-F238E27FC236}">
                <a16:creationId xmlns:a16="http://schemas.microsoft.com/office/drawing/2014/main" id="{719580BE-BB4F-4951-B30F-5CE6BE8FC061}"/>
              </a:ext>
            </a:extLst>
          </p:cNvPr>
          <p:cNvSpPr txBox="1">
            <a:spLocks/>
          </p:cNvSpPr>
          <p:nvPr/>
        </p:nvSpPr>
        <p:spPr>
          <a:xfrm>
            <a:off x="7132251" y="3539938"/>
            <a:ext cx="859815" cy="22676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None/>
            </a:pPr>
            <a:r>
              <a:rPr lang="nl-NL" sz="1200" b="0" dirty="0">
                <a:solidFill>
                  <a:schemeClr val="tx1"/>
                </a:solidFill>
              </a:rPr>
              <a:t>Havo</a:t>
            </a:r>
            <a:endParaRPr lang="nl-NL" sz="1000" b="0" dirty="0">
              <a:solidFill>
                <a:schemeClr val="tx1"/>
              </a:solidFill>
            </a:endParaRPr>
          </a:p>
        </p:txBody>
      </p:sp>
      <p:sp>
        <p:nvSpPr>
          <p:cNvPr id="38" name="Getal 1">
            <a:extLst>
              <a:ext uri="{FF2B5EF4-FFF2-40B4-BE49-F238E27FC236}">
                <a16:creationId xmlns:a16="http://schemas.microsoft.com/office/drawing/2014/main" id="{413479B9-6FF1-4511-A85E-1123C12A0210}"/>
              </a:ext>
            </a:extLst>
          </p:cNvPr>
          <p:cNvSpPr txBox="1">
            <a:spLocks/>
          </p:cNvSpPr>
          <p:nvPr/>
        </p:nvSpPr>
        <p:spPr>
          <a:xfrm>
            <a:off x="7132252" y="2687131"/>
            <a:ext cx="859815" cy="22676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r>
              <a:rPr lang="nl-NL" sz="1200" b="0" dirty="0">
                <a:solidFill>
                  <a:schemeClr val="tx1"/>
                </a:solidFill>
              </a:rPr>
              <a:t>Vwo</a:t>
            </a:r>
          </a:p>
        </p:txBody>
      </p:sp>
      <p:sp>
        <p:nvSpPr>
          <p:cNvPr id="39" name="Getal 1">
            <a:extLst>
              <a:ext uri="{FF2B5EF4-FFF2-40B4-BE49-F238E27FC236}">
                <a16:creationId xmlns:a16="http://schemas.microsoft.com/office/drawing/2014/main" id="{63BC14F7-1406-4B4F-9BCE-15BA81F0A00E}"/>
              </a:ext>
            </a:extLst>
          </p:cNvPr>
          <p:cNvSpPr txBox="1">
            <a:spLocks/>
          </p:cNvSpPr>
          <p:nvPr/>
        </p:nvSpPr>
        <p:spPr>
          <a:xfrm>
            <a:off x="7132252" y="4464237"/>
            <a:ext cx="859815" cy="22676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None/>
            </a:pPr>
            <a:r>
              <a:rPr lang="nl-NL" sz="1200" b="0" dirty="0">
                <a:solidFill>
                  <a:schemeClr val="tx1"/>
                </a:solidFill>
              </a:rPr>
              <a:t>Vmbo-t</a:t>
            </a:r>
            <a:endParaRPr lang="nl-NL" sz="1000" b="0" dirty="0">
              <a:solidFill>
                <a:schemeClr val="tx1"/>
              </a:solidFill>
            </a:endParaRPr>
          </a:p>
        </p:txBody>
      </p:sp>
      <p:sp>
        <p:nvSpPr>
          <p:cNvPr id="40" name="Getal 1">
            <a:extLst>
              <a:ext uri="{FF2B5EF4-FFF2-40B4-BE49-F238E27FC236}">
                <a16:creationId xmlns:a16="http://schemas.microsoft.com/office/drawing/2014/main" id="{46E51DE7-91CF-40BE-9104-07BEF911750F}"/>
              </a:ext>
            </a:extLst>
          </p:cNvPr>
          <p:cNvSpPr txBox="1">
            <a:spLocks/>
          </p:cNvSpPr>
          <p:nvPr/>
        </p:nvSpPr>
        <p:spPr>
          <a:xfrm>
            <a:off x="7132252" y="5255509"/>
            <a:ext cx="859816" cy="521256"/>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None/>
            </a:pPr>
            <a:r>
              <a:rPr lang="nl-NL" sz="1200" b="0" dirty="0">
                <a:solidFill>
                  <a:schemeClr val="tx1"/>
                </a:solidFill>
              </a:rPr>
              <a:t>Praktisch, Basis en Kader</a:t>
            </a:r>
            <a:endParaRPr lang="nl-NL" sz="1000" b="0" dirty="0">
              <a:solidFill>
                <a:schemeClr val="tx1"/>
              </a:solidFill>
            </a:endParaRPr>
          </a:p>
        </p:txBody>
      </p:sp>
      <p:sp>
        <p:nvSpPr>
          <p:cNvPr id="43" name="Getal 1">
            <a:extLst>
              <a:ext uri="{FF2B5EF4-FFF2-40B4-BE49-F238E27FC236}">
                <a16:creationId xmlns:a16="http://schemas.microsoft.com/office/drawing/2014/main" id="{C9A8B649-A63B-40F0-B864-00FAE3DE5A23}"/>
              </a:ext>
            </a:extLst>
          </p:cNvPr>
          <p:cNvSpPr txBox="1">
            <a:spLocks/>
          </p:cNvSpPr>
          <p:nvPr/>
        </p:nvSpPr>
        <p:spPr>
          <a:xfrm>
            <a:off x="10842904" y="3095048"/>
            <a:ext cx="859815" cy="22676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None/>
            </a:pPr>
            <a:r>
              <a:rPr lang="nl-NL" sz="1200" b="0" dirty="0">
                <a:solidFill>
                  <a:schemeClr val="tx1"/>
                </a:solidFill>
              </a:rPr>
              <a:t>HBO</a:t>
            </a:r>
            <a:endParaRPr lang="nl-NL" sz="1000" b="0" dirty="0">
              <a:solidFill>
                <a:schemeClr val="tx1"/>
              </a:solidFill>
            </a:endParaRPr>
          </a:p>
        </p:txBody>
      </p:sp>
      <p:sp>
        <p:nvSpPr>
          <p:cNvPr id="45" name="Getal 1">
            <a:extLst>
              <a:ext uri="{FF2B5EF4-FFF2-40B4-BE49-F238E27FC236}">
                <a16:creationId xmlns:a16="http://schemas.microsoft.com/office/drawing/2014/main" id="{0D9BB672-74D7-4A22-8F75-B216A02149BA}"/>
              </a:ext>
            </a:extLst>
          </p:cNvPr>
          <p:cNvSpPr txBox="1">
            <a:spLocks/>
          </p:cNvSpPr>
          <p:nvPr/>
        </p:nvSpPr>
        <p:spPr>
          <a:xfrm>
            <a:off x="10842905" y="2382368"/>
            <a:ext cx="859815" cy="22676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r>
              <a:rPr lang="nl-NL" sz="1200" b="0" dirty="0">
                <a:solidFill>
                  <a:schemeClr val="tx1"/>
                </a:solidFill>
              </a:rPr>
              <a:t>WO</a:t>
            </a:r>
          </a:p>
        </p:txBody>
      </p:sp>
      <p:sp>
        <p:nvSpPr>
          <p:cNvPr id="46" name="Getal 1">
            <a:extLst>
              <a:ext uri="{FF2B5EF4-FFF2-40B4-BE49-F238E27FC236}">
                <a16:creationId xmlns:a16="http://schemas.microsoft.com/office/drawing/2014/main" id="{C254322F-00A1-439E-9E3C-502BD0552C40}"/>
              </a:ext>
            </a:extLst>
          </p:cNvPr>
          <p:cNvSpPr txBox="1">
            <a:spLocks/>
          </p:cNvSpPr>
          <p:nvPr/>
        </p:nvSpPr>
        <p:spPr>
          <a:xfrm>
            <a:off x="10842905" y="3869371"/>
            <a:ext cx="859815" cy="22676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None/>
            </a:pPr>
            <a:r>
              <a:rPr lang="nl-NL" sz="1200" b="0" dirty="0">
                <a:solidFill>
                  <a:schemeClr val="tx1"/>
                </a:solidFill>
              </a:rPr>
              <a:t>MBO</a:t>
            </a:r>
            <a:endParaRPr lang="nl-NL" sz="1000" b="0" dirty="0">
              <a:solidFill>
                <a:schemeClr val="tx1"/>
              </a:solidFill>
            </a:endParaRPr>
          </a:p>
        </p:txBody>
      </p:sp>
      <p:sp>
        <p:nvSpPr>
          <p:cNvPr id="47" name="Getal 1">
            <a:extLst>
              <a:ext uri="{FF2B5EF4-FFF2-40B4-BE49-F238E27FC236}">
                <a16:creationId xmlns:a16="http://schemas.microsoft.com/office/drawing/2014/main" id="{18BB26AA-56D4-430D-BB49-1A2C3C4CC7FA}"/>
              </a:ext>
            </a:extLst>
          </p:cNvPr>
          <p:cNvSpPr txBox="1">
            <a:spLocks/>
          </p:cNvSpPr>
          <p:nvPr/>
        </p:nvSpPr>
        <p:spPr>
          <a:xfrm>
            <a:off x="10842905" y="4984396"/>
            <a:ext cx="859815" cy="22676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None/>
            </a:pPr>
            <a:r>
              <a:rPr lang="nl-NL" sz="1200" b="0" dirty="0">
                <a:solidFill>
                  <a:schemeClr val="tx1"/>
                </a:solidFill>
              </a:rPr>
              <a:t>Voortgezet onderwijs</a:t>
            </a:r>
            <a:endParaRPr lang="nl-NL" sz="1000" b="0" dirty="0">
              <a:solidFill>
                <a:schemeClr val="tx1"/>
              </a:solidFill>
            </a:endParaRPr>
          </a:p>
        </p:txBody>
      </p:sp>
      <p:sp>
        <p:nvSpPr>
          <p:cNvPr id="71" name="TextBox 70">
            <a:extLst>
              <a:ext uri="{FF2B5EF4-FFF2-40B4-BE49-F238E27FC236}">
                <a16:creationId xmlns:a16="http://schemas.microsoft.com/office/drawing/2014/main" id="{C2FBC2C3-ECD3-4F80-9FF5-D58E83D11931}"/>
              </a:ext>
            </a:extLst>
          </p:cNvPr>
          <p:cNvSpPr txBox="1"/>
          <p:nvPr/>
        </p:nvSpPr>
        <p:spPr>
          <a:xfrm>
            <a:off x="5831953" y="1897354"/>
            <a:ext cx="1275244" cy="274298"/>
          </a:xfrm>
          <a:prstGeom prst="rect">
            <a:avLst/>
          </a:prstGeom>
        </p:spPr>
        <p:txBody>
          <a:bodyPr vert="horz" wrap="none" lIns="91440" tIns="45720" rIns="91440" bIns="45720" rtlCol="0" anchor="t">
            <a:noAutofit/>
          </a:bodyPr>
          <a:lstStyle/>
          <a:p>
            <a:pPr marL="0" indent="0" algn="ctr">
              <a:buNone/>
            </a:pPr>
            <a:r>
              <a:rPr lang="nl-NL" sz="1200" noProof="0" dirty="0">
                <a:solidFill>
                  <a:schemeClr val="tx1"/>
                </a:solidFill>
              </a:rPr>
              <a:t>Nederland</a:t>
            </a:r>
          </a:p>
        </p:txBody>
      </p:sp>
      <p:sp>
        <p:nvSpPr>
          <p:cNvPr id="72" name="TextBox 71">
            <a:extLst>
              <a:ext uri="{FF2B5EF4-FFF2-40B4-BE49-F238E27FC236}">
                <a16:creationId xmlns:a16="http://schemas.microsoft.com/office/drawing/2014/main" id="{F5C7E2EE-1E85-4C3C-A39B-3C9C48964E95}"/>
              </a:ext>
            </a:extLst>
          </p:cNvPr>
          <p:cNvSpPr txBox="1"/>
          <p:nvPr/>
        </p:nvSpPr>
        <p:spPr>
          <a:xfrm>
            <a:off x="4373563" y="1455202"/>
            <a:ext cx="2636838" cy="195950"/>
          </a:xfrm>
          <a:prstGeom prst="rect">
            <a:avLst/>
          </a:prstGeom>
        </p:spPr>
        <p:txBody>
          <a:bodyPr vert="horz" wrap="square" lIns="36000" tIns="18000" rIns="36000" bIns="18000" rtlCol="0" anchor="t">
            <a:noAutofit/>
          </a:bodyPr>
          <a:lstStyle/>
          <a:p>
            <a:pPr marL="0" indent="0">
              <a:buNone/>
            </a:pPr>
            <a:r>
              <a:rPr lang="nl-NL" sz="1200" b="1" i="0" u="none" strike="noStrike" kern="1200" baseline="0" dirty="0">
                <a:latin typeface="Corbel" panose="020B0503020204020204" pitchFamily="34" charset="0"/>
              </a:rPr>
              <a:t>Schooladvies</a:t>
            </a:r>
            <a:r>
              <a:rPr lang="nl-NL" sz="1200" b="1" i="0" u="none" strike="noStrike" kern="1200" baseline="30000" dirty="0">
                <a:latin typeface="Corbel" panose="020B0503020204020204" pitchFamily="34" charset="0"/>
              </a:rPr>
              <a:t>1</a:t>
            </a:r>
            <a:r>
              <a:rPr lang="nl-NL" sz="1200" b="1" i="0" u="none" strike="noStrike" kern="1200" baseline="0" dirty="0">
                <a:latin typeface="Corbel" panose="020B0503020204020204" pitchFamily="34" charset="0"/>
              </a:rPr>
              <a:t> schooljaar ’19-’20</a:t>
            </a:r>
          </a:p>
        </p:txBody>
      </p:sp>
      <p:sp>
        <p:nvSpPr>
          <p:cNvPr id="76" name="TextBox 75">
            <a:extLst>
              <a:ext uri="{FF2B5EF4-FFF2-40B4-BE49-F238E27FC236}">
                <a16:creationId xmlns:a16="http://schemas.microsoft.com/office/drawing/2014/main" id="{B1343020-DEAF-4C30-9090-4327A34D29CA}"/>
              </a:ext>
            </a:extLst>
          </p:cNvPr>
          <p:cNvSpPr txBox="1"/>
          <p:nvPr/>
        </p:nvSpPr>
        <p:spPr>
          <a:xfrm>
            <a:off x="9515743" y="1906063"/>
            <a:ext cx="1275244" cy="274298"/>
          </a:xfrm>
          <a:prstGeom prst="rect">
            <a:avLst/>
          </a:prstGeom>
        </p:spPr>
        <p:txBody>
          <a:bodyPr vert="horz" wrap="none" lIns="91440" tIns="45720" rIns="91440" bIns="45720" rtlCol="0" anchor="ctr">
            <a:noAutofit/>
          </a:bodyPr>
          <a:lstStyle/>
          <a:p>
            <a:pPr marL="0" indent="0" algn="ctr">
              <a:buNone/>
            </a:pPr>
            <a:r>
              <a:rPr lang="nl-NL" sz="1200" noProof="0" dirty="0">
                <a:solidFill>
                  <a:schemeClr val="tx1"/>
                </a:solidFill>
              </a:rPr>
              <a:t>Nederland</a:t>
            </a:r>
          </a:p>
        </p:txBody>
      </p:sp>
      <p:pic>
        <p:nvPicPr>
          <p:cNvPr id="58" name="Graphic 57" descr="Books with solid fill">
            <a:extLst>
              <a:ext uri="{FF2B5EF4-FFF2-40B4-BE49-F238E27FC236}">
                <a16:creationId xmlns:a16="http://schemas.microsoft.com/office/drawing/2014/main" id="{7A63289A-68E5-42E9-BF0A-96C3128045B0}"/>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a:off x="1245039" y="1905746"/>
            <a:ext cx="533310" cy="533310"/>
          </a:xfrm>
          <a:prstGeom prst="rect">
            <a:avLst/>
          </a:prstGeom>
        </p:spPr>
      </p:pic>
    </p:spTree>
    <p:extLst>
      <p:ext uri="{BB962C8B-B14F-4D97-AF65-F5344CB8AC3E}">
        <p14:creationId xmlns:p14="http://schemas.microsoft.com/office/powerpoint/2010/main" val="31135618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2992704E-6AF8-4EE2-AB2B-E4E99F96449A}"/>
              </a:ext>
            </a:extLst>
          </p:cNvPr>
          <p:cNvSpPr/>
          <p:nvPr/>
        </p:nvSpPr>
        <p:spPr>
          <a:xfrm>
            <a:off x="-85725" y="242664"/>
            <a:ext cx="12363450" cy="594000"/>
          </a:xfrm>
          <a:prstGeom prst="rect">
            <a:avLst/>
          </a:prstGeom>
          <a:solidFill>
            <a:srgbClr val="002060"/>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34" name="Text Placeholder 3">
            <a:extLst>
              <a:ext uri="{FF2B5EF4-FFF2-40B4-BE49-F238E27FC236}">
                <a16:creationId xmlns:a16="http://schemas.microsoft.com/office/drawing/2014/main" id="{2E5C1434-9F8E-4F56-8721-E611AE444D44}"/>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52" name="Rectangle 51">
            <a:extLst>
              <a:ext uri="{FF2B5EF4-FFF2-40B4-BE49-F238E27FC236}">
                <a16:creationId xmlns:a16="http://schemas.microsoft.com/office/drawing/2014/main" id="{78A1F02D-CD94-4948-ACF4-533A0A58141F}"/>
              </a:ext>
            </a:extLst>
          </p:cNvPr>
          <p:cNvSpPr/>
          <p:nvPr/>
        </p:nvSpPr>
        <p:spPr>
          <a:xfrm>
            <a:off x="669390" y="1324077"/>
            <a:ext cx="3434400" cy="1537728"/>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solidFill>
                <a:schemeClr val="tx1"/>
              </a:solidFill>
            </a:endParaRPr>
          </a:p>
        </p:txBody>
      </p:sp>
      <p:sp>
        <p:nvSpPr>
          <p:cNvPr id="53" name="Rectangle 52">
            <a:extLst>
              <a:ext uri="{FF2B5EF4-FFF2-40B4-BE49-F238E27FC236}">
                <a16:creationId xmlns:a16="http://schemas.microsoft.com/office/drawing/2014/main" id="{AF7C0EB2-0DAD-4AD6-9D22-376DE50FDE19}"/>
              </a:ext>
            </a:extLst>
          </p:cNvPr>
          <p:cNvSpPr/>
          <p:nvPr/>
        </p:nvSpPr>
        <p:spPr>
          <a:xfrm>
            <a:off x="669390" y="303726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4" name="Rectangle 53">
            <a:extLst>
              <a:ext uri="{FF2B5EF4-FFF2-40B4-BE49-F238E27FC236}">
                <a16:creationId xmlns:a16="http://schemas.microsoft.com/office/drawing/2014/main" id="{79DEF806-DD35-4C77-9F05-E4FF3F4F2D7A}"/>
              </a:ext>
            </a:extLst>
          </p:cNvPr>
          <p:cNvSpPr/>
          <p:nvPr/>
        </p:nvSpPr>
        <p:spPr>
          <a:xfrm>
            <a:off x="671284" y="4760854"/>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6" name="Getal 1">
            <a:extLst>
              <a:ext uri="{FF2B5EF4-FFF2-40B4-BE49-F238E27FC236}">
                <a16:creationId xmlns:a16="http://schemas.microsoft.com/office/drawing/2014/main" id="{AE6F23A1-4F9C-4E31-95B7-B9D4718ADE5E}"/>
              </a:ext>
            </a:extLst>
          </p:cNvPr>
          <p:cNvSpPr txBox="1">
            <a:spLocks/>
          </p:cNvSpPr>
          <p:nvPr/>
        </p:nvSpPr>
        <p:spPr>
          <a:xfrm>
            <a:off x="1774825" y="1957667"/>
            <a:ext cx="2207066" cy="581934"/>
          </a:xfrm>
          <a:prstGeom prst="rect">
            <a:avLst/>
          </a:prstGeom>
        </p:spPr>
        <p:txBody>
          <a:bodyPr vert="horz" lIns="54000" tIns="0" rIns="5400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002060"/>
                </a:solidFill>
              </a:rPr>
              <a:t>64,4</a:t>
            </a:r>
            <a:endParaRPr lang="nl-NL" sz="3600" dirty="0">
              <a:solidFill>
                <a:srgbClr val="002060"/>
              </a:solidFill>
            </a:endParaRPr>
          </a:p>
        </p:txBody>
      </p:sp>
      <p:sp>
        <p:nvSpPr>
          <p:cNvPr id="26" name="text 1">
            <a:extLst>
              <a:ext uri="{FF2B5EF4-FFF2-40B4-BE49-F238E27FC236}">
                <a16:creationId xmlns:a16="http://schemas.microsoft.com/office/drawing/2014/main" id="{1CF955A8-7696-478B-9047-9C236F978E8D}"/>
              </a:ext>
            </a:extLst>
          </p:cNvPr>
          <p:cNvSpPr txBox="1">
            <a:spLocks/>
          </p:cNvSpPr>
          <p:nvPr/>
        </p:nvSpPr>
        <p:spPr>
          <a:xfrm>
            <a:off x="1774824" y="3646050"/>
            <a:ext cx="2320885" cy="928465"/>
          </a:xfrm>
          <a:prstGeom prst="rect">
            <a:avLst/>
          </a:prstGeom>
        </p:spPr>
        <p:txBody>
          <a:bodyPr vert="horz" lIns="54000" tIns="0" rIns="5400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2400">
                <a:solidFill>
                  <a:srgbClr val="002060"/>
                </a:solidFill>
              </a:rPr>
              <a:t>Overig</a:t>
            </a:r>
            <a:endParaRPr lang="nl-NL" sz="2400" dirty="0">
              <a:solidFill>
                <a:srgbClr val="002060"/>
              </a:solidFill>
            </a:endParaRPr>
          </a:p>
        </p:txBody>
      </p:sp>
      <p:sp>
        <p:nvSpPr>
          <p:cNvPr id="29" name="text 2">
            <a:extLst>
              <a:ext uri="{FF2B5EF4-FFF2-40B4-BE49-F238E27FC236}">
                <a16:creationId xmlns:a16="http://schemas.microsoft.com/office/drawing/2014/main" id="{6D336652-A42E-4ADD-9414-D3360BF3E4DC}"/>
              </a:ext>
            </a:extLst>
          </p:cNvPr>
          <p:cNvSpPr txBox="1">
            <a:spLocks/>
          </p:cNvSpPr>
          <p:nvPr/>
        </p:nvSpPr>
        <p:spPr>
          <a:xfrm>
            <a:off x="1788922" y="5408613"/>
            <a:ext cx="2306790" cy="900111"/>
          </a:xfrm>
          <a:prstGeom prst="rect">
            <a:avLst/>
          </a:prstGeom>
        </p:spPr>
        <p:txBody>
          <a:bodyPr vert="horz" lIns="54000" tIns="0" rIns="5400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2400">
                <a:solidFill>
                  <a:srgbClr val="002060"/>
                </a:solidFill>
              </a:rPr>
              <a:t>Valsheids- misdrijven</a:t>
            </a:r>
            <a:endParaRPr lang="nl-NL" sz="2400" dirty="0">
              <a:solidFill>
                <a:srgbClr val="002060"/>
              </a:solidFill>
            </a:endParaRPr>
          </a:p>
        </p:txBody>
      </p:sp>
      <p:sp>
        <p:nvSpPr>
          <p:cNvPr id="36" name="Cat. overig footnote">
            <a:extLst>
              <a:ext uri="{FF2B5EF4-FFF2-40B4-BE49-F238E27FC236}">
                <a16:creationId xmlns:a16="http://schemas.microsoft.com/office/drawing/2014/main" id="{DC0DAC12-CF64-42C2-AC8A-94C8DEABA6AD}"/>
              </a:ext>
            </a:extLst>
          </p:cNvPr>
          <p:cNvSpPr txBox="1">
            <a:spLocks/>
          </p:cNvSpPr>
          <p:nvPr/>
        </p:nvSpPr>
        <p:spPr>
          <a:xfrm>
            <a:off x="662780" y="6580440"/>
            <a:ext cx="10868400" cy="122400"/>
          </a:xfrm>
          <a:prstGeom prst="rect">
            <a:avLst/>
          </a:prstGeom>
        </p:spPr>
        <p:txBody>
          <a:bodyPr vert="horz" lIns="36000" tIns="0" rIns="36000" bIns="0" rtlCol="0" anchor="b">
            <a:noAutofit/>
          </a:bodyPr>
          <a:lstStyle>
            <a:lvl1pPr marL="90000" indent="-90000" algn="l" defTabSz="685800" rtl="0" eaLnBrk="1" latinLnBrk="0" hangingPunct="1">
              <a:lnSpc>
                <a:spcPct val="90000"/>
              </a:lnSpc>
              <a:spcBef>
                <a:spcPts val="0"/>
              </a:spcBef>
              <a:buClrTx/>
              <a:buFont typeface="+mj-lt"/>
              <a:buAutoNum type="arabicPeriod"/>
              <a:defRPr sz="8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buFont typeface="+mj-lt"/>
              <a:buAutoNum type="arabicPlain"/>
            </a:pPr>
            <a:r>
              <a:rPr lang="nl-NL"/>
              <a:t>Overig bevat o.a.Drugsmisdrijven(235), Softdrugs(145) en Heling(85).</a:t>
            </a:r>
            <a:endParaRPr lang="nl-NL" dirty="0"/>
          </a:p>
        </p:txBody>
      </p:sp>
      <p:sp>
        <p:nvSpPr>
          <p:cNvPr id="49" name="Rectangle 48">
            <a:extLst>
              <a:ext uri="{FF2B5EF4-FFF2-40B4-BE49-F238E27FC236}">
                <a16:creationId xmlns:a16="http://schemas.microsoft.com/office/drawing/2014/main" id="{2E533760-E91B-4713-B321-83A31174941F}"/>
              </a:ext>
            </a:extLst>
          </p:cNvPr>
          <p:cNvSpPr/>
          <p:nvPr/>
        </p:nvSpPr>
        <p:spPr>
          <a:xfrm>
            <a:off x="4401099" y="6024830"/>
            <a:ext cx="7034420" cy="287879"/>
          </a:xfrm>
          <a:prstGeom prst="rect">
            <a:avLst/>
          </a:prstGeom>
          <a:solidFill>
            <a:schemeClr val="bg1">
              <a:lumMod val="75000"/>
            </a:schemeClr>
          </a:solidFill>
          <a:ln>
            <a:noFill/>
          </a:ln>
        </p:spPr>
        <p:txBody>
          <a:bodyPr rot="0" spcFirstLastPara="0" vertOverflow="overflow" horzOverflow="overflow" vert="horz" wrap="square" lIns="72000" tIns="0" rIns="72000" bIns="0" numCol="1" spcCol="0" rtlCol="0" fromWordArt="0" anchor="ctr" anchorCtr="0" forceAA="0" compatLnSpc="1">
            <a:prstTxWarp prst="textNoShape">
              <a:avLst/>
            </a:prstTxWarp>
            <a:noAutofit/>
          </a:bodyPr>
          <a:lstStyle/>
          <a:p>
            <a:pPr marL="0" indent="0" algn="l">
              <a:buClr>
                <a:schemeClr val="tx2"/>
              </a:buClr>
              <a:buNone/>
            </a:pPr>
            <a:r>
              <a:rPr kumimoji="0" lang="nl-NL" sz="1100" b="0" i="0" u="none" strike="noStrike" kern="1200" cap="none" spc="0" normalizeH="0" baseline="0" noProof="0" dirty="0">
                <a:ln>
                  <a:noFill/>
                </a:ln>
                <a:effectLst/>
                <a:uLnTx/>
                <a:uFillTx/>
                <a:latin typeface="Corbel" panose="020B0503020204020204" pitchFamily="34" charset="0"/>
                <a:ea typeface="+mn-ea"/>
                <a:cs typeface="+mn-cs"/>
              </a:rPr>
              <a:t>Totaal</a:t>
            </a:r>
            <a:r>
              <a:rPr kumimoji="0" lang="nl-NL" sz="1400" b="0" i="0" u="none" strike="noStrike" kern="1200" cap="none" spc="0" normalizeH="0" baseline="0" noProof="0" dirty="0">
                <a:ln>
                  <a:noFill/>
                </a:ln>
                <a:effectLst/>
                <a:uLnTx/>
                <a:uFillTx/>
                <a:latin typeface="Corbel" panose="020B0503020204020204" pitchFamily="34" charset="0"/>
                <a:ea typeface="+mn-ea"/>
                <a:cs typeface="+mn-cs"/>
              </a:rPr>
              <a:t> 		                        </a:t>
            </a:r>
            <a:r>
              <a:rPr kumimoji="0" lang="nl-NL" sz="1000" b="1" i="0" u="none" strike="noStrike" kern="1200" cap="none" spc="0" normalizeH="0" baseline="0" noProof="0" dirty="0">
                <a:ln>
                  <a:noFill/>
                </a:ln>
                <a:effectLst/>
                <a:uLnTx/>
                <a:uFillTx/>
                <a:latin typeface="Corbel" panose="020B0503020204020204" pitchFamily="34" charset="0"/>
                <a:ea typeface="+mn-ea"/>
                <a:cs typeface="+mn-cs"/>
              </a:rPr>
              <a:t>					</a:t>
            </a:r>
            <a:endParaRPr kumimoji="0" lang="nl-NL" sz="1400" b="1"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 name="TextBox 3">
            <a:extLst>
              <a:ext uri="{FF2B5EF4-FFF2-40B4-BE49-F238E27FC236}">
                <a16:creationId xmlns:a16="http://schemas.microsoft.com/office/drawing/2014/main" id="{D0513BA2-3F63-41A1-92CF-5AD844112139}"/>
              </a:ext>
            </a:extLst>
          </p:cNvPr>
          <p:cNvSpPr txBox="1"/>
          <p:nvPr/>
        </p:nvSpPr>
        <p:spPr>
          <a:xfrm>
            <a:off x="6534150" y="6038850"/>
            <a:ext cx="659130" cy="269875"/>
          </a:xfrm>
          <a:prstGeom prst="rect">
            <a:avLst/>
          </a:prstGeom>
        </p:spPr>
        <p:txBody>
          <a:bodyPr vert="horz" wrap="square" lIns="91440" tIns="45720" rIns="91440" bIns="45720" rtlCol="0">
            <a:noAutofit/>
          </a:bodyPr>
          <a:lstStyle/>
          <a:p>
            <a:pPr marL="0" indent="0" algn="l">
              <a:buNone/>
            </a:pPr>
            <a:r>
              <a:rPr kumimoji="0" lang="nl-NL" sz="1050" b="1" i="0" u="none" strike="noStrike" kern="1200" cap="none" spc="0" normalizeH="0" baseline="0" noProof="0">
                <a:ln>
                  <a:noFill/>
                </a:ln>
                <a:effectLst/>
                <a:uLnTx/>
                <a:uFillTx/>
                <a:latin typeface="Corbel" panose="020B0503020204020204" pitchFamily="34" charset="0"/>
                <a:ea typeface="+mn-ea"/>
                <a:cs typeface="+mn-cs"/>
              </a:rPr>
              <a:t>5.590</a:t>
            </a:r>
            <a:endParaRPr lang="nl-NL" sz="1050" noProof="0" dirty="0"/>
          </a:p>
        </p:txBody>
      </p:sp>
      <p:sp>
        <p:nvSpPr>
          <p:cNvPr id="35" name="TextBox 34">
            <a:extLst>
              <a:ext uri="{FF2B5EF4-FFF2-40B4-BE49-F238E27FC236}">
                <a16:creationId xmlns:a16="http://schemas.microsoft.com/office/drawing/2014/main" id="{AE3E1CB1-CD89-4E40-8B06-A3EEF546932A}"/>
              </a:ext>
            </a:extLst>
          </p:cNvPr>
          <p:cNvSpPr txBox="1"/>
          <p:nvPr/>
        </p:nvSpPr>
        <p:spPr>
          <a:xfrm>
            <a:off x="10020798" y="6038850"/>
            <a:ext cx="659130" cy="269875"/>
          </a:xfrm>
          <a:prstGeom prst="rect">
            <a:avLst/>
          </a:prstGeom>
        </p:spPr>
        <p:txBody>
          <a:bodyPr vert="horz" wrap="square" lIns="91440" tIns="45720" rIns="91440" bIns="45720" rtlCol="0">
            <a:noAutofit/>
          </a:bodyPr>
          <a:lstStyle/>
          <a:p>
            <a:pPr marL="0" indent="0" algn="l">
              <a:buNone/>
            </a:pPr>
            <a:r>
              <a:rPr kumimoji="0" lang="nl-NL" sz="1050" b="1" i="0" u="none" strike="noStrike" kern="1200" cap="none" spc="0" normalizeH="0" baseline="0" noProof="0">
                <a:ln>
                  <a:noFill/>
                </a:ln>
                <a:effectLst/>
                <a:uLnTx/>
                <a:uFillTx/>
                <a:latin typeface="Corbel" panose="020B0503020204020204" pitchFamily="34" charset="0"/>
                <a:ea typeface="+mn-ea"/>
                <a:cs typeface="+mn-cs"/>
              </a:rPr>
              <a:t>+36%</a:t>
            </a:r>
            <a:endParaRPr lang="nl-NL" sz="1050" noProof="0" dirty="0"/>
          </a:p>
        </p:txBody>
      </p:sp>
      <p:sp>
        <p:nvSpPr>
          <p:cNvPr id="59" name="Rectangle 58">
            <a:extLst>
              <a:ext uri="{FF2B5EF4-FFF2-40B4-BE49-F238E27FC236}">
                <a16:creationId xmlns:a16="http://schemas.microsoft.com/office/drawing/2014/main" id="{329842D4-1E4D-4727-A3A9-D6EEEC61F1DA}"/>
              </a:ext>
            </a:extLst>
          </p:cNvPr>
          <p:cNvSpPr/>
          <p:nvPr/>
        </p:nvSpPr>
        <p:spPr>
          <a:xfrm>
            <a:off x="4401099" y="4293552"/>
            <a:ext cx="7034421" cy="524993"/>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60" name="Rectangle 59">
            <a:extLst>
              <a:ext uri="{FF2B5EF4-FFF2-40B4-BE49-F238E27FC236}">
                <a16:creationId xmlns:a16="http://schemas.microsoft.com/office/drawing/2014/main" id="{69821FD7-A618-4490-B86C-CD9BE55C2256}"/>
              </a:ext>
            </a:extLst>
          </p:cNvPr>
          <p:cNvSpPr/>
          <p:nvPr/>
        </p:nvSpPr>
        <p:spPr>
          <a:xfrm>
            <a:off x="4401099" y="5381912"/>
            <a:ext cx="7034421" cy="524993"/>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8" name="Rectangle 57">
            <a:extLst>
              <a:ext uri="{FF2B5EF4-FFF2-40B4-BE49-F238E27FC236}">
                <a16:creationId xmlns:a16="http://schemas.microsoft.com/office/drawing/2014/main" id="{E3623418-BFFA-43B7-B6D8-C80567563BB1}"/>
              </a:ext>
            </a:extLst>
          </p:cNvPr>
          <p:cNvSpPr/>
          <p:nvPr/>
        </p:nvSpPr>
        <p:spPr>
          <a:xfrm>
            <a:off x="4401099" y="3191664"/>
            <a:ext cx="7034421" cy="524993"/>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1" name="Rectangle 50">
            <a:extLst>
              <a:ext uri="{FF2B5EF4-FFF2-40B4-BE49-F238E27FC236}">
                <a16:creationId xmlns:a16="http://schemas.microsoft.com/office/drawing/2014/main" id="{686A75F2-01C6-487A-8F3A-749D2BC9AAD7}"/>
              </a:ext>
            </a:extLst>
          </p:cNvPr>
          <p:cNvSpPr/>
          <p:nvPr/>
        </p:nvSpPr>
        <p:spPr>
          <a:xfrm>
            <a:off x="4401099" y="2107505"/>
            <a:ext cx="7034421" cy="524993"/>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graphicFrame>
        <p:nvGraphicFramePr>
          <p:cNvPr id="39" name="Google Shape;1867;p20">
            <a:extLst>
              <a:ext uri="{FF2B5EF4-FFF2-40B4-BE49-F238E27FC236}">
                <a16:creationId xmlns:a16="http://schemas.microsoft.com/office/drawing/2014/main" id="{505D77E2-1F2C-4D3B-98B6-A193DD11959E}"/>
              </a:ext>
            </a:extLst>
          </p:cNvPr>
          <p:cNvGraphicFramePr/>
          <p:nvPr>
            <p:extLst>
              <p:ext uri="{D42A27DB-BD31-4B8C-83A1-F6EECF244321}">
                <p14:modId xmlns:p14="http://schemas.microsoft.com/office/powerpoint/2010/main" val="644988651"/>
              </p:ext>
            </p:extLst>
          </p:nvPr>
        </p:nvGraphicFramePr>
        <p:xfrm>
          <a:off x="3894801" y="2049732"/>
          <a:ext cx="5221147" cy="393352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4" name="Google Shape;1867;p20">
            <a:extLst>
              <a:ext uri="{FF2B5EF4-FFF2-40B4-BE49-F238E27FC236}">
                <a16:creationId xmlns:a16="http://schemas.microsoft.com/office/drawing/2014/main" id="{7200C555-2D52-49CA-8535-E065AF5520A1}"/>
              </a:ext>
            </a:extLst>
          </p:cNvPr>
          <p:cNvGraphicFramePr/>
          <p:nvPr>
            <p:extLst>
              <p:ext uri="{D42A27DB-BD31-4B8C-83A1-F6EECF244321}">
                <p14:modId xmlns:p14="http://schemas.microsoft.com/office/powerpoint/2010/main" val="2861580678"/>
              </p:ext>
            </p:extLst>
          </p:nvPr>
        </p:nvGraphicFramePr>
        <p:xfrm>
          <a:off x="9322130" y="2049732"/>
          <a:ext cx="1775134" cy="394414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Box 26">
            <a:extLst>
              <a:ext uri="{FF2B5EF4-FFF2-40B4-BE49-F238E27FC236}">
                <a16:creationId xmlns:a16="http://schemas.microsoft.com/office/drawing/2014/main" id="{FF1F6246-F0BA-42CB-B81B-17D9037E1D95}"/>
              </a:ext>
            </a:extLst>
          </p:cNvPr>
          <p:cNvSpPr txBox="1"/>
          <p:nvPr/>
        </p:nvSpPr>
        <p:spPr>
          <a:xfrm>
            <a:off x="1782444" y="3273910"/>
            <a:ext cx="2320886" cy="413369"/>
          </a:xfrm>
          <a:prstGeom prst="rect">
            <a:avLst/>
          </a:prstGeom>
        </p:spPr>
        <p:txBody>
          <a:bodyPr vert="horz" wrap="square" lIns="91440" tIns="45720" rIns="91440" bIns="45720" rtlCol="0" anchor="ctr">
            <a:noAutofit/>
          </a:bodyPr>
          <a:lstStyle/>
          <a:p>
            <a:pPr marL="0" indent="0">
              <a:buNone/>
            </a:pPr>
            <a:r>
              <a:rPr lang="nl-NL" sz="1050" b="1" i="0" u="none" strike="noStrike" kern="1200" baseline="0">
                <a:solidFill>
                  <a:schemeClr val="tx1"/>
                </a:solidFill>
                <a:latin typeface="Corbel" panose="020B0503020204020204" pitchFamily="34" charset="0"/>
              </a:rPr>
              <a:t>Type misdrijf dat in Heerlen het meest oververtegenwoordigd is</a:t>
            </a:r>
            <a:endParaRPr lang="nl-NL" sz="1050" b="1" i="0" u="none" strike="noStrike" kern="1200" baseline="0" dirty="0">
              <a:solidFill>
                <a:schemeClr val="tx1"/>
              </a:solidFill>
              <a:latin typeface="Corbel" panose="020B0503020204020204" pitchFamily="34" charset="0"/>
            </a:endParaRPr>
          </a:p>
        </p:txBody>
      </p:sp>
      <p:sp>
        <p:nvSpPr>
          <p:cNvPr id="23" name="TextBox 22">
            <a:extLst>
              <a:ext uri="{FF2B5EF4-FFF2-40B4-BE49-F238E27FC236}">
                <a16:creationId xmlns:a16="http://schemas.microsoft.com/office/drawing/2014/main" id="{6D385293-22F3-482D-8A69-E7F90F79C889}"/>
              </a:ext>
            </a:extLst>
          </p:cNvPr>
          <p:cNvSpPr txBox="1"/>
          <p:nvPr/>
        </p:nvSpPr>
        <p:spPr>
          <a:xfrm>
            <a:off x="1774823" y="5012120"/>
            <a:ext cx="2320887" cy="413369"/>
          </a:xfrm>
          <a:prstGeom prst="rect">
            <a:avLst/>
          </a:prstGeom>
        </p:spPr>
        <p:txBody>
          <a:bodyPr vert="horz" wrap="square" lIns="91440" tIns="45720" rIns="91440" bIns="45720" rtlCol="0" anchor="ctr">
            <a:noAutofit/>
          </a:bodyPr>
          <a:lstStyle/>
          <a:p>
            <a:pPr marL="0" indent="0">
              <a:buNone/>
            </a:pPr>
            <a:r>
              <a:rPr lang="nl-NL" sz="1050" b="1" i="0" u="none" strike="noStrike" kern="1200" baseline="0">
                <a:solidFill>
                  <a:schemeClr val="tx1"/>
                </a:solidFill>
                <a:latin typeface="Corbel" panose="020B0503020204020204" pitchFamily="34" charset="0"/>
              </a:rPr>
              <a:t>Type misdrijf dat in Heerlen het meest ondervertegenwoordigd is</a:t>
            </a:r>
            <a:endParaRPr lang="nl-NL" sz="1050" b="1" i="0" u="none" strike="noStrike" kern="1200" baseline="0" dirty="0">
              <a:solidFill>
                <a:schemeClr val="tx1"/>
              </a:solidFill>
              <a:latin typeface="Corbel" panose="020B0503020204020204" pitchFamily="34" charset="0"/>
            </a:endParaRPr>
          </a:p>
        </p:txBody>
      </p:sp>
      <p:sp>
        <p:nvSpPr>
          <p:cNvPr id="48" name="Title 4">
            <a:extLst>
              <a:ext uri="{FF2B5EF4-FFF2-40B4-BE49-F238E27FC236}">
                <a16:creationId xmlns:a16="http://schemas.microsoft.com/office/drawing/2014/main" id="{1AB14BAB-1AF5-46B3-9F54-9B1B25C9E8C4}"/>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Aantallen en type misdrijven in Heerlen</a:t>
            </a:r>
            <a:endParaRPr lang="nl-NL" dirty="0">
              <a:solidFill>
                <a:schemeClr val="bg1"/>
              </a:solidFill>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32059773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3196" name="think-cell Slide" r:id="rId7" imgW="425" imgH="424" progId="TCLayout.ActiveDocument.1">
                  <p:embed/>
                </p:oleObj>
              </mc:Choice>
              <mc:Fallback>
                <p:oleObj name="think-cell Slide" r:id="rId7"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3" name="TextBox 2">
            <a:extLst>
              <a:ext uri="{FF2B5EF4-FFF2-40B4-BE49-F238E27FC236}">
                <a16:creationId xmlns:a16="http://schemas.microsoft.com/office/drawing/2014/main" id="{EE8184F0-5BDF-42F3-92B1-1A2AF98D8A51}"/>
              </a:ext>
            </a:extLst>
          </p:cNvPr>
          <p:cNvSpPr txBox="1"/>
          <p:nvPr/>
        </p:nvSpPr>
        <p:spPr>
          <a:xfrm>
            <a:off x="1774825" y="1534737"/>
            <a:ext cx="2328964" cy="560090"/>
          </a:xfrm>
          <a:prstGeom prst="rect">
            <a:avLst/>
          </a:prstGeom>
        </p:spPr>
        <p:txBody>
          <a:bodyPr vert="horz" wrap="square" lIns="91440" tIns="45720" rIns="91440" bIns="45720" rtlCol="0" anchor="ctr">
            <a:noAutofit/>
          </a:bodyPr>
          <a:lstStyle/>
          <a:p>
            <a:pPr marL="0" indent="0">
              <a:buNone/>
            </a:pPr>
            <a:r>
              <a:rPr lang="nl-NL" sz="1050" b="1" dirty="0">
                <a:solidFill>
                  <a:schemeClr val="tx1"/>
                </a:solidFill>
              </a:rPr>
              <a:t>Totaal aantal misdrijven per 1.000 inwoners, 2019</a:t>
            </a:r>
          </a:p>
        </p:txBody>
      </p:sp>
      <p:pic>
        <p:nvPicPr>
          <p:cNvPr id="50" name="Graphic 49" descr="Robber with solid fill">
            <a:extLst>
              <a:ext uri="{FF2B5EF4-FFF2-40B4-BE49-F238E27FC236}">
                <a16:creationId xmlns:a16="http://schemas.microsoft.com/office/drawing/2014/main" id="{01AF864B-FF71-4737-A386-14E1E4874AE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1241515" y="1839012"/>
            <a:ext cx="533310" cy="533310"/>
          </a:xfrm>
          <a:prstGeom prst="rect">
            <a:avLst/>
          </a:prstGeom>
        </p:spPr>
      </p:pic>
      <p:sp>
        <p:nvSpPr>
          <p:cNvPr id="30" name="TextBox 29">
            <a:extLst>
              <a:ext uri="{FF2B5EF4-FFF2-40B4-BE49-F238E27FC236}">
                <a16:creationId xmlns:a16="http://schemas.microsoft.com/office/drawing/2014/main" id="{F01D4139-9B60-488A-9CF9-0A3D80EA6579}"/>
              </a:ext>
            </a:extLst>
          </p:cNvPr>
          <p:cNvSpPr txBox="1"/>
          <p:nvPr/>
        </p:nvSpPr>
        <p:spPr>
          <a:xfrm>
            <a:off x="1788219" y="2412401"/>
            <a:ext cx="2328964" cy="413369"/>
          </a:xfrm>
          <a:prstGeom prst="rect">
            <a:avLst/>
          </a:prstGeom>
        </p:spPr>
        <p:txBody>
          <a:bodyPr vert="horz" wrap="square" lIns="91440" tIns="45720" rIns="91440" bIns="45720" rtlCol="0" anchor="ctr">
            <a:noAutofit/>
          </a:bodyPr>
          <a:lstStyle/>
          <a:p>
            <a:pPr marL="0" indent="0">
              <a:buNone/>
            </a:pPr>
            <a:r>
              <a:rPr lang="nl-NL" sz="1050" b="1" dirty="0">
                <a:solidFill>
                  <a:schemeClr val="tx1"/>
                </a:solidFill>
              </a:rPr>
              <a:t>Nederlands gemiddelde: 47,3</a:t>
            </a:r>
          </a:p>
        </p:txBody>
      </p:sp>
      <p:sp>
        <p:nvSpPr>
          <p:cNvPr id="17" name="Text Placeholder 16">
            <a:extLst>
              <a:ext uri="{FF2B5EF4-FFF2-40B4-BE49-F238E27FC236}">
                <a16:creationId xmlns:a16="http://schemas.microsoft.com/office/drawing/2014/main" id="{99C5603B-6E0F-4FC2-924D-51DD306E8734}"/>
              </a:ext>
            </a:extLst>
          </p:cNvPr>
          <p:cNvSpPr>
            <a:spLocks noGrp="1"/>
          </p:cNvSpPr>
          <p:nvPr>
            <p:ph type="body" sz="quarter" idx="20"/>
          </p:nvPr>
        </p:nvSpPr>
        <p:spPr>
          <a:xfrm>
            <a:off x="662780" y="6691150"/>
            <a:ext cx="10868400" cy="122400"/>
          </a:xfrm>
        </p:spPr>
        <p:txBody>
          <a:bodyPr/>
          <a:lstStyle/>
          <a:p>
            <a:pPr marL="0" indent="0">
              <a:buNone/>
            </a:pPr>
            <a:r>
              <a:rPr lang="nl-NL" dirty="0"/>
              <a:t>  </a:t>
            </a:r>
          </a:p>
          <a:p>
            <a:pPr marL="0" indent="0">
              <a:buNone/>
            </a:pPr>
            <a:r>
              <a:rPr lang="nl-NL" dirty="0"/>
              <a:t>Bron: </a:t>
            </a:r>
            <a:r>
              <a:rPr lang="nl-NL" dirty="0">
                <a:hlinkClick r:id="rId11"/>
              </a:rPr>
              <a:t>CBS</a:t>
            </a:r>
            <a:r>
              <a:rPr lang="nl-NL" dirty="0"/>
              <a:t> Criminaliteit; </a:t>
            </a:r>
            <a:r>
              <a:rPr lang="nl-NL" dirty="0" err="1"/>
              <a:t>it’s</a:t>
            </a:r>
            <a:r>
              <a:rPr lang="nl-NL" dirty="0"/>
              <a:t> public analyse</a:t>
            </a:r>
          </a:p>
        </p:txBody>
      </p:sp>
      <p:pic>
        <p:nvPicPr>
          <p:cNvPr id="31" name="Graphic 30" descr="Scales of justice with solid fill">
            <a:extLst>
              <a:ext uri="{FF2B5EF4-FFF2-40B4-BE49-F238E27FC236}">
                <a16:creationId xmlns:a16="http://schemas.microsoft.com/office/drawing/2014/main" id="{8DF46097-6CF3-4F8B-9D97-F25FAB9D4C2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1320053" y="3496027"/>
            <a:ext cx="444939" cy="444939"/>
          </a:xfrm>
          <a:prstGeom prst="rect">
            <a:avLst/>
          </a:prstGeom>
        </p:spPr>
      </p:pic>
      <p:pic>
        <p:nvPicPr>
          <p:cNvPr id="33" name="Graphic 32" descr="Scales of justice with solid fill">
            <a:extLst>
              <a:ext uri="{FF2B5EF4-FFF2-40B4-BE49-F238E27FC236}">
                <a16:creationId xmlns:a16="http://schemas.microsoft.com/office/drawing/2014/main" id="{D2771D2F-3AC0-438F-854E-C13D6D6D301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1320053" y="5300117"/>
            <a:ext cx="444939" cy="444939"/>
          </a:xfrm>
          <a:prstGeom prst="rect">
            <a:avLst/>
          </a:prstGeom>
        </p:spPr>
      </p:pic>
      <p:sp>
        <p:nvSpPr>
          <p:cNvPr id="61" name="Text Placeholder 3">
            <a:extLst>
              <a:ext uri="{FF2B5EF4-FFF2-40B4-BE49-F238E27FC236}">
                <a16:creationId xmlns:a16="http://schemas.microsoft.com/office/drawing/2014/main" id="{BF9D233C-AF07-4C9B-AF70-A38B454A1159}"/>
              </a:ext>
            </a:extLst>
          </p:cNvPr>
          <p:cNvSpPr txBox="1">
            <a:spLocks/>
          </p:cNvSpPr>
          <p:nvPr/>
        </p:nvSpPr>
        <p:spPr>
          <a:xfrm>
            <a:off x="4373563" y="1456616"/>
            <a:ext cx="6906296" cy="166519"/>
          </a:xfrm>
          <a:prstGeom prst="rect">
            <a:avLst/>
          </a:prstGeom>
        </p:spPr>
        <p:txBody>
          <a:bodyPr vert="horz" lIns="36000" tIns="18000" rIns="36000" bIns="1800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dirty="0">
                <a:solidFill>
                  <a:schemeClr val="tx1"/>
                </a:solidFill>
                <a:ea typeface="Cambria" panose="02040503050406030204" pitchFamily="18" charset="0"/>
              </a:rPr>
              <a:t>Aantal misdrijven per type, 2019 </a:t>
            </a:r>
          </a:p>
        </p:txBody>
      </p:sp>
      <p:sp>
        <p:nvSpPr>
          <p:cNvPr id="64" name="TextBox 63">
            <a:extLst>
              <a:ext uri="{FF2B5EF4-FFF2-40B4-BE49-F238E27FC236}">
                <a16:creationId xmlns:a16="http://schemas.microsoft.com/office/drawing/2014/main" id="{A5CD775C-C04E-493E-B341-4F4D32F90F9D}"/>
              </a:ext>
            </a:extLst>
          </p:cNvPr>
          <p:cNvSpPr txBox="1"/>
          <p:nvPr/>
        </p:nvSpPr>
        <p:spPr>
          <a:xfrm>
            <a:off x="6318418" y="1815817"/>
            <a:ext cx="1336416" cy="237757"/>
          </a:xfrm>
          <a:prstGeom prst="rect">
            <a:avLst/>
          </a:prstGeom>
          <a:noFill/>
        </p:spPr>
        <p:txBody>
          <a:bodyPr wrap="square">
            <a:spAutoFit/>
          </a:bodyPr>
          <a:lstStyle/>
          <a:p>
            <a:pPr marL="0" indent="0">
              <a:buNone/>
            </a:pPr>
            <a:r>
              <a:rPr lang="nl-NL" sz="1050" dirty="0">
                <a:solidFill>
                  <a:schemeClr val="tx1"/>
                </a:solidFill>
                <a:ea typeface="Cambria" panose="02040503050406030204" pitchFamily="18" charset="0"/>
              </a:rPr>
              <a:t>Aantal misdrijven</a:t>
            </a:r>
            <a:endParaRPr lang="nl-NL" sz="1050" dirty="0">
              <a:solidFill>
                <a:schemeClr val="tx1"/>
              </a:solidFill>
            </a:endParaRPr>
          </a:p>
        </p:txBody>
      </p:sp>
      <p:sp>
        <p:nvSpPr>
          <p:cNvPr id="66" name="TextBox 65">
            <a:extLst>
              <a:ext uri="{FF2B5EF4-FFF2-40B4-BE49-F238E27FC236}">
                <a16:creationId xmlns:a16="http://schemas.microsoft.com/office/drawing/2014/main" id="{BC5B114C-B707-4BEA-81F3-A19B9C1BC9B9}"/>
              </a:ext>
            </a:extLst>
          </p:cNvPr>
          <p:cNvSpPr txBox="1"/>
          <p:nvPr/>
        </p:nvSpPr>
        <p:spPr>
          <a:xfrm>
            <a:off x="9873884" y="1815817"/>
            <a:ext cx="1086581" cy="244682"/>
          </a:xfrm>
          <a:prstGeom prst="rect">
            <a:avLst/>
          </a:prstGeom>
          <a:noFill/>
        </p:spPr>
        <p:txBody>
          <a:bodyPr wrap="square">
            <a:spAutoFit/>
          </a:bodyPr>
          <a:lstStyle/>
          <a:p>
            <a:pPr marL="0" indent="0">
              <a:buNone/>
            </a:pPr>
            <a:r>
              <a:rPr lang="nl-NL" sz="1050" dirty="0">
                <a:solidFill>
                  <a:schemeClr val="tx1"/>
                </a:solidFill>
                <a:ea typeface="Cambria" panose="02040503050406030204" pitchFamily="18" charset="0"/>
              </a:rPr>
              <a:t>Vergelijking NL</a:t>
            </a:r>
            <a:endParaRPr lang="nl-NL" sz="1050" dirty="0">
              <a:solidFill>
                <a:schemeClr val="tx1"/>
              </a:solidFill>
            </a:endParaRPr>
          </a:p>
        </p:txBody>
      </p:sp>
      <p:sp>
        <p:nvSpPr>
          <p:cNvPr id="42" name="Text Placeholder 3">
            <a:extLst>
              <a:ext uri="{FF2B5EF4-FFF2-40B4-BE49-F238E27FC236}">
                <a16:creationId xmlns:a16="http://schemas.microsoft.com/office/drawing/2014/main" id="{D9CF3CD8-B9F9-4E32-B780-8D68DD6A53C9}"/>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Veiligheid:</a:t>
            </a:r>
          </a:p>
        </p:txBody>
      </p:sp>
      <p:cxnSp>
        <p:nvCxnSpPr>
          <p:cNvPr id="55" name="Straight Arrow Connector 54">
            <a:extLst>
              <a:ext uri="{FF2B5EF4-FFF2-40B4-BE49-F238E27FC236}">
                <a16:creationId xmlns:a16="http://schemas.microsoft.com/office/drawing/2014/main" id="{B898F3A2-0EF8-43DF-8536-7C25A959D3C5}"/>
              </a:ext>
            </a:extLst>
          </p:cNvPr>
          <p:cNvCxnSpPr>
            <a:cxnSpLocks/>
          </p:cNvCxnSpPr>
          <p:nvPr/>
        </p:nvCxnSpPr>
        <p:spPr>
          <a:xfrm>
            <a:off x="1318399" y="5383455"/>
            <a:ext cx="0" cy="293445"/>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358A7BB9-57C3-4BE9-A0B8-1B68AB1804E5}"/>
              </a:ext>
            </a:extLst>
          </p:cNvPr>
          <p:cNvCxnSpPr>
            <a:cxnSpLocks/>
          </p:cNvCxnSpPr>
          <p:nvPr/>
        </p:nvCxnSpPr>
        <p:spPr>
          <a:xfrm flipV="1">
            <a:off x="1318399" y="3588218"/>
            <a:ext cx="0" cy="293445"/>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68511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2B993BC-DB1B-482E-AF8F-5872F4834AB0}"/>
              </a:ext>
            </a:extLst>
          </p:cNvPr>
          <p:cNvGraphicFramePr>
            <a:graphicFrameLocks noChangeAspect="1"/>
          </p:cNvGraphicFramePr>
          <p:nvPr>
            <p:custDataLst>
              <p:tags r:id="rId2"/>
            </p:custDataLst>
            <p:extLst>
              <p:ext uri="{D42A27DB-BD31-4B8C-83A1-F6EECF244321}">
                <p14:modId xmlns:p14="http://schemas.microsoft.com/office/powerpoint/2010/main" val="13484865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4220" name="think-cell Slide" r:id="rId4" imgW="425" imgH="426" progId="TCLayout.ActiveDocument.1">
                  <p:embed/>
                </p:oleObj>
              </mc:Choice>
              <mc:Fallback>
                <p:oleObj name="think-cell Slide" r:id="rId4" imgW="425" imgH="426" progId="TCLayout.ActiveDocument.1">
                  <p:embed/>
                  <p:pic>
                    <p:nvPicPr>
                      <p:cNvPr id="2" name="Object 1" hidden="1">
                        <a:extLst>
                          <a:ext uri="{FF2B5EF4-FFF2-40B4-BE49-F238E27FC236}">
                            <a16:creationId xmlns:a16="http://schemas.microsoft.com/office/drawing/2014/main" id="{D2B993BC-DB1B-482E-AF8F-5872F4834AB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8" name="Rectangle 17">
            <a:extLst>
              <a:ext uri="{FF2B5EF4-FFF2-40B4-BE49-F238E27FC236}">
                <a16:creationId xmlns:a16="http://schemas.microsoft.com/office/drawing/2014/main" id="{32779935-9A1E-4375-9179-19F4F25C70BC}"/>
              </a:ext>
            </a:extLst>
          </p:cNvPr>
          <p:cNvSpPr/>
          <p:nvPr/>
        </p:nvSpPr>
        <p:spPr>
          <a:xfrm>
            <a:off x="-85725" y="242664"/>
            <a:ext cx="12363450" cy="594000"/>
          </a:xfrm>
          <a:prstGeom prst="rect">
            <a:avLst/>
          </a:prstGeom>
          <a:solidFill>
            <a:srgbClr val="7F7F7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31" name="Text Placeholder 3">
            <a:extLst>
              <a:ext uri="{FF2B5EF4-FFF2-40B4-BE49-F238E27FC236}">
                <a16:creationId xmlns:a16="http://schemas.microsoft.com/office/drawing/2014/main" id="{1F3DB094-679D-4363-856A-A07527A885D4}"/>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28" name="Rectangle 27">
            <a:extLst>
              <a:ext uri="{FF2B5EF4-FFF2-40B4-BE49-F238E27FC236}">
                <a16:creationId xmlns:a16="http://schemas.microsoft.com/office/drawing/2014/main" id="{A6E8F1E7-D8C2-4A40-8542-131E6243786B}"/>
              </a:ext>
            </a:extLst>
          </p:cNvPr>
          <p:cNvSpPr/>
          <p:nvPr/>
        </p:nvSpPr>
        <p:spPr>
          <a:xfrm>
            <a:off x="10179729" y="3194894"/>
            <a:ext cx="1349051" cy="2789981"/>
          </a:xfrm>
          <a:prstGeom prst="rect">
            <a:avLst/>
          </a:prstGeom>
          <a:solidFill>
            <a:srgbClr val="FFFFFF"/>
          </a:solidFill>
          <a:ln w="3175">
            <a:solidFill>
              <a:schemeClr val="bg1">
                <a:lumMod val="75000"/>
              </a:schemeClr>
            </a:solid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1000" dirty="0"/>
          </a:p>
        </p:txBody>
      </p:sp>
      <p:sp>
        <p:nvSpPr>
          <p:cNvPr id="30" name="TextBox 29">
            <a:extLst>
              <a:ext uri="{FF2B5EF4-FFF2-40B4-BE49-F238E27FC236}">
                <a16:creationId xmlns:a16="http://schemas.microsoft.com/office/drawing/2014/main" id="{5522D622-1378-4C4E-A748-5AB7C3665193}"/>
              </a:ext>
            </a:extLst>
          </p:cNvPr>
          <p:cNvSpPr txBox="1"/>
          <p:nvPr/>
        </p:nvSpPr>
        <p:spPr>
          <a:xfrm>
            <a:off x="10331880" y="3527686"/>
            <a:ext cx="1065834" cy="317647"/>
          </a:xfrm>
          <a:prstGeom prst="rect">
            <a:avLst/>
          </a:prstGeom>
          <a:solidFill>
            <a:srgbClr val="EC6224">
              <a:alpha val="60000"/>
            </a:srgbClr>
          </a:solidFill>
          <a:ln w="4167" cap="flat">
            <a:noFill/>
            <a:prstDash val="solid"/>
            <a:miter/>
          </a:ln>
        </p:spPr>
        <p:txBody>
          <a:bodyPr vert="horz" wrap="square" lIns="0" tIns="0" rIns="0" bIns="0" rtlCol="0" anchor="ctr">
            <a:noAutofit/>
          </a:bodyPr>
          <a:lstStyle/>
          <a:p>
            <a:pPr marL="0" indent="0" algn="ctr">
              <a:buNone/>
            </a:pPr>
            <a:r>
              <a:rPr lang="nl-NL" sz="1000">
                <a:solidFill>
                  <a:schemeClr val="tx1"/>
                </a:solidFill>
              </a:rPr>
              <a:t>Heerlen 2012</a:t>
            </a:r>
            <a:endParaRPr lang="nl-NL" sz="1000" noProof="0" dirty="0">
              <a:solidFill>
                <a:schemeClr val="tx1"/>
              </a:solidFill>
            </a:endParaRPr>
          </a:p>
        </p:txBody>
      </p:sp>
      <p:sp>
        <p:nvSpPr>
          <p:cNvPr id="32" name="TextBox 31">
            <a:extLst>
              <a:ext uri="{FF2B5EF4-FFF2-40B4-BE49-F238E27FC236}">
                <a16:creationId xmlns:a16="http://schemas.microsoft.com/office/drawing/2014/main" id="{C15AB802-A6D6-4912-87A9-7A69AEE6C292}"/>
              </a:ext>
            </a:extLst>
          </p:cNvPr>
          <p:cNvSpPr txBox="1"/>
          <p:nvPr/>
        </p:nvSpPr>
        <p:spPr>
          <a:xfrm>
            <a:off x="10331880" y="3893333"/>
            <a:ext cx="1065834" cy="317647"/>
          </a:xfrm>
          <a:prstGeom prst="rect">
            <a:avLst/>
          </a:prstGeom>
          <a:solidFill>
            <a:srgbClr val="EC6224">
              <a:alpha val="80000"/>
            </a:srgbClr>
          </a:solidFill>
          <a:ln w="4167" cap="flat">
            <a:noFill/>
            <a:prstDash val="solid"/>
            <a:miter/>
          </a:ln>
        </p:spPr>
        <p:txBody>
          <a:bodyPr vert="horz" wrap="square" lIns="0" tIns="0" rIns="0" bIns="0" rtlCol="0" anchor="ctr">
            <a:noAutofit/>
          </a:bodyPr>
          <a:lstStyle/>
          <a:p>
            <a:pPr marL="0" indent="0" algn="ctr">
              <a:buNone/>
            </a:pPr>
            <a:r>
              <a:rPr lang="nl-NL" sz="1000">
                <a:solidFill>
                  <a:schemeClr val="tx1"/>
                </a:solidFill>
              </a:rPr>
              <a:t>Heerlen 2017</a:t>
            </a:r>
            <a:endParaRPr lang="nl-NL" sz="1000" noProof="0" dirty="0">
              <a:solidFill>
                <a:schemeClr val="tx1"/>
              </a:solidFill>
            </a:endParaRPr>
          </a:p>
        </p:txBody>
      </p:sp>
      <p:sp>
        <p:nvSpPr>
          <p:cNvPr id="34" name="TextBox 33">
            <a:extLst>
              <a:ext uri="{FF2B5EF4-FFF2-40B4-BE49-F238E27FC236}">
                <a16:creationId xmlns:a16="http://schemas.microsoft.com/office/drawing/2014/main" id="{D68F9785-317C-4006-AB30-3578AFA15F0E}"/>
              </a:ext>
            </a:extLst>
          </p:cNvPr>
          <p:cNvSpPr txBox="1"/>
          <p:nvPr/>
        </p:nvSpPr>
        <p:spPr>
          <a:xfrm>
            <a:off x="10331880" y="4272238"/>
            <a:ext cx="1065834" cy="317647"/>
          </a:xfrm>
          <a:prstGeom prst="rect">
            <a:avLst/>
          </a:prstGeom>
          <a:solidFill>
            <a:srgbClr val="EC6224"/>
          </a:solidFill>
        </p:spPr>
        <p:txBody>
          <a:bodyPr vert="horz" wrap="square" lIns="0" tIns="0" rIns="0" bIns="0" rtlCol="0" anchor="ctr">
            <a:noAutofit/>
          </a:bodyPr>
          <a:lstStyle/>
          <a:p>
            <a:pPr marL="0" indent="0" algn="ctr">
              <a:buNone/>
            </a:pPr>
            <a:r>
              <a:rPr lang="nl-NL" sz="1000">
                <a:solidFill>
                  <a:schemeClr val="bg1"/>
                </a:solidFill>
              </a:rPr>
              <a:t>Heerlen 2021</a:t>
            </a:r>
            <a:endParaRPr lang="nl-NL" sz="1000" noProof="0" dirty="0">
              <a:solidFill>
                <a:schemeClr val="bg1"/>
              </a:solidFill>
            </a:endParaRPr>
          </a:p>
        </p:txBody>
      </p:sp>
      <p:graphicFrame>
        <p:nvGraphicFramePr>
          <p:cNvPr id="39" name="Chart 38">
            <a:extLst>
              <a:ext uri="{FF2B5EF4-FFF2-40B4-BE49-F238E27FC236}">
                <a16:creationId xmlns:a16="http://schemas.microsoft.com/office/drawing/2014/main" id="{AE9351DD-6E15-439F-9D26-C3E617834B02}"/>
              </a:ext>
            </a:extLst>
          </p:cNvPr>
          <p:cNvGraphicFramePr/>
          <p:nvPr>
            <p:extLst>
              <p:ext uri="{D42A27DB-BD31-4B8C-83A1-F6EECF244321}">
                <p14:modId xmlns:p14="http://schemas.microsoft.com/office/powerpoint/2010/main" val="2032054330"/>
              </p:ext>
            </p:extLst>
          </p:nvPr>
        </p:nvGraphicFramePr>
        <p:xfrm>
          <a:off x="4532177" y="1408983"/>
          <a:ext cx="4886634" cy="4677186"/>
        </p:xfrm>
        <a:graphic>
          <a:graphicData uri="http://schemas.openxmlformats.org/drawingml/2006/chart">
            <c:chart xmlns:c="http://schemas.openxmlformats.org/drawingml/2006/chart" xmlns:r="http://schemas.openxmlformats.org/officeDocument/2006/relationships" r:id="rId6"/>
          </a:graphicData>
        </a:graphic>
      </p:graphicFrame>
      <p:sp>
        <p:nvSpPr>
          <p:cNvPr id="19" name="Text Placeholder 3">
            <a:extLst>
              <a:ext uri="{FF2B5EF4-FFF2-40B4-BE49-F238E27FC236}">
                <a16:creationId xmlns:a16="http://schemas.microsoft.com/office/drawing/2014/main" id="{E8879607-D120-4F35-A2CC-9AA854584528}"/>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Politiek:</a:t>
            </a:r>
          </a:p>
        </p:txBody>
      </p:sp>
      <p:sp>
        <p:nvSpPr>
          <p:cNvPr id="42" name="Rectangle 41">
            <a:extLst>
              <a:ext uri="{FF2B5EF4-FFF2-40B4-BE49-F238E27FC236}">
                <a16:creationId xmlns:a16="http://schemas.microsoft.com/office/drawing/2014/main" id="{B10793A9-9886-4D72-96E0-D2A6FD8CC85A}"/>
              </a:ext>
            </a:extLst>
          </p:cNvPr>
          <p:cNvSpPr/>
          <p:nvPr/>
        </p:nvSpPr>
        <p:spPr>
          <a:xfrm>
            <a:off x="663165" y="1342389"/>
            <a:ext cx="3434400" cy="4966336"/>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r>
              <a:rPr lang="nl-NL" sz="2000" dirty="0"/>
              <a:t>Methodologie</a:t>
            </a:r>
          </a:p>
          <a:p>
            <a:pPr marL="0" indent="0">
              <a:buNone/>
            </a:pPr>
            <a:r>
              <a:rPr lang="nl-NL" dirty="0"/>
              <a:t>Vaak worden partijen ingedeeld op de assen links/rechts en conservatief/progressief. Per gemeente gebruiken we het stemgedrag, gecombineerd met posities van alle partijen, om te bepalen waar de gemeente al geheel staat.</a:t>
            </a:r>
          </a:p>
          <a:p>
            <a:pPr marL="0" indent="0">
              <a:buNone/>
            </a:pPr>
            <a:r>
              <a:rPr lang="nl-NL" dirty="0"/>
              <a:t>Let op: Verandering ontstaat door zowel veranderend kiesgedrag als herpositionering van partijen op de assen. In de grafiek hieronder vind je dit dubbele effect. In de grafiek rechts zie je wat alleen het effect van het kiesgedrag is door de positie van de partijen vast te zetten op die van 2021.</a:t>
            </a:r>
          </a:p>
        </p:txBody>
      </p:sp>
      <p:cxnSp>
        <p:nvCxnSpPr>
          <p:cNvPr id="41" name="Straight Connector 40">
            <a:extLst>
              <a:ext uri="{FF2B5EF4-FFF2-40B4-BE49-F238E27FC236}">
                <a16:creationId xmlns:a16="http://schemas.microsoft.com/office/drawing/2014/main" id="{8B7989C1-BDE9-4044-AF60-D262738BDB0C}"/>
              </a:ext>
            </a:extLst>
          </p:cNvPr>
          <p:cNvCxnSpPr>
            <a:cxnSpLocks/>
            <a:stCxn id="48" idx="0"/>
            <a:endCxn id="48" idx="4"/>
          </p:cNvCxnSpPr>
          <p:nvPr/>
        </p:nvCxnSpPr>
        <p:spPr>
          <a:xfrm>
            <a:off x="2343299" y="4310583"/>
            <a:ext cx="0" cy="190231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F2944C34-3234-4F5F-8E5F-6E09AC64143B}"/>
              </a:ext>
            </a:extLst>
          </p:cNvPr>
          <p:cNvCxnSpPr>
            <a:cxnSpLocks/>
            <a:endCxn id="48" idx="6"/>
          </p:cNvCxnSpPr>
          <p:nvPr/>
        </p:nvCxnSpPr>
        <p:spPr>
          <a:xfrm>
            <a:off x="1392143" y="5246194"/>
            <a:ext cx="1902312" cy="1554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8" name="Oval 47">
            <a:extLst>
              <a:ext uri="{FF2B5EF4-FFF2-40B4-BE49-F238E27FC236}">
                <a16:creationId xmlns:a16="http://schemas.microsoft.com/office/drawing/2014/main" id="{AC6B5655-4F2F-401F-86CA-50F7F40A5C39}"/>
              </a:ext>
            </a:extLst>
          </p:cNvPr>
          <p:cNvSpPr/>
          <p:nvPr/>
        </p:nvSpPr>
        <p:spPr>
          <a:xfrm>
            <a:off x="1392143" y="4310583"/>
            <a:ext cx="1902312" cy="1902312"/>
          </a:xfrm>
          <a:prstGeom prst="ellipse">
            <a:avLst/>
          </a:prstGeom>
          <a:noFill/>
          <a:ln>
            <a:solidFill>
              <a:schemeClr val="bg1">
                <a:lumMod val="65000"/>
              </a:schemeClr>
            </a:solidFill>
            <a:prstDash val="dash"/>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graphicFrame>
        <p:nvGraphicFramePr>
          <p:cNvPr id="40" name="Chart 39">
            <a:extLst>
              <a:ext uri="{FF2B5EF4-FFF2-40B4-BE49-F238E27FC236}">
                <a16:creationId xmlns:a16="http://schemas.microsoft.com/office/drawing/2014/main" id="{2EAE12CD-F31A-43C2-8463-A7B7AE8F113B}"/>
              </a:ext>
            </a:extLst>
          </p:cNvPr>
          <p:cNvGraphicFramePr/>
          <p:nvPr>
            <p:extLst>
              <p:ext uri="{D42A27DB-BD31-4B8C-83A1-F6EECF244321}">
                <p14:modId xmlns:p14="http://schemas.microsoft.com/office/powerpoint/2010/main" val="983948337"/>
              </p:ext>
            </p:extLst>
          </p:nvPr>
        </p:nvGraphicFramePr>
        <p:xfrm>
          <a:off x="1203703" y="4170987"/>
          <a:ext cx="2279192" cy="2181504"/>
        </p:xfrm>
        <a:graphic>
          <a:graphicData uri="http://schemas.openxmlformats.org/drawingml/2006/chart">
            <c:chart xmlns:c="http://schemas.openxmlformats.org/drawingml/2006/chart" xmlns:r="http://schemas.openxmlformats.org/officeDocument/2006/relationships" r:id="rId7"/>
          </a:graphicData>
        </a:graphic>
      </p:graphicFrame>
      <p:sp>
        <p:nvSpPr>
          <p:cNvPr id="20" name="Title 4">
            <a:extLst>
              <a:ext uri="{FF2B5EF4-FFF2-40B4-BE49-F238E27FC236}">
                <a16:creationId xmlns:a16="http://schemas.microsoft.com/office/drawing/2014/main" id="{BF7F2712-D214-4BAF-8E2A-2C2006DD9BD2}"/>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Ontwikkeling stemgedrag in  Heerlen</a:t>
            </a:r>
            <a:endParaRPr lang="nl-NL" dirty="0">
              <a:solidFill>
                <a:schemeClr val="bg1"/>
              </a:solidFill>
            </a:endParaRPr>
          </a:p>
        </p:txBody>
      </p:sp>
      <p:sp>
        <p:nvSpPr>
          <p:cNvPr id="3" name="Oval 2">
            <a:extLst>
              <a:ext uri="{FF2B5EF4-FFF2-40B4-BE49-F238E27FC236}">
                <a16:creationId xmlns:a16="http://schemas.microsoft.com/office/drawing/2014/main" id="{86BAAAEC-4710-4400-B67C-D78A6D1664CB}"/>
              </a:ext>
            </a:extLst>
          </p:cNvPr>
          <p:cNvSpPr/>
          <p:nvPr/>
        </p:nvSpPr>
        <p:spPr>
          <a:xfrm>
            <a:off x="5831456" y="2488983"/>
            <a:ext cx="2340000" cy="2340000"/>
          </a:xfrm>
          <a:prstGeom prst="ellipse">
            <a:avLst/>
          </a:prstGeom>
          <a:noFill/>
          <a:ln>
            <a:solidFill>
              <a:schemeClr val="bg1">
                <a:lumMod val="65000"/>
              </a:schemeClr>
            </a:solidFill>
            <a:prstDash val="dash"/>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16" name="Oval 15">
            <a:extLst>
              <a:ext uri="{FF2B5EF4-FFF2-40B4-BE49-F238E27FC236}">
                <a16:creationId xmlns:a16="http://schemas.microsoft.com/office/drawing/2014/main" id="{5C6C4C81-CAE9-4DDC-8DA4-B02F51591E4F}"/>
              </a:ext>
            </a:extLst>
          </p:cNvPr>
          <p:cNvSpPr/>
          <p:nvPr/>
        </p:nvSpPr>
        <p:spPr>
          <a:xfrm>
            <a:off x="4751456" y="1408983"/>
            <a:ext cx="4500000" cy="4500000"/>
          </a:xfrm>
          <a:prstGeom prst="ellipse">
            <a:avLst/>
          </a:prstGeom>
          <a:noFill/>
          <a:ln>
            <a:solidFill>
              <a:schemeClr val="bg1">
                <a:lumMod val="65000"/>
              </a:schemeClr>
            </a:solidFill>
            <a:prstDash val="dash"/>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17" name="Oval 16">
            <a:extLst>
              <a:ext uri="{FF2B5EF4-FFF2-40B4-BE49-F238E27FC236}">
                <a16:creationId xmlns:a16="http://schemas.microsoft.com/office/drawing/2014/main" id="{1BE2663A-02EF-4F4B-9400-E67A2CC015FC}"/>
              </a:ext>
            </a:extLst>
          </p:cNvPr>
          <p:cNvSpPr/>
          <p:nvPr/>
        </p:nvSpPr>
        <p:spPr>
          <a:xfrm>
            <a:off x="5291456" y="1948983"/>
            <a:ext cx="3420000" cy="3420000"/>
          </a:xfrm>
          <a:prstGeom prst="ellipse">
            <a:avLst/>
          </a:prstGeom>
          <a:noFill/>
          <a:ln>
            <a:solidFill>
              <a:schemeClr val="bg1">
                <a:lumMod val="65000"/>
              </a:schemeClr>
            </a:solidFill>
            <a:prstDash val="dash"/>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21" name="Oval 20">
            <a:extLst>
              <a:ext uri="{FF2B5EF4-FFF2-40B4-BE49-F238E27FC236}">
                <a16:creationId xmlns:a16="http://schemas.microsoft.com/office/drawing/2014/main" id="{5BB38D9D-AFA4-4CE5-8063-0CAA4A621FC0}"/>
              </a:ext>
            </a:extLst>
          </p:cNvPr>
          <p:cNvSpPr/>
          <p:nvPr/>
        </p:nvSpPr>
        <p:spPr>
          <a:xfrm>
            <a:off x="6371456" y="3028983"/>
            <a:ext cx="1260000" cy="1260000"/>
          </a:xfrm>
          <a:prstGeom prst="ellipse">
            <a:avLst/>
          </a:prstGeom>
          <a:noFill/>
          <a:ln>
            <a:solidFill>
              <a:schemeClr val="bg1">
                <a:lumMod val="65000"/>
              </a:schemeClr>
            </a:solidFill>
            <a:prstDash val="dash"/>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22" name="Text Placeholder 3">
            <a:extLst>
              <a:ext uri="{FF2B5EF4-FFF2-40B4-BE49-F238E27FC236}">
                <a16:creationId xmlns:a16="http://schemas.microsoft.com/office/drawing/2014/main" id="{A28102F6-F12F-4D0E-9B1B-70D35917C595}"/>
              </a:ext>
            </a:extLst>
          </p:cNvPr>
          <p:cNvSpPr txBox="1">
            <a:spLocks/>
          </p:cNvSpPr>
          <p:nvPr/>
        </p:nvSpPr>
        <p:spPr>
          <a:xfrm>
            <a:off x="6245856" y="970213"/>
            <a:ext cx="1469108" cy="517168"/>
          </a:xfrm>
          <a:prstGeom prst="rect">
            <a:avLst/>
          </a:prstGeom>
        </p:spPr>
        <p:txBody>
          <a:bodyPr vert="horz" lIns="7200" tIns="0" rIns="0" bIns="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600" dirty="0">
                <a:solidFill>
                  <a:schemeClr val="tx1"/>
                </a:solidFill>
                <a:latin typeface="+mj-lt"/>
                <a:ea typeface="Cambria" panose="02040503050406030204" pitchFamily="18" charset="0"/>
              </a:rPr>
              <a:t>Progressief</a:t>
            </a:r>
            <a:endParaRPr lang="nl-NL" sz="1600" dirty="0">
              <a:solidFill>
                <a:schemeClr val="tx1">
                  <a:lumMod val="85000"/>
                  <a:lumOff val="15000"/>
                </a:schemeClr>
              </a:solidFill>
            </a:endParaRPr>
          </a:p>
        </p:txBody>
      </p:sp>
      <p:sp>
        <p:nvSpPr>
          <p:cNvPr id="23" name="Text Placeholder 3">
            <a:extLst>
              <a:ext uri="{FF2B5EF4-FFF2-40B4-BE49-F238E27FC236}">
                <a16:creationId xmlns:a16="http://schemas.microsoft.com/office/drawing/2014/main" id="{C43D6CC8-C9F3-4B74-8EAF-ED2E2C945B61}"/>
              </a:ext>
            </a:extLst>
          </p:cNvPr>
          <p:cNvSpPr txBox="1">
            <a:spLocks/>
          </p:cNvSpPr>
          <p:nvPr/>
        </p:nvSpPr>
        <p:spPr>
          <a:xfrm>
            <a:off x="6245856" y="5820844"/>
            <a:ext cx="1469108" cy="517168"/>
          </a:xfrm>
          <a:prstGeom prst="rect">
            <a:avLst/>
          </a:prstGeom>
        </p:spPr>
        <p:txBody>
          <a:bodyPr vert="horz" lIns="7200" tIns="0" rIns="0" bIns="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600" dirty="0">
                <a:solidFill>
                  <a:schemeClr val="tx1"/>
                </a:solidFill>
                <a:latin typeface="+mj-lt"/>
                <a:ea typeface="Cambria" panose="02040503050406030204" pitchFamily="18" charset="0"/>
              </a:rPr>
              <a:t>Conservatief</a:t>
            </a:r>
            <a:endParaRPr lang="nl-NL" sz="1600" dirty="0">
              <a:solidFill>
                <a:schemeClr val="tx1">
                  <a:lumMod val="85000"/>
                  <a:lumOff val="15000"/>
                </a:schemeClr>
              </a:solidFill>
            </a:endParaRPr>
          </a:p>
        </p:txBody>
      </p:sp>
      <p:sp>
        <p:nvSpPr>
          <p:cNvPr id="24" name="Text Placeholder 3">
            <a:extLst>
              <a:ext uri="{FF2B5EF4-FFF2-40B4-BE49-F238E27FC236}">
                <a16:creationId xmlns:a16="http://schemas.microsoft.com/office/drawing/2014/main" id="{0679F8A3-DEEA-4C61-A0F8-0D798DED261C}"/>
              </a:ext>
            </a:extLst>
          </p:cNvPr>
          <p:cNvSpPr txBox="1">
            <a:spLocks/>
          </p:cNvSpPr>
          <p:nvPr/>
        </p:nvSpPr>
        <p:spPr>
          <a:xfrm>
            <a:off x="3721831" y="3389672"/>
            <a:ext cx="1469108" cy="517168"/>
          </a:xfrm>
          <a:prstGeom prst="rect">
            <a:avLst/>
          </a:prstGeom>
        </p:spPr>
        <p:txBody>
          <a:bodyPr vert="horz" lIns="7200" tIns="0" rIns="0" bIns="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600" dirty="0">
                <a:solidFill>
                  <a:schemeClr val="tx1"/>
                </a:solidFill>
                <a:latin typeface="+mj-lt"/>
                <a:ea typeface="Cambria" panose="02040503050406030204" pitchFamily="18" charset="0"/>
              </a:rPr>
              <a:t>Links</a:t>
            </a:r>
            <a:endParaRPr lang="nl-NL" sz="1600" dirty="0">
              <a:solidFill>
                <a:schemeClr val="tx1">
                  <a:lumMod val="85000"/>
                  <a:lumOff val="15000"/>
                </a:schemeClr>
              </a:solidFill>
            </a:endParaRPr>
          </a:p>
        </p:txBody>
      </p:sp>
      <p:sp>
        <p:nvSpPr>
          <p:cNvPr id="25" name="Text Placeholder 3">
            <a:extLst>
              <a:ext uri="{FF2B5EF4-FFF2-40B4-BE49-F238E27FC236}">
                <a16:creationId xmlns:a16="http://schemas.microsoft.com/office/drawing/2014/main" id="{2ACDC214-57C7-49F9-AD83-CBBDDF2B7C62}"/>
              </a:ext>
            </a:extLst>
          </p:cNvPr>
          <p:cNvSpPr txBox="1">
            <a:spLocks/>
          </p:cNvSpPr>
          <p:nvPr/>
        </p:nvSpPr>
        <p:spPr>
          <a:xfrm>
            <a:off x="8883766" y="3389672"/>
            <a:ext cx="1469108" cy="517168"/>
          </a:xfrm>
          <a:prstGeom prst="rect">
            <a:avLst/>
          </a:prstGeom>
        </p:spPr>
        <p:txBody>
          <a:bodyPr vert="horz" lIns="7200" tIns="0" rIns="0" bIns="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600" dirty="0">
                <a:solidFill>
                  <a:schemeClr val="tx1"/>
                </a:solidFill>
                <a:latin typeface="+mj-lt"/>
                <a:ea typeface="Cambria" panose="02040503050406030204" pitchFamily="18" charset="0"/>
              </a:rPr>
              <a:t>Rechts</a:t>
            </a:r>
            <a:endParaRPr lang="nl-NL" sz="1600" dirty="0">
              <a:solidFill>
                <a:schemeClr val="tx1">
                  <a:lumMod val="85000"/>
                  <a:lumOff val="15000"/>
                </a:schemeClr>
              </a:solidFill>
            </a:endParaRPr>
          </a:p>
        </p:txBody>
      </p:sp>
      <p:cxnSp>
        <p:nvCxnSpPr>
          <p:cNvPr id="5" name="Straight Connector 4">
            <a:extLst>
              <a:ext uri="{FF2B5EF4-FFF2-40B4-BE49-F238E27FC236}">
                <a16:creationId xmlns:a16="http://schemas.microsoft.com/office/drawing/2014/main" id="{DC95ADCB-1A9F-49E9-8EA8-B88008744E1D}"/>
              </a:ext>
            </a:extLst>
          </p:cNvPr>
          <p:cNvCxnSpPr>
            <a:stCxn id="16" idx="0"/>
            <a:endCxn id="16" idx="4"/>
          </p:cNvCxnSpPr>
          <p:nvPr/>
        </p:nvCxnSpPr>
        <p:spPr>
          <a:xfrm>
            <a:off x="7001456" y="1408983"/>
            <a:ext cx="0" cy="4500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7CD969D-753B-47D8-A0A3-91BADB9924F8}"/>
              </a:ext>
            </a:extLst>
          </p:cNvPr>
          <p:cNvCxnSpPr>
            <a:cxnSpLocks/>
            <a:stCxn id="16" idx="2"/>
            <a:endCxn id="16" idx="6"/>
          </p:cNvCxnSpPr>
          <p:nvPr/>
        </p:nvCxnSpPr>
        <p:spPr>
          <a:xfrm>
            <a:off x="4751456" y="3658983"/>
            <a:ext cx="4500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91B58946-8E27-4F67-9747-5B90EFDC5296}"/>
              </a:ext>
            </a:extLst>
          </p:cNvPr>
          <p:cNvSpPr txBox="1"/>
          <p:nvPr/>
        </p:nvSpPr>
        <p:spPr>
          <a:xfrm>
            <a:off x="10179729" y="3194894"/>
            <a:ext cx="1349053" cy="484272"/>
          </a:xfrm>
          <a:prstGeom prst="rect">
            <a:avLst/>
          </a:prstGeom>
        </p:spPr>
        <p:txBody>
          <a:bodyPr vert="horz" wrap="square" lIns="91440" tIns="45720" rIns="91440" bIns="45720" rtlCol="0">
            <a:noAutofit/>
          </a:bodyPr>
          <a:lstStyle/>
          <a:p>
            <a:pPr marL="0" indent="0" algn="ctr">
              <a:buNone/>
            </a:pPr>
            <a:r>
              <a:rPr lang="nl-NL" sz="1000" noProof="0" dirty="0"/>
              <a:t>Legenda</a:t>
            </a:r>
          </a:p>
        </p:txBody>
      </p:sp>
      <p:sp>
        <p:nvSpPr>
          <p:cNvPr id="36" name="TextBox 35">
            <a:extLst>
              <a:ext uri="{FF2B5EF4-FFF2-40B4-BE49-F238E27FC236}">
                <a16:creationId xmlns:a16="http://schemas.microsoft.com/office/drawing/2014/main" id="{9D95D6E7-C3EF-47A0-8EB7-6366736AFDE7}"/>
              </a:ext>
            </a:extLst>
          </p:cNvPr>
          <p:cNvSpPr txBox="1"/>
          <p:nvPr/>
        </p:nvSpPr>
        <p:spPr>
          <a:xfrm>
            <a:off x="10331880" y="4721883"/>
            <a:ext cx="1065834" cy="317647"/>
          </a:xfrm>
          <a:prstGeom prst="rect">
            <a:avLst/>
          </a:prstGeom>
          <a:solidFill>
            <a:schemeClr val="tx2">
              <a:alpha val="20000"/>
            </a:schemeClr>
          </a:solidFill>
          <a:ln w="4167" cap="flat">
            <a:noFill/>
            <a:prstDash val="solid"/>
            <a:miter/>
          </a:ln>
        </p:spPr>
        <p:txBody>
          <a:bodyPr vert="horz" wrap="square" lIns="0" tIns="0" rIns="0" bIns="0" rtlCol="0" anchor="ctr">
            <a:noAutofit/>
          </a:bodyPr>
          <a:lstStyle/>
          <a:p>
            <a:pPr marL="0" indent="0" algn="ctr">
              <a:buNone/>
            </a:pPr>
            <a:r>
              <a:rPr lang="nl-NL" sz="1000" dirty="0">
                <a:solidFill>
                  <a:schemeClr val="tx1"/>
                </a:solidFill>
              </a:rPr>
              <a:t>Nederland 2012</a:t>
            </a:r>
            <a:endParaRPr lang="nl-NL" sz="1000" noProof="0" dirty="0">
              <a:solidFill>
                <a:schemeClr val="tx1"/>
              </a:solidFill>
            </a:endParaRPr>
          </a:p>
        </p:txBody>
      </p:sp>
      <p:sp>
        <p:nvSpPr>
          <p:cNvPr id="37" name="TextBox 36">
            <a:extLst>
              <a:ext uri="{FF2B5EF4-FFF2-40B4-BE49-F238E27FC236}">
                <a16:creationId xmlns:a16="http://schemas.microsoft.com/office/drawing/2014/main" id="{61F23F4A-3D17-4D33-BD35-DB6E262C3E5A}"/>
              </a:ext>
            </a:extLst>
          </p:cNvPr>
          <p:cNvSpPr txBox="1"/>
          <p:nvPr/>
        </p:nvSpPr>
        <p:spPr>
          <a:xfrm>
            <a:off x="10331880" y="5087530"/>
            <a:ext cx="1065834" cy="317647"/>
          </a:xfrm>
          <a:prstGeom prst="rect">
            <a:avLst/>
          </a:prstGeom>
          <a:solidFill>
            <a:schemeClr val="tx2">
              <a:alpha val="60000"/>
            </a:schemeClr>
          </a:solidFill>
          <a:ln w="4167" cap="flat">
            <a:noFill/>
            <a:prstDash val="solid"/>
            <a:miter/>
          </a:ln>
        </p:spPr>
        <p:txBody>
          <a:bodyPr vert="horz" wrap="square" lIns="0" tIns="0" rIns="0" bIns="0" rtlCol="0" anchor="ctr">
            <a:noAutofit/>
          </a:bodyPr>
          <a:lstStyle/>
          <a:p>
            <a:pPr marL="0" indent="0" algn="ctr">
              <a:buNone/>
            </a:pPr>
            <a:r>
              <a:rPr lang="nl-NL" sz="1000" dirty="0">
                <a:solidFill>
                  <a:schemeClr val="tx1"/>
                </a:solidFill>
              </a:rPr>
              <a:t>Nederland 2017</a:t>
            </a:r>
            <a:endParaRPr lang="nl-NL" sz="1000" noProof="0" dirty="0">
              <a:solidFill>
                <a:schemeClr val="tx1"/>
              </a:solidFill>
            </a:endParaRPr>
          </a:p>
        </p:txBody>
      </p:sp>
      <p:sp>
        <p:nvSpPr>
          <p:cNvPr id="38" name="TextBox 37">
            <a:extLst>
              <a:ext uri="{FF2B5EF4-FFF2-40B4-BE49-F238E27FC236}">
                <a16:creationId xmlns:a16="http://schemas.microsoft.com/office/drawing/2014/main" id="{A82EB1EB-70A8-409A-8B99-6D2FA60BB5AB}"/>
              </a:ext>
            </a:extLst>
          </p:cNvPr>
          <p:cNvSpPr txBox="1"/>
          <p:nvPr/>
        </p:nvSpPr>
        <p:spPr>
          <a:xfrm>
            <a:off x="10331880" y="5466435"/>
            <a:ext cx="1065834" cy="317647"/>
          </a:xfrm>
          <a:prstGeom prst="rect">
            <a:avLst/>
          </a:prstGeom>
          <a:solidFill>
            <a:schemeClr val="tx2"/>
          </a:solidFill>
        </p:spPr>
        <p:txBody>
          <a:bodyPr vert="horz" wrap="square" lIns="0" tIns="0" rIns="0" bIns="0" rtlCol="0" anchor="ctr">
            <a:noAutofit/>
          </a:bodyPr>
          <a:lstStyle/>
          <a:p>
            <a:pPr marL="0" indent="0" algn="ctr">
              <a:buNone/>
            </a:pPr>
            <a:r>
              <a:rPr lang="nl-NL" sz="1000" dirty="0">
                <a:solidFill>
                  <a:schemeClr val="bg1"/>
                </a:solidFill>
              </a:rPr>
              <a:t>Nederland 2021</a:t>
            </a:r>
            <a:endParaRPr lang="nl-NL" sz="1000" noProof="0" dirty="0">
              <a:solidFill>
                <a:schemeClr val="bg1"/>
              </a:solidFill>
            </a:endParaRPr>
          </a:p>
        </p:txBody>
      </p:sp>
      <p:sp>
        <p:nvSpPr>
          <p:cNvPr id="29" name="Text Placeholder 16">
            <a:extLst>
              <a:ext uri="{FF2B5EF4-FFF2-40B4-BE49-F238E27FC236}">
                <a16:creationId xmlns:a16="http://schemas.microsoft.com/office/drawing/2014/main" id="{5F5EC5F1-AC2D-4D6D-8EFC-39C704540634}"/>
              </a:ext>
            </a:extLst>
          </p:cNvPr>
          <p:cNvSpPr txBox="1">
            <a:spLocks/>
          </p:cNvSpPr>
          <p:nvPr/>
        </p:nvSpPr>
        <p:spPr>
          <a:xfrm>
            <a:off x="662780" y="6691150"/>
            <a:ext cx="10868400" cy="122400"/>
          </a:xfrm>
          <a:prstGeom prst="rect">
            <a:avLst/>
          </a:prstGeom>
        </p:spPr>
        <p:txBody>
          <a:bodyPr vert="horz" lIns="36000" tIns="0" rIns="36000" bIns="0" rtlCol="0" anchor="b">
            <a:noAutofit/>
          </a:bodyPr>
          <a:lstStyle>
            <a:lvl1pPr marL="90000" indent="-90000" algn="l" defTabSz="685800" rtl="0" eaLnBrk="1" latinLnBrk="0" hangingPunct="1">
              <a:lnSpc>
                <a:spcPct val="90000"/>
              </a:lnSpc>
              <a:spcBef>
                <a:spcPts val="0"/>
              </a:spcBef>
              <a:buClrTx/>
              <a:buFont typeface="+mj-lt"/>
              <a:buAutoNum type="arabicPeriod"/>
              <a:defRPr sz="8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buFont typeface="+mj-lt"/>
              <a:buNone/>
            </a:pPr>
            <a:r>
              <a:rPr lang="nl-NL" dirty="0"/>
              <a:t>Bron: </a:t>
            </a:r>
            <a:r>
              <a:rPr lang="nl-NL" dirty="0">
                <a:hlinkClick r:id="rId8"/>
              </a:rPr>
              <a:t>Kiesraad</a:t>
            </a:r>
            <a:r>
              <a:rPr lang="nl-NL" dirty="0"/>
              <a:t>; Kieskompas zoals gevisualiseerd in </a:t>
            </a:r>
            <a:r>
              <a:rPr lang="nl-NL" dirty="0">
                <a:hlinkClick r:id="rId9"/>
              </a:rPr>
              <a:t>Trouw</a:t>
            </a:r>
            <a:r>
              <a:rPr lang="nl-NL" dirty="0"/>
              <a:t>; </a:t>
            </a:r>
            <a:r>
              <a:rPr lang="nl-NL" dirty="0" err="1"/>
              <a:t>it’s</a:t>
            </a:r>
            <a:r>
              <a:rPr lang="nl-NL" dirty="0"/>
              <a:t> public analyse</a:t>
            </a:r>
          </a:p>
        </p:txBody>
      </p:sp>
    </p:spTree>
    <p:extLst>
      <p:ext uri="{BB962C8B-B14F-4D97-AF65-F5344CB8AC3E}">
        <p14:creationId xmlns:p14="http://schemas.microsoft.com/office/powerpoint/2010/main" val="30613914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39106552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5244" name="think-cell Slide" r:id="rId5" imgW="425" imgH="424" progId="TCLayout.ActiveDocument.1">
                  <p:embed/>
                </p:oleObj>
              </mc:Choice>
              <mc:Fallback>
                <p:oleObj name="think-cell Slide" r:id="rId5"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6" name="Rectangle 75">
            <a:extLst>
              <a:ext uri="{FF2B5EF4-FFF2-40B4-BE49-F238E27FC236}">
                <a16:creationId xmlns:a16="http://schemas.microsoft.com/office/drawing/2014/main" id="{21F9CE3A-7DA7-43A8-92D1-614AA514781B}"/>
              </a:ext>
            </a:extLst>
          </p:cNvPr>
          <p:cNvSpPr/>
          <p:nvPr/>
        </p:nvSpPr>
        <p:spPr>
          <a:xfrm>
            <a:off x="-85725" y="242664"/>
            <a:ext cx="12363450" cy="594000"/>
          </a:xfrm>
          <a:prstGeom prst="rect">
            <a:avLst/>
          </a:prstGeom>
          <a:solidFill>
            <a:srgbClr val="7F7F7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97" name="Text Placeholder 3">
            <a:extLst>
              <a:ext uri="{FF2B5EF4-FFF2-40B4-BE49-F238E27FC236}">
                <a16:creationId xmlns:a16="http://schemas.microsoft.com/office/drawing/2014/main" id="{6B451FCB-2F0F-4340-8213-C13FDB3AC01C}"/>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72" name="Text Placeholder 3">
            <a:extLst>
              <a:ext uri="{FF2B5EF4-FFF2-40B4-BE49-F238E27FC236}">
                <a16:creationId xmlns:a16="http://schemas.microsoft.com/office/drawing/2014/main" id="{FA7F6B9A-0CF4-4E3D-8E12-AD7160C38FF3}"/>
              </a:ext>
            </a:extLst>
          </p:cNvPr>
          <p:cNvSpPr txBox="1">
            <a:spLocks/>
          </p:cNvSpPr>
          <p:nvPr/>
        </p:nvSpPr>
        <p:spPr>
          <a:xfrm>
            <a:off x="4377543" y="1450403"/>
            <a:ext cx="10866440" cy="388800"/>
          </a:xfrm>
          <a:prstGeom prst="rect">
            <a:avLst/>
          </a:prstGeom>
        </p:spPr>
        <p:txBody>
          <a:bodyPr vert="horz" lIns="36000" tIns="18000" rIns="36000" bIns="1800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a:solidFill>
                  <a:schemeClr val="tx1"/>
                </a:solidFill>
                <a:latin typeface="+mj-lt"/>
                <a:ea typeface="Cambria" panose="02040503050406030204" pitchFamily="18" charset="0"/>
              </a:rPr>
              <a:t>Heerlen</a:t>
            </a:r>
            <a:endParaRPr lang="nl-NL" sz="1200" dirty="0">
              <a:solidFill>
                <a:schemeClr val="tx1"/>
              </a:solidFill>
              <a:latin typeface="+mj-lt"/>
              <a:ea typeface="Cambria" panose="02040503050406030204" pitchFamily="18" charset="0"/>
            </a:endParaRPr>
          </a:p>
        </p:txBody>
      </p:sp>
      <p:sp>
        <p:nvSpPr>
          <p:cNvPr id="26" name="Rectangle 25">
            <a:extLst>
              <a:ext uri="{FF2B5EF4-FFF2-40B4-BE49-F238E27FC236}">
                <a16:creationId xmlns:a16="http://schemas.microsoft.com/office/drawing/2014/main" id="{0F044463-8F2A-454A-BAE9-3B466F39CCDC}"/>
              </a:ext>
            </a:extLst>
          </p:cNvPr>
          <p:cNvSpPr/>
          <p:nvPr/>
        </p:nvSpPr>
        <p:spPr>
          <a:xfrm>
            <a:off x="663165" y="1342389"/>
            <a:ext cx="3434400" cy="23749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27" name="Rectangle 26">
            <a:extLst>
              <a:ext uri="{FF2B5EF4-FFF2-40B4-BE49-F238E27FC236}">
                <a16:creationId xmlns:a16="http://schemas.microsoft.com/office/drawing/2014/main" id="{721005C0-89F6-4EA3-810E-E704754AD6E0}"/>
              </a:ext>
            </a:extLst>
          </p:cNvPr>
          <p:cNvSpPr/>
          <p:nvPr/>
        </p:nvSpPr>
        <p:spPr>
          <a:xfrm>
            <a:off x="669390" y="3933825"/>
            <a:ext cx="3434400" cy="23749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30" name="Getal 1">
            <a:extLst>
              <a:ext uri="{FF2B5EF4-FFF2-40B4-BE49-F238E27FC236}">
                <a16:creationId xmlns:a16="http://schemas.microsoft.com/office/drawing/2014/main" id="{0117C30C-CC5A-43BA-884B-AB95FAF8DAE7}"/>
              </a:ext>
            </a:extLst>
          </p:cNvPr>
          <p:cNvSpPr txBox="1">
            <a:spLocks/>
          </p:cNvSpPr>
          <p:nvPr/>
        </p:nvSpPr>
        <p:spPr>
          <a:xfrm>
            <a:off x="1774824" y="2190516"/>
            <a:ext cx="2138001" cy="755908"/>
          </a:xfrm>
          <a:prstGeom prst="rect">
            <a:avLst/>
          </a:prstGeom>
        </p:spPr>
        <p:txBody>
          <a:bodyPr vert="horz" lIns="36000" tIns="18000" rIns="36000" bIns="18000" rtlCol="0" anchor="ctr">
            <a:noAutofit/>
          </a:bodyPr>
          <a:lstStyle>
            <a:defPPr>
              <a:defRPr lang="nl-NL"/>
            </a:defPPr>
            <a:lvl1pPr marL="0" indent="0" algn="ctr">
              <a:spcBef>
                <a:spcPct val="0"/>
              </a:spcBef>
              <a:buClrTx/>
              <a:buFontTx/>
              <a:buNone/>
              <a:defRPr sz="3600" b="1">
                <a:solidFill>
                  <a:srgbClr val="EC6224"/>
                </a:solidFill>
                <a:ea typeface="+mj-ea"/>
                <a:cs typeface="+mj-cs"/>
              </a:defRPr>
            </a:lvl1pPr>
          </a:lstStyle>
          <a:p>
            <a:pPr algn="l"/>
            <a:r>
              <a:rPr lang="nl-NL">
                <a:solidFill>
                  <a:schemeClr val="bg1">
                    <a:lumMod val="50000"/>
                  </a:schemeClr>
                </a:solidFill>
              </a:rPr>
              <a:t>68.784</a:t>
            </a:r>
            <a:endParaRPr lang="nl-NL" dirty="0">
              <a:solidFill>
                <a:schemeClr val="bg1">
                  <a:lumMod val="50000"/>
                </a:schemeClr>
              </a:solidFill>
            </a:endParaRPr>
          </a:p>
        </p:txBody>
      </p:sp>
      <p:sp>
        <p:nvSpPr>
          <p:cNvPr id="34" name="Getal 2">
            <a:extLst>
              <a:ext uri="{FF2B5EF4-FFF2-40B4-BE49-F238E27FC236}">
                <a16:creationId xmlns:a16="http://schemas.microsoft.com/office/drawing/2014/main" id="{15DD4D2B-6798-46FA-A327-CECE543D2FE1}"/>
              </a:ext>
            </a:extLst>
          </p:cNvPr>
          <p:cNvSpPr txBox="1">
            <a:spLocks/>
          </p:cNvSpPr>
          <p:nvPr/>
        </p:nvSpPr>
        <p:spPr>
          <a:xfrm>
            <a:off x="1772894" y="4857284"/>
            <a:ext cx="2139932" cy="755908"/>
          </a:xfrm>
          <a:prstGeom prst="rect">
            <a:avLst/>
          </a:prstGeom>
        </p:spPr>
        <p:txBody>
          <a:bodyPr vert="horz" wrap="none" lIns="36000" tIns="18000" rIns="36000" bIns="18000" rtlCol="0" anchor="ctr">
            <a:noAutofit/>
          </a:bodyPr>
          <a:lstStyle>
            <a:defPPr>
              <a:defRPr lang="nl-NL"/>
            </a:defPPr>
            <a:lvl1pPr marL="0" indent="0" algn="ctr">
              <a:spcBef>
                <a:spcPct val="0"/>
              </a:spcBef>
              <a:buClrTx/>
              <a:buFontTx/>
              <a:buNone/>
              <a:defRPr sz="3600" b="1">
                <a:solidFill>
                  <a:srgbClr val="EC6224"/>
                </a:solidFill>
                <a:ea typeface="+mj-ea"/>
                <a:cs typeface="+mj-cs"/>
              </a:defRPr>
            </a:lvl1pPr>
          </a:lstStyle>
          <a:p>
            <a:pPr algn="l"/>
            <a:r>
              <a:rPr lang="nl-NL">
                <a:solidFill>
                  <a:schemeClr val="bg1">
                    <a:lumMod val="50000"/>
                  </a:schemeClr>
                </a:solidFill>
              </a:rPr>
              <a:t>69%</a:t>
            </a:r>
            <a:endParaRPr lang="nl-NL" dirty="0">
              <a:solidFill>
                <a:schemeClr val="bg1">
                  <a:lumMod val="50000"/>
                </a:schemeClr>
              </a:solidFill>
            </a:endParaRPr>
          </a:p>
        </p:txBody>
      </p:sp>
      <p:graphicFrame>
        <p:nvGraphicFramePr>
          <p:cNvPr id="94" name="Google Shape;1863;p20">
            <a:extLst>
              <a:ext uri="{FF2B5EF4-FFF2-40B4-BE49-F238E27FC236}">
                <a16:creationId xmlns:a16="http://schemas.microsoft.com/office/drawing/2014/main" id="{540DAA1A-D9F5-490E-ABB2-0896A38EF45B}"/>
              </a:ext>
            </a:extLst>
          </p:cNvPr>
          <p:cNvGraphicFramePr/>
          <p:nvPr>
            <p:extLst>
              <p:ext uri="{D42A27DB-BD31-4B8C-83A1-F6EECF244321}">
                <p14:modId xmlns:p14="http://schemas.microsoft.com/office/powerpoint/2010/main" val="4120727179"/>
              </p:ext>
            </p:extLst>
          </p:nvPr>
        </p:nvGraphicFramePr>
        <p:xfrm>
          <a:off x="4372149" y="1673519"/>
          <a:ext cx="7193996" cy="1884793"/>
        </p:xfrm>
        <a:graphic>
          <a:graphicData uri="http://schemas.openxmlformats.org/drawingml/2006/chart">
            <c:chart xmlns:c="http://schemas.openxmlformats.org/drawingml/2006/chart" xmlns:r="http://schemas.openxmlformats.org/officeDocument/2006/relationships" r:id="rId7"/>
          </a:graphicData>
        </a:graphic>
      </p:graphicFrame>
      <p:sp>
        <p:nvSpPr>
          <p:cNvPr id="24" name="Title 4">
            <a:extLst>
              <a:ext uri="{FF2B5EF4-FFF2-40B4-BE49-F238E27FC236}">
                <a16:creationId xmlns:a16="http://schemas.microsoft.com/office/drawing/2014/main" id="{FB171E14-F514-4A94-A036-1B5C2123F222}"/>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Uitslag Tweede Kamerverkiezingen Heerlen</a:t>
            </a:r>
            <a:endParaRPr lang="nl-NL" dirty="0">
              <a:solidFill>
                <a:schemeClr val="bg1"/>
              </a:solidFill>
            </a:endParaRPr>
          </a:p>
        </p:txBody>
      </p:sp>
      <p:sp>
        <p:nvSpPr>
          <p:cNvPr id="77" name="Text Placeholder 3">
            <a:extLst>
              <a:ext uri="{FF2B5EF4-FFF2-40B4-BE49-F238E27FC236}">
                <a16:creationId xmlns:a16="http://schemas.microsoft.com/office/drawing/2014/main" id="{1B67C250-68A3-47F6-9E9A-E34A3B5C119E}"/>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Politiek:</a:t>
            </a:r>
          </a:p>
        </p:txBody>
      </p:sp>
      <p:sp>
        <p:nvSpPr>
          <p:cNvPr id="17" name="Text Placeholder 16">
            <a:extLst>
              <a:ext uri="{FF2B5EF4-FFF2-40B4-BE49-F238E27FC236}">
                <a16:creationId xmlns:a16="http://schemas.microsoft.com/office/drawing/2014/main" id="{99C5603B-6E0F-4FC2-924D-51DD306E8734}"/>
              </a:ext>
            </a:extLst>
          </p:cNvPr>
          <p:cNvSpPr>
            <a:spLocks noGrp="1"/>
          </p:cNvSpPr>
          <p:nvPr>
            <p:ph type="body" sz="quarter" idx="20"/>
          </p:nvPr>
        </p:nvSpPr>
        <p:spPr>
          <a:xfrm>
            <a:off x="662780" y="6691150"/>
            <a:ext cx="10868400" cy="122400"/>
          </a:xfrm>
        </p:spPr>
        <p:txBody>
          <a:bodyPr/>
          <a:lstStyle/>
          <a:p>
            <a:pPr marL="0" indent="0">
              <a:buNone/>
            </a:pPr>
            <a:r>
              <a:rPr lang="nl-NL" dirty="0"/>
              <a:t>Bron: </a:t>
            </a:r>
            <a:r>
              <a:rPr lang="nl-NL" dirty="0">
                <a:hlinkClick r:id="rId8"/>
              </a:rPr>
              <a:t>Kiesraad</a:t>
            </a:r>
            <a:r>
              <a:rPr lang="nl-NL" dirty="0"/>
              <a:t>; </a:t>
            </a:r>
            <a:r>
              <a:rPr lang="nl-NL" dirty="0" err="1"/>
              <a:t>it’s</a:t>
            </a:r>
            <a:r>
              <a:rPr lang="nl-NL" dirty="0"/>
              <a:t> public analyse</a:t>
            </a:r>
          </a:p>
        </p:txBody>
      </p:sp>
      <p:sp>
        <p:nvSpPr>
          <p:cNvPr id="25" name="Getal 1">
            <a:extLst>
              <a:ext uri="{FF2B5EF4-FFF2-40B4-BE49-F238E27FC236}">
                <a16:creationId xmlns:a16="http://schemas.microsoft.com/office/drawing/2014/main" id="{1CF788EB-E25D-4E60-8BBB-45973BDBC5C7}"/>
              </a:ext>
            </a:extLst>
          </p:cNvPr>
          <p:cNvSpPr txBox="1">
            <a:spLocks/>
          </p:cNvSpPr>
          <p:nvPr/>
        </p:nvSpPr>
        <p:spPr>
          <a:xfrm>
            <a:off x="1170125" y="3957701"/>
            <a:ext cx="2438516" cy="328158"/>
          </a:xfrm>
          <a:prstGeom prst="rect">
            <a:avLst/>
          </a:prstGeom>
        </p:spPr>
        <p:txBody>
          <a:bodyPr vert="horz" wrap="square" lIns="91440" tIns="45720" rIns="91440" bIns="45720" rtlCol="0" anchor="ctr">
            <a:noAutofit/>
          </a:bodyPr>
          <a:lstStyle>
            <a:defPPr>
              <a:defRPr lang="nl-NL"/>
            </a:defPPr>
            <a:lvl1pPr marL="0" indent="0" algn="ctr">
              <a:buNone/>
              <a:defRPr sz="1050" b="1" i="0" u="none" strike="noStrike" baseline="0">
                <a:solidFill>
                  <a:srgbClr val="595959"/>
                </a:solidFill>
              </a:defRPr>
            </a:lvl1pPr>
          </a:lstStyle>
          <a:p>
            <a:endParaRPr lang="nl-NL" dirty="0"/>
          </a:p>
        </p:txBody>
      </p:sp>
      <p:sp>
        <p:nvSpPr>
          <p:cNvPr id="29" name="TextBox 28">
            <a:extLst>
              <a:ext uri="{FF2B5EF4-FFF2-40B4-BE49-F238E27FC236}">
                <a16:creationId xmlns:a16="http://schemas.microsoft.com/office/drawing/2014/main" id="{AFF7ED48-AD92-4557-B981-92483FD6EAFC}"/>
              </a:ext>
            </a:extLst>
          </p:cNvPr>
          <p:cNvSpPr txBox="1"/>
          <p:nvPr/>
        </p:nvSpPr>
        <p:spPr>
          <a:xfrm>
            <a:off x="1774825" y="1748182"/>
            <a:ext cx="2330896" cy="384691"/>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Aantal kiesgerechtigden in 2021</a:t>
            </a:r>
          </a:p>
        </p:txBody>
      </p:sp>
      <p:sp>
        <p:nvSpPr>
          <p:cNvPr id="33" name="TextBox 32">
            <a:extLst>
              <a:ext uri="{FF2B5EF4-FFF2-40B4-BE49-F238E27FC236}">
                <a16:creationId xmlns:a16="http://schemas.microsoft.com/office/drawing/2014/main" id="{14509149-E3E4-440A-BBAA-1A6504F0FFD0}"/>
              </a:ext>
            </a:extLst>
          </p:cNvPr>
          <p:cNvSpPr txBox="1"/>
          <p:nvPr/>
        </p:nvSpPr>
        <p:spPr>
          <a:xfrm>
            <a:off x="1774825" y="4431692"/>
            <a:ext cx="2330896" cy="557861"/>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Opkomstpercentage in 2021</a:t>
            </a:r>
          </a:p>
        </p:txBody>
      </p:sp>
      <p:sp>
        <p:nvSpPr>
          <p:cNvPr id="38" name="TextBox 37">
            <a:extLst>
              <a:ext uri="{FF2B5EF4-FFF2-40B4-BE49-F238E27FC236}">
                <a16:creationId xmlns:a16="http://schemas.microsoft.com/office/drawing/2014/main" id="{63551332-8005-43F5-9612-BB02C42A308A}"/>
              </a:ext>
            </a:extLst>
          </p:cNvPr>
          <p:cNvSpPr txBox="1"/>
          <p:nvPr/>
        </p:nvSpPr>
        <p:spPr>
          <a:xfrm>
            <a:off x="1774825" y="5615901"/>
            <a:ext cx="2330896" cy="557861"/>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Nederlands gemiddelde: </a:t>
            </a:r>
            <a:r>
              <a:rPr lang="nl-NL" sz="1050" b="1" dirty="0">
                <a:solidFill>
                  <a:schemeClr val="tx1"/>
                </a:solidFill>
              </a:rPr>
              <a:t>81</a:t>
            </a:r>
            <a:r>
              <a:rPr lang="nl-NL" sz="1050" b="1" i="0" u="none" strike="noStrike" kern="1200" baseline="0" dirty="0">
                <a:solidFill>
                  <a:schemeClr val="tx1"/>
                </a:solidFill>
                <a:latin typeface="Corbel" panose="020B0503020204020204" pitchFamily="34" charset="0"/>
              </a:rPr>
              <a:t>%</a:t>
            </a:r>
          </a:p>
        </p:txBody>
      </p:sp>
      <p:pic>
        <p:nvPicPr>
          <p:cNvPr id="54" name="Picture 53">
            <a:extLst>
              <a:ext uri="{FF2B5EF4-FFF2-40B4-BE49-F238E27FC236}">
                <a16:creationId xmlns:a16="http://schemas.microsoft.com/office/drawing/2014/main" id="{69F4E91E-3E62-4A50-AF3D-EDA56D91833A}"/>
              </a:ext>
            </a:extLst>
          </p:cNvPr>
          <p:cNvPicPr>
            <a:picLocks noChangeAspect="1"/>
          </p:cNvPicPr>
          <p:nvPr/>
        </p:nvPicPr>
        <p:blipFill>
          <a:blip r:embed="rId9"/>
          <a:stretch>
            <a:fillRect/>
          </a:stretch>
        </p:blipFill>
        <p:spPr>
          <a:xfrm>
            <a:off x="13039572" y="2292379"/>
            <a:ext cx="297837" cy="338452"/>
          </a:xfrm>
          <a:prstGeom prst="rect">
            <a:avLst/>
          </a:prstGeom>
        </p:spPr>
      </p:pic>
      <p:sp>
        <p:nvSpPr>
          <p:cNvPr id="55" name="Rectangle 54">
            <a:extLst>
              <a:ext uri="{FF2B5EF4-FFF2-40B4-BE49-F238E27FC236}">
                <a16:creationId xmlns:a16="http://schemas.microsoft.com/office/drawing/2014/main" id="{7E12C8F4-5263-40F5-BFD5-54B0633E8A59}"/>
              </a:ext>
            </a:extLst>
          </p:cNvPr>
          <p:cNvSpPr/>
          <p:nvPr/>
        </p:nvSpPr>
        <p:spPr>
          <a:xfrm>
            <a:off x="12580159" y="2345479"/>
            <a:ext cx="225048" cy="223800"/>
          </a:xfrm>
          <a:prstGeom prst="rect">
            <a:avLst/>
          </a:prstGeom>
          <a:solidFill>
            <a:srgbClr val="FF7709"/>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56" name="Picture 2" descr="Afbeeldingsresultaat voor cda logo">
            <a:extLst>
              <a:ext uri="{FF2B5EF4-FFF2-40B4-BE49-F238E27FC236}">
                <a16:creationId xmlns:a16="http://schemas.microsoft.com/office/drawing/2014/main" id="{C7686BFB-09CD-42CB-84F2-980EA7622DD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978221" y="2678397"/>
            <a:ext cx="296714" cy="296714"/>
          </a:xfrm>
          <a:prstGeom prst="rect">
            <a:avLst/>
          </a:prstGeom>
          <a:noFill/>
          <a:extLst>
            <a:ext uri="{909E8E84-426E-40DD-AFC4-6F175D3DCCD1}">
              <a14:hiddenFill xmlns:a14="http://schemas.microsoft.com/office/drawing/2010/main">
                <a:solidFill>
                  <a:srgbClr val="FFFFFF"/>
                </a:solidFill>
              </a14:hiddenFill>
            </a:ext>
          </a:extLst>
        </p:spPr>
      </p:pic>
      <p:sp>
        <p:nvSpPr>
          <p:cNvPr id="57" name="Rectangle 56">
            <a:extLst>
              <a:ext uri="{FF2B5EF4-FFF2-40B4-BE49-F238E27FC236}">
                <a16:creationId xmlns:a16="http://schemas.microsoft.com/office/drawing/2014/main" id="{32C17DAA-1E0B-44AB-AD84-EFD33F15F582}"/>
              </a:ext>
            </a:extLst>
          </p:cNvPr>
          <p:cNvSpPr/>
          <p:nvPr/>
        </p:nvSpPr>
        <p:spPr>
          <a:xfrm>
            <a:off x="12580159" y="2719472"/>
            <a:ext cx="225048" cy="223800"/>
          </a:xfrm>
          <a:prstGeom prst="rect">
            <a:avLst/>
          </a:prstGeom>
          <a:solidFill>
            <a:srgbClr val="007B5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58" name="Picture 6" descr="Afbeeldingsresultaat voor pvv logo kleur">
            <a:extLst>
              <a:ext uri="{FF2B5EF4-FFF2-40B4-BE49-F238E27FC236}">
                <a16:creationId xmlns:a16="http://schemas.microsoft.com/office/drawing/2014/main" id="{27BA02B4-71B0-47EE-995B-9189EACC337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937009" y="1656379"/>
            <a:ext cx="416861" cy="300319"/>
          </a:xfrm>
          <a:prstGeom prst="rect">
            <a:avLst/>
          </a:prstGeom>
          <a:noFill/>
          <a:extLst>
            <a:ext uri="{909E8E84-426E-40DD-AFC4-6F175D3DCCD1}">
              <a14:hiddenFill xmlns:a14="http://schemas.microsoft.com/office/drawing/2010/main">
                <a:solidFill>
                  <a:srgbClr val="FFFFFF"/>
                </a:solidFill>
              </a14:hiddenFill>
            </a:ext>
          </a:extLst>
        </p:spPr>
      </p:pic>
      <p:sp>
        <p:nvSpPr>
          <p:cNvPr id="59" name="Rectangle 58">
            <a:extLst>
              <a:ext uri="{FF2B5EF4-FFF2-40B4-BE49-F238E27FC236}">
                <a16:creationId xmlns:a16="http://schemas.microsoft.com/office/drawing/2014/main" id="{CC1C2225-ECDB-4F52-9A17-A8E924DAB503}"/>
              </a:ext>
            </a:extLst>
          </p:cNvPr>
          <p:cNvSpPr/>
          <p:nvPr/>
        </p:nvSpPr>
        <p:spPr>
          <a:xfrm>
            <a:off x="12580159" y="1689545"/>
            <a:ext cx="225048" cy="223800"/>
          </a:xfrm>
          <a:prstGeom prst="rect">
            <a:avLst/>
          </a:prstGeom>
          <a:solidFill>
            <a:srgbClr val="014377"/>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60" name="Rectangle 59">
            <a:extLst>
              <a:ext uri="{FF2B5EF4-FFF2-40B4-BE49-F238E27FC236}">
                <a16:creationId xmlns:a16="http://schemas.microsoft.com/office/drawing/2014/main" id="{B4681450-6600-4EE4-A557-9BF787279783}"/>
              </a:ext>
            </a:extLst>
          </p:cNvPr>
          <p:cNvSpPr/>
          <p:nvPr/>
        </p:nvSpPr>
        <p:spPr>
          <a:xfrm>
            <a:off x="12580159" y="2017512"/>
            <a:ext cx="225048" cy="223800"/>
          </a:xfrm>
          <a:prstGeom prst="rect">
            <a:avLst/>
          </a:prstGeom>
          <a:solidFill>
            <a:srgbClr val="841818"/>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61" name="Picture 22" descr="Afbeeldingsresultaat voor forum voor democratie logo">
            <a:extLst>
              <a:ext uri="{FF2B5EF4-FFF2-40B4-BE49-F238E27FC236}">
                <a16:creationId xmlns:a16="http://schemas.microsoft.com/office/drawing/2014/main" id="{7543469B-0F11-4BEA-B8F0-F916B37F503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869256" y="2040324"/>
            <a:ext cx="638469" cy="170410"/>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24" descr="Afbeeldingsresultaat voor sgp">
            <a:extLst>
              <a:ext uri="{FF2B5EF4-FFF2-40B4-BE49-F238E27FC236}">
                <a16:creationId xmlns:a16="http://schemas.microsoft.com/office/drawing/2014/main" id="{C08E5BC2-5799-4197-8BCC-1F603CD9021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885293" y="1381327"/>
            <a:ext cx="509184" cy="223801"/>
          </a:xfrm>
          <a:prstGeom prst="rect">
            <a:avLst/>
          </a:prstGeom>
          <a:noFill/>
          <a:extLst>
            <a:ext uri="{909E8E84-426E-40DD-AFC4-6F175D3DCCD1}">
              <a14:hiddenFill xmlns:a14="http://schemas.microsoft.com/office/drawing/2010/main">
                <a:solidFill>
                  <a:srgbClr val="FFFFFF"/>
                </a:solidFill>
              </a14:hiddenFill>
            </a:ext>
          </a:extLst>
        </p:spPr>
      </p:pic>
      <p:sp>
        <p:nvSpPr>
          <p:cNvPr id="63" name="Rectangle 62">
            <a:extLst>
              <a:ext uri="{FF2B5EF4-FFF2-40B4-BE49-F238E27FC236}">
                <a16:creationId xmlns:a16="http://schemas.microsoft.com/office/drawing/2014/main" id="{B6733E16-E4CE-4064-B529-D991834620AA}"/>
              </a:ext>
            </a:extLst>
          </p:cNvPr>
          <p:cNvSpPr/>
          <p:nvPr/>
        </p:nvSpPr>
        <p:spPr>
          <a:xfrm>
            <a:off x="12580159" y="1369752"/>
            <a:ext cx="225048" cy="223800"/>
          </a:xfrm>
          <a:prstGeom prst="rect">
            <a:avLst/>
          </a:prstGeom>
          <a:solidFill>
            <a:srgbClr val="E95D0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46" name="Rectangle 45">
            <a:extLst>
              <a:ext uri="{FF2B5EF4-FFF2-40B4-BE49-F238E27FC236}">
                <a16:creationId xmlns:a16="http://schemas.microsoft.com/office/drawing/2014/main" id="{0335C926-97A6-48DA-AC5C-DB71CF0EFEBB}"/>
              </a:ext>
            </a:extLst>
          </p:cNvPr>
          <p:cNvSpPr/>
          <p:nvPr/>
        </p:nvSpPr>
        <p:spPr>
          <a:xfrm>
            <a:off x="12580160" y="5338558"/>
            <a:ext cx="232391" cy="231103"/>
          </a:xfrm>
          <a:prstGeom prst="rect">
            <a:avLst/>
          </a:prstGeom>
          <a:solidFill>
            <a:srgbClr val="ED1C24"/>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47" name="Rectangle 46">
            <a:extLst>
              <a:ext uri="{FF2B5EF4-FFF2-40B4-BE49-F238E27FC236}">
                <a16:creationId xmlns:a16="http://schemas.microsoft.com/office/drawing/2014/main" id="{579B7C5A-1A9D-4345-B9FE-0F2441943768}"/>
              </a:ext>
            </a:extLst>
          </p:cNvPr>
          <p:cNvSpPr/>
          <p:nvPr/>
        </p:nvSpPr>
        <p:spPr>
          <a:xfrm>
            <a:off x="12580160" y="4985320"/>
            <a:ext cx="232391" cy="231103"/>
          </a:xfrm>
          <a:prstGeom prst="rect">
            <a:avLst/>
          </a:prstGeom>
          <a:solidFill>
            <a:srgbClr val="39A835"/>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48" name="Rectangle 47">
            <a:extLst>
              <a:ext uri="{FF2B5EF4-FFF2-40B4-BE49-F238E27FC236}">
                <a16:creationId xmlns:a16="http://schemas.microsoft.com/office/drawing/2014/main" id="{DFA2CC8E-63CE-45BD-8354-B451BCD2395A}"/>
              </a:ext>
            </a:extLst>
          </p:cNvPr>
          <p:cNvSpPr/>
          <p:nvPr/>
        </p:nvSpPr>
        <p:spPr>
          <a:xfrm>
            <a:off x="12580160" y="5691797"/>
            <a:ext cx="232391" cy="231103"/>
          </a:xfrm>
          <a:prstGeom prst="rect">
            <a:avLst/>
          </a:prstGeom>
          <a:solidFill>
            <a:srgbClr val="006B2C"/>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49" name="Picture 12" descr="Afbeeldingsresultaat voor SP Logo">
            <a:extLst>
              <a:ext uri="{FF2B5EF4-FFF2-40B4-BE49-F238E27FC236}">
                <a16:creationId xmlns:a16="http://schemas.microsoft.com/office/drawing/2014/main" id="{6C7AF6ED-0DD1-46D5-94EB-FC584A07823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950559" y="5317796"/>
            <a:ext cx="461693" cy="263165"/>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14" descr="Afbeeldingsresultaat voor groen links">
            <a:extLst>
              <a:ext uri="{FF2B5EF4-FFF2-40B4-BE49-F238E27FC236}">
                <a16:creationId xmlns:a16="http://schemas.microsoft.com/office/drawing/2014/main" id="{814DCB7D-4E0C-424C-97D5-614A3869CCAF}"/>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921998" y="4990093"/>
            <a:ext cx="498211" cy="217708"/>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0" descr="Afbeeldingsresultaat voor partij voor de dieren">
            <a:extLst>
              <a:ext uri="{FF2B5EF4-FFF2-40B4-BE49-F238E27FC236}">
                <a16:creationId xmlns:a16="http://schemas.microsoft.com/office/drawing/2014/main" id="{CFF3D868-C6A8-4229-AF27-9FCDB96C6931}"/>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2900602" y="5690958"/>
            <a:ext cx="649672" cy="249583"/>
          </a:xfrm>
          <a:prstGeom prst="rect">
            <a:avLst/>
          </a:prstGeom>
          <a:noFill/>
          <a:extLst>
            <a:ext uri="{909E8E84-426E-40DD-AFC4-6F175D3DCCD1}">
              <a14:hiddenFill xmlns:a14="http://schemas.microsoft.com/office/drawing/2010/main">
                <a:solidFill>
                  <a:srgbClr val="FFFFFF"/>
                </a:solidFill>
              </a14:hiddenFill>
            </a:ext>
          </a:extLst>
        </p:spPr>
      </p:pic>
      <p:sp>
        <p:nvSpPr>
          <p:cNvPr id="52" name="Rectangle 51">
            <a:extLst>
              <a:ext uri="{FF2B5EF4-FFF2-40B4-BE49-F238E27FC236}">
                <a16:creationId xmlns:a16="http://schemas.microsoft.com/office/drawing/2014/main" id="{BCDCD902-43C0-40CF-8552-B38B923C3570}"/>
              </a:ext>
            </a:extLst>
          </p:cNvPr>
          <p:cNvSpPr/>
          <p:nvPr/>
        </p:nvSpPr>
        <p:spPr>
          <a:xfrm>
            <a:off x="12580159" y="6045035"/>
            <a:ext cx="232391" cy="231103"/>
          </a:xfrm>
          <a:prstGeom prst="rect">
            <a:avLst/>
          </a:prstGeom>
          <a:solidFill>
            <a:schemeClr val="bg1">
              <a:lumMod val="6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53" name="TextBox 52">
            <a:extLst>
              <a:ext uri="{FF2B5EF4-FFF2-40B4-BE49-F238E27FC236}">
                <a16:creationId xmlns:a16="http://schemas.microsoft.com/office/drawing/2014/main" id="{274FC659-7250-40E7-9BB5-E5F3BC5EAE0B}"/>
              </a:ext>
            </a:extLst>
          </p:cNvPr>
          <p:cNvSpPr txBox="1"/>
          <p:nvPr/>
        </p:nvSpPr>
        <p:spPr>
          <a:xfrm>
            <a:off x="12883648" y="6050532"/>
            <a:ext cx="649671" cy="196684"/>
          </a:xfrm>
          <a:prstGeom prst="rect">
            <a:avLst/>
          </a:prstGeom>
        </p:spPr>
        <p:txBody>
          <a:bodyPr vert="horz" wrap="square" lIns="0" tIns="0" rIns="0" bIns="0" rtlCol="0">
            <a:noAutofit/>
          </a:bodyPr>
          <a:lstStyle/>
          <a:p>
            <a:pPr marL="0" indent="0" algn="l">
              <a:buNone/>
            </a:pPr>
            <a:r>
              <a:rPr lang="nl-NL" noProof="0" dirty="0"/>
              <a:t>Overig</a:t>
            </a:r>
            <a:endParaRPr lang="nl-NL" sz="1100" noProof="0" dirty="0"/>
          </a:p>
        </p:txBody>
      </p:sp>
      <p:pic>
        <p:nvPicPr>
          <p:cNvPr id="32" name="Picture 8" descr="Afbeeldingsresultaat voor pvda logo kleur">
            <a:extLst>
              <a:ext uri="{FF2B5EF4-FFF2-40B4-BE49-F238E27FC236}">
                <a16:creationId xmlns:a16="http://schemas.microsoft.com/office/drawing/2014/main" id="{0FA4E7F9-4A64-4ED7-A432-7203A45E78CD}"/>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2964650" y="4535524"/>
            <a:ext cx="348128" cy="366451"/>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a:extLst>
              <a:ext uri="{FF2B5EF4-FFF2-40B4-BE49-F238E27FC236}">
                <a16:creationId xmlns:a16="http://schemas.microsoft.com/office/drawing/2014/main" id="{52CEEFBF-1CC5-4064-8B2A-E6EA04EE35B8}"/>
              </a:ext>
            </a:extLst>
          </p:cNvPr>
          <p:cNvSpPr/>
          <p:nvPr/>
        </p:nvSpPr>
        <p:spPr>
          <a:xfrm>
            <a:off x="12580159" y="4619905"/>
            <a:ext cx="238229" cy="236908"/>
          </a:xfrm>
          <a:prstGeom prst="rect">
            <a:avLst/>
          </a:prstGeom>
          <a:solidFill>
            <a:srgbClr val="E30613"/>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37" name="Rectangle 36">
            <a:extLst>
              <a:ext uri="{FF2B5EF4-FFF2-40B4-BE49-F238E27FC236}">
                <a16:creationId xmlns:a16="http://schemas.microsoft.com/office/drawing/2014/main" id="{268C0A03-0F07-4731-8E79-F6054662B691}"/>
              </a:ext>
            </a:extLst>
          </p:cNvPr>
          <p:cNvSpPr/>
          <p:nvPr/>
        </p:nvSpPr>
        <p:spPr>
          <a:xfrm>
            <a:off x="12580159" y="3492080"/>
            <a:ext cx="238229" cy="236908"/>
          </a:xfrm>
          <a:prstGeom prst="rect">
            <a:avLst/>
          </a:prstGeom>
          <a:solidFill>
            <a:srgbClr val="00A5E8"/>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39" name="Picture 16" descr="Afbeeldingsresultaat voor Christen unie">
            <a:extLst>
              <a:ext uri="{FF2B5EF4-FFF2-40B4-BE49-F238E27FC236}">
                <a16:creationId xmlns:a16="http://schemas.microsoft.com/office/drawing/2014/main" id="{DB474786-F2B0-42D9-96AE-6BFA8B9A664A}"/>
              </a:ext>
            </a:extLst>
          </p:cNvPr>
          <p:cNvPicPr>
            <a:picLocks noChangeAspect="1" noChangeArrowheads="1"/>
          </p:cNvPicPr>
          <p:nvPr/>
        </p:nvPicPr>
        <p:blipFill rotWithShape="1">
          <a:blip r:embed="rId18">
            <a:extLst>
              <a:ext uri="{28A0092B-C50C-407E-A947-70E740481C1C}">
                <a14:useLocalDpi xmlns:a14="http://schemas.microsoft.com/office/drawing/2010/main" val="0"/>
              </a:ext>
            </a:extLst>
          </a:blip>
          <a:srcRect b="29431"/>
          <a:stretch/>
        </p:blipFill>
        <p:spPr bwMode="auto">
          <a:xfrm>
            <a:off x="12880716" y="3487188"/>
            <a:ext cx="515997" cy="243581"/>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6" descr="Afbeeldingsresultaat voor 50 plus">
            <a:extLst>
              <a:ext uri="{FF2B5EF4-FFF2-40B4-BE49-F238E27FC236}">
                <a16:creationId xmlns:a16="http://schemas.microsoft.com/office/drawing/2014/main" id="{4254A431-9F44-4C88-8D1F-9E8A568C04A7}"/>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2910546" y="3838844"/>
            <a:ext cx="408159" cy="408159"/>
          </a:xfrm>
          <a:prstGeom prst="rect">
            <a:avLst/>
          </a:prstGeom>
          <a:noFill/>
          <a:extLst>
            <a:ext uri="{909E8E84-426E-40DD-AFC4-6F175D3DCCD1}">
              <a14:hiddenFill xmlns:a14="http://schemas.microsoft.com/office/drawing/2010/main">
                <a:solidFill>
                  <a:srgbClr val="FFFFFF"/>
                </a:solidFill>
              </a14:hiddenFill>
            </a:ext>
          </a:extLst>
        </p:spPr>
      </p:pic>
      <p:sp>
        <p:nvSpPr>
          <p:cNvPr id="41" name="Rectangle 40">
            <a:extLst>
              <a:ext uri="{FF2B5EF4-FFF2-40B4-BE49-F238E27FC236}">
                <a16:creationId xmlns:a16="http://schemas.microsoft.com/office/drawing/2014/main" id="{4C8766C9-6897-40D9-862E-B2C745E1D656}"/>
              </a:ext>
            </a:extLst>
          </p:cNvPr>
          <p:cNvSpPr/>
          <p:nvPr/>
        </p:nvSpPr>
        <p:spPr>
          <a:xfrm>
            <a:off x="12580159" y="3868022"/>
            <a:ext cx="238229" cy="236908"/>
          </a:xfrm>
          <a:prstGeom prst="rect">
            <a:avLst/>
          </a:prstGeom>
          <a:solidFill>
            <a:srgbClr val="670759"/>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42" name="Picture 34" descr="Afbeeldingsresultaat voor denk logo politiek">
            <a:extLst>
              <a:ext uri="{FF2B5EF4-FFF2-40B4-BE49-F238E27FC236}">
                <a16:creationId xmlns:a16="http://schemas.microsoft.com/office/drawing/2014/main" id="{5119E476-3C71-43DA-9206-60DFA4DD4671}"/>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2887343" y="4269281"/>
            <a:ext cx="539006" cy="178745"/>
          </a:xfrm>
          <a:prstGeom prst="rect">
            <a:avLst/>
          </a:prstGeom>
          <a:noFill/>
          <a:extLst>
            <a:ext uri="{909E8E84-426E-40DD-AFC4-6F175D3DCCD1}">
              <a14:hiddenFill xmlns:a14="http://schemas.microsoft.com/office/drawing/2010/main">
                <a:solidFill>
                  <a:srgbClr val="FFFFFF"/>
                </a:solidFill>
              </a14:hiddenFill>
            </a:ext>
          </a:extLst>
        </p:spPr>
      </p:pic>
      <p:sp>
        <p:nvSpPr>
          <p:cNvPr id="43" name="Rectangle 42">
            <a:extLst>
              <a:ext uri="{FF2B5EF4-FFF2-40B4-BE49-F238E27FC236}">
                <a16:creationId xmlns:a16="http://schemas.microsoft.com/office/drawing/2014/main" id="{F1AF0104-5176-4A63-929C-8873CA8EE1E1}"/>
              </a:ext>
            </a:extLst>
          </p:cNvPr>
          <p:cNvSpPr/>
          <p:nvPr/>
        </p:nvSpPr>
        <p:spPr>
          <a:xfrm>
            <a:off x="12580159" y="4243963"/>
            <a:ext cx="238229" cy="236908"/>
          </a:xfrm>
          <a:prstGeom prst="rect">
            <a:avLst/>
          </a:prstGeom>
          <a:solidFill>
            <a:srgbClr val="00B7B2"/>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44" name="Rectangle 43">
            <a:extLst>
              <a:ext uri="{FF2B5EF4-FFF2-40B4-BE49-F238E27FC236}">
                <a16:creationId xmlns:a16="http://schemas.microsoft.com/office/drawing/2014/main" id="{609AD1C4-B180-4777-9375-BC112EC02AFA}"/>
              </a:ext>
            </a:extLst>
          </p:cNvPr>
          <p:cNvSpPr/>
          <p:nvPr/>
        </p:nvSpPr>
        <p:spPr>
          <a:xfrm>
            <a:off x="12580159" y="3116139"/>
            <a:ext cx="238229" cy="236908"/>
          </a:xfrm>
          <a:prstGeom prst="rect">
            <a:avLst/>
          </a:prstGeom>
          <a:solidFill>
            <a:srgbClr val="00AE41"/>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45" name="Picture 10" descr="Afbeeldingsresultaat voor D66 Logo">
            <a:extLst>
              <a:ext uri="{FF2B5EF4-FFF2-40B4-BE49-F238E27FC236}">
                <a16:creationId xmlns:a16="http://schemas.microsoft.com/office/drawing/2014/main" id="{D20E2E36-B2A3-45F7-A470-902E97A26493}"/>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2925041" y="3098536"/>
            <a:ext cx="413819" cy="281927"/>
          </a:xfrm>
          <a:prstGeom prst="rect">
            <a:avLst/>
          </a:prstGeom>
          <a:noFill/>
          <a:extLst>
            <a:ext uri="{909E8E84-426E-40DD-AFC4-6F175D3DCCD1}">
              <a14:hiddenFill xmlns:a14="http://schemas.microsoft.com/office/drawing/2010/main">
                <a:solidFill>
                  <a:srgbClr val="FFFFFF"/>
                </a:solidFill>
              </a14:hiddenFill>
            </a:ext>
          </a:extLst>
        </p:spPr>
      </p:pic>
      <p:sp>
        <p:nvSpPr>
          <p:cNvPr id="73" name="Text Placeholder 3">
            <a:extLst>
              <a:ext uri="{FF2B5EF4-FFF2-40B4-BE49-F238E27FC236}">
                <a16:creationId xmlns:a16="http://schemas.microsoft.com/office/drawing/2014/main" id="{375E179E-7175-4B04-877D-0F4D0CEDAE91}"/>
              </a:ext>
            </a:extLst>
          </p:cNvPr>
          <p:cNvSpPr txBox="1">
            <a:spLocks/>
          </p:cNvSpPr>
          <p:nvPr/>
        </p:nvSpPr>
        <p:spPr>
          <a:xfrm>
            <a:off x="4379242" y="3868133"/>
            <a:ext cx="10866440" cy="388800"/>
          </a:xfrm>
          <a:prstGeom prst="rect">
            <a:avLst/>
          </a:prstGeom>
        </p:spPr>
        <p:txBody>
          <a:bodyPr vert="horz" lIns="36000" tIns="18000" rIns="36000" bIns="1800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dirty="0">
                <a:solidFill>
                  <a:schemeClr val="tx1"/>
                </a:solidFill>
                <a:latin typeface="+mj-lt"/>
                <a:ea typeface="Cambria" panose="02040503050406030204" pitchFamily="18" charset="0"/>
              </a:rPr>
              <a:t>Landelijk</a:t>
            </a:r>
          </a:p>
        </p:txBody>
      </p:sp>
      <p:pic>
        <p:nvPicPr>
          <p:cNvPr id="67" name="Graphic 66" descr="Pencil with solid fill">
            <a:extLst>
              <a:ext uri="{FF2B5EF4-FFF2-40B4-BE49-F238E27FC236}">
                <a16:creationId xmlns:a16="http://schemas.microsoft.com/office/drawing/2014/main" id="{0156C0E0-CBBD-4415-9AD3-0D9BBCE45F0D}"/>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p:blipFill>
        <p:spPr>
          <a:xfrm>
            <a:off x="1296988" y="5003922"/>
            <a:ext cx="424436" cy="424436"/>
          </a:xfrm>
          <a:prstGeom prst="rect">
            <a:avLst/>
          </a:prstGeom>
        </p:spPr>
      </p:pic>
      <p:pic>
        <p:nvPicPr>
          <p:cNvPr id="69" name="Picture 68">
            <a:extLst>
              <a:ext uri="{FF2B5EF4-FFF2-40B4-BE49-F238E27FC236}">
                <a16:creationId xmlns:a16="http://schemas.microsoft.com/office/drawing/2014/main" id="{60126230-5337-4418-847B-EA4B3F7CF6C6}"/>
              </a:ext>
            </a:extLst>
          </p:cNvPr>
          <p:cNvPicPr>
            <a:picLocks noChangeAspect="1"/>
          </p:cNvPicPr>
          <p:nvPr/>
        </p:nvPicPr>
        <p:blipFill>
          <a:blip r:embed="rId9"/>
          <a:stretch>
            <a:fillRect/>
          </a:stretch>
        </p:blipFill>
        <p:spPr>
          <a:xfrm>
            <a:off x="4520254" y="3341473"/>
            <a:ext cx="271616" cy="308654"/>
          </a:xfrm>
          <a:prstGeom prst="rect">
            <a:avLst/>
          </a:prstGeom>
        </p:spPr>
      </p:pic>
      <p:pic>
        <p:nvPicPr>
          <p:cNvPr id="70" name="Picture 2" descr="Afbeeldingsresultaat voor cda logo">
            <a:extLst>
              <a:ext uri="{FF2B5EF4-FFF2-40B4-BE49-F238E27FC236}">
                <a16:creationId xmlns:a16="http://schemas.microsoft.com/office/drawing/2014/main" id="{4DD91AA7-DB1B-488F-BAD6-743515BDDA2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76809" y="3398345"/>
            <a:ext cx="236914" cy="236914"/>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10" descr="Afbeeldingsresultaat voor D66 Logo">
            <a:extLst>
              <a:ext uri="{FF2B5EF4-FFF2-40B4-BE49-F238E27FC236}">
                <a16:creationId xmlns:a16="http://schemas.microsoft.com/office/drawing/2014/main" id="{91F55E3A-1A54-49E1-8BC3-E27EAEB5D34A}"/>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932413" y="3421064"/>
            <a:ext cx="297686" cy="202808"/>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6" descr="Afbeeldingsresultaat voor pvv logo kleur">
            <a:extLst>
              <a:ext uri="{FF2B5EF4-FFF2-40B4-BE49-F238E27FC236}">
                <a16:creationId xmlns:a16="http://schemas.microsoft.com/office/drawing/2014/main" id="{34CD73DE-8432-4EE8-88EC-10EB0B47293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26304" y="3382121"/>
            <a:ext cx="346436" cy="249582"/>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14" descr="Afbeeldingsresultaat voor groen links">
            <a:extLst>
              <a:ext uri="{FF2B5EF4-FFF2-40B4-BE49-F238E27FC236}">
                <a16:creationId xmlns:a16="http://schemas.microsoft.com/office/drawing/2014/main" id="{0FF882E9-6030-4C9F-9E3D-0BCD8B00C316}"/>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932134" y="3427875"/>
            <a:ext cx="363776" cy="158962"/>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12" descr="Afbeeldingsresultaat voor SP Logo">
            <a:extLst>
              <a:ext uri="{FF2B5EF4-FFF2-40B4-BE49-F238E27FC236}">
                <a16:creationId xmlns:a16="http://schemas.microsoft.com/office/drawing/2014/main" id="{58A12C34-FEDC-4894-9E3A-9BF06E49C6E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188335" y="3398345"/>
            <a:ext cx="278882" cy="158964"/>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8" descr="Afbeeldingsresultaat voor pvda logo kleur">
            <a:extLst>
              <a:ext uri="{FF2B5EF4-FFF2-40B4-BE49-F238E27FC236}">
                <a16:creationId xmlns:a16="http://schemas.microsoft.com/office/drawing/2014/main" id="{B68517A9-EC48-4C0E-9500-A468731D7CA7}"/>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586811" y="3370669"/>
            <a:ext cx="277652" cy="292266"/>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16" descr="Afbeeldingsresultaat voor Christen unie">
            <a:extLst>
              <a:ext uri="{FF2B5EF4-FFF2-40B4-BE49-F238E27FC236}">
                <a16:creationId xmlns:a16="http://schemas.microsoft.com/office/drawing/2014/main" id="{2FEFCE71-82FF-441F-9EF4-227C3D08BCA8}"/>
              </a:ext>
            </a:extLst>
          </p:cNvPr>
          <p:cNvPicPr>
            <a:picLocks noChangeAspect="1" noChangeArrowheads="1"/>
          </p:cNvPicPr>
          <p:nvPr/>
        </p:nvPicPr>
        <p:blipFill rotWithShape="1">
          <a:blip r:embed="rId18">
            <a:extLst>
              <a:ext uri="{28A0092B-C50C-407E-A947-70E740481C1C}">
                <a14:useLocalDpi xmlns:a14="http://schemas.microsoft.com/office/drawing/2010/main" val="0"/>
              </a:ext>
            </a:extLst>
          </a:blip>
          <a:srcRect b="29431"/>
          <a:stretch/>
        </p:blipFill>
        <p:spPr bwMode="auto">
          <a:xfrm>
            <a:off x="8257831" y="3425932"/>
            <a:ext cx="321952" cy="151980"/>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20" descr="Afbeeldingsresultaat voor partij voor de dieren">
            <a:extLst>
              <a:ext uri="{FF2B5EF4-FFF2-40B4-BE49-F238E27FC236}">
                <a16:creationId xmlns:a16="http://schemas.microsoft.com/office/drawing/2014/main" id="{DDF974E1-2374-48F4-94A9-3333C1FF20D8}"/>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777200" y="3428985"/>
            <a:ext cx="418734" cy="160864"/>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26" descr="Afbeeldingsresultaat voor 50 plus">
            <a:extLst>
              <a:ext uri="{FF2B5EF4-FFF2-40B4-BE49-F238E27FC236}">
                <a16:creationId xmlns:a16="http://schemas.microsoft.com/office/drawing/2014/main" id="{F84D0916-83AD-45CC-A993-777FFD40178A}"/>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0343373" y="3433970"/>
            <a:ext cx="274496" cy="274496"/>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24" descr="Afbeeldingsresultaat voor sgp">
            <a:extLst>
              <a:ext uri="{FF2B5EF4-FFF2-40B4-BE49-F238E27FC236}">
                <a16:creationId xmlns:a16="http://schemas.microsoft.com/office/drawing/2014/main" id="{C3E6B9CD-8790-4B95-9252-A0425AAF94E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514509" y="3453697"/>
            <a:ext cx="293652" cy="129068"/>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34" descr="Afbeeldingsresultaat voor denk logo politiek">
            <a:extLst>
              <a:ext uri="{FF2B5EF4-FFF2-40B4-BE49-F238E27FC236}">
                <a16:creationId xmlns:a16="http://schemas.microsoft.com/office/drawing/2014/main" id="{8DD59A39-D8B1-4573-ACEA-965AE33EDB7A}"/>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9865986" y="3445311"/>
            <a:ext cx="419562" cy="139134"/>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22" descr="Afbeeldingsresultaat voor forum voor democratie logo">
            <a:extLst>
              <a:ext uri="{FF2B5EF4-FFF2-40B4-BE49-F238E27FC236}">
                <a16:creationId xmlns:a16="http://schemas.microsoft.com/office/drawing/2014/main" id="{E4D9676D-BAAA-4005-8F2F-A341EA375E8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20272" y="3469065"/>
            <a:ext cx="432290" cy="115380"/>
          </a:xfrm>
          <a:prstGeom prst="rect">
            <a:avLst/>
          </a:prstGeom>
          <a:noFill/>
          <a:extLst>
            <a:ext uri="{909E8E84-426E-40DD-AFC4-6F175D3DCCD1}">
              <a14:hiddenFill xmlns:a14="http://schemas.microsoft.com/office/drawing/2010/main">
                <a:solidFill>
                  <a:srgbClr val="FFFFFF"/>
                </a:solidFill>
              </a14:hiddenFill>
            </a:ext>
          </a:extLst>
        </p:spPr>
      </p:pic>
      <p:sp>
        <p:nvSpPr>
          <p:cNvPr id="103" name="Text Placeholder 3">
            <a:extLst>
              <a:ext uri="{FF2B5EF4-FFF2-40B4-BE49-F238E27FC236}">
                <a16:creationId xmlns:a16="http://schemas.microsoft.com/office/drawing/2014/main" id="{C060361E-DB80-41E7-A15D-390366E3C1FA}"/>
              </a:ext>
            </a:extLst>
          </p:cNvPr>
          <p:cNvSpPr txBox="1">
            <a:spLocks/>
          </p:cNvSpPr>
          <p:nvPr/>
        </p:nvSpPr>
        <p:spPr>
          <a:xfrm rot="16200000">
            <a:off x="4007369" y="2685028"/>
            <a:ext cx="1062899" cy="76573"/>
          </a:xfrm>
          <a:prstGeom prst="rect">
            <a:avLst/>
          </a:prstGeom>
        </p:spPr>
        <p:txBody>
          <a:bodyPr vert="horz" lIns="7200" tIns="0" rIns="0" bIns="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700" b="0" dirty="0">
                <a:solidFill>
                  <a:schemeClr val="bg1"/>
                </a:solidFill>
                <a:latin typeface="+mj-lt"/>
                <a:ea typeface="Cambria" panose="02040503050406030204" pitchFamily="18" charset="0"/>
              </a:rPr>
              <a:t>2012</a:t>
            </a:r>
          </a:p>
          <a:p>
            <a:endParaRPr lang="nl-NL" sz="1600" b="0" dirty="0">
              <a:solidFill>
                <a:schemeClr val="tx1"/>
              </a:solidFill>
              <a:latin typeface="+mj-lt"/>
              <a:ea typeface="Cambria" panose="02040503050406030204" pitchFamily="18" charset="0"/>
            </a:endParaRPr>
          </a:p>
        </p:txBody>
      </p:sp>
      <p:sp>
        <p:nvSpPr>
          <p:cNvPr id="106" name="Text Placeholder 3">
            <a:extLst>
              <a:ext uri="{FF2B5EF4-FFF2-40B4-BE49-F238E27FC236}">
                <a16:creationId xmlns:a16="http://schemas.microsoft.com/office/drawing/2014/main" id="{0948C077-0C87-4A16-BCA5-7929158C9682}"/>
              </a:ext>
            </a:extLst>
          </p:cNvPr>
          <p:cNvSpPr txBox="1">
            <a:spLocks/>
          </p:cNvSpPr>
          <p:nvPr/>
        </p:nvSpPr>
        <p:spPr>
          <a:xfrm rot="16200000">
            <a:off x="4096304" y="2685028"/>
            <a:ext cx="1062899" cy="76573"/>
          </a:xfrm>
          <a:prstGeom prst="rect">
            <a:avLst/>
          </a:prstGeom>
        </p:spPr>
        <p:txBody>
          <a:bodyPr vert="horz" lIns="7200" tIns="0" rIns="0" bIns="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700" b="0" dirty="0">
                <a:solidFill>
                  <a:schemeClr val="bg1"/>
                </a:solidFill>
                <a:latin typeface="+mj-lt"/>
                <a:ea typeface="Cambria" panose="02040503050406030204" pitchFamily="18" charset="0"/>
              </a:rPr>
              <a:t>2017</a:t>
            </a:r>
          </a:p>
          <a:p>
            <a:endParaRPr lang="nl-NL" sz="1600" b="0" dirty="0">
              <a:solidFill>
                <a:schemeClr val="tx1"/>
              </a:solidFill>
              <a:latin typeface="+mj-lt"/>
              <a:ea typeface="Cambria" panose="02040503050406030204" pitchFamily="18" charset="0"/>
            </a:endParaRPr>
          </a:p>
        </p:txBody>
      </p:sp>
      <p:sp>
        <p:nvSpPr>
          <p:cNvPr id="107" name="Text Placeholder 3">
            <a:extLst>
              <a:ext uri="{FF2B5EF4-FFF2-40B4-BE49-F238E27FC236}">
                <a16:creationId xmlns:a16="http://schemas.microsoft.com/office/drawing/2014/main" id="{3D60A75B-60A0-4CA7-AA01-2035966E51E1}"/>
              </a:ext>
            </a:extLst>
          </p:cNvPr>
          <p:cNvSpPr txBox="1">
            <a:spLocks/>
          </p:cNvSpPr>
          <p:nvPr/>
        </p:nvSpPr>
        <p:spPr>
          <a:xfrm rot="16200000">
            <a:off x="4187619" y="2685028"/>
            <a:ext cx="1062899" cy="76573"/>
          </a:xfrm>
          <a:prstGeom prst="rect">
            <a:avLst/>
          </a:prstGeom>
        </p:spPr>
        <p:txBody>
          <a:bodyPr vert="horz" lIns="7200" tIns="0" rIns="0" bIns="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700" b="0" dirty="0">
                <a:solidFill>
                  <a:schemeClr val="bg1"/>
                </a:solidFill>
                <a:latin typeface="+mj-lt"/>
                <a:ea typeface="Cambria" panose="02040503050406030204" pitchFamily="18" charset="0"/>
              </a:rPr>
              <a:t>2021</a:t>
            </a:r>
          </a:p>
        </p:txBody>
      </p:sp>
      <p:pic>
        <p:nvPicPr>
          <p:cNvPr id="104" name="Graphic 103" descr="Group of people with solid fill">
            <a:extLst>
              <a:ext uri="{FF2B5EF4-FFF2-40B4-BE49-F238E27FC236}">
                <a16:creationId xmlns:a16="http://schemas.microsoft.com/office/drawing/2014/main" id="{95D7B398-BFC9-41B3-AE0F-FD68B3BBE636}"/>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1271588" y="2292379"/>
            <a:ext cx="502057" cy="502057"/>
          </a:xfrm>
          <a:prstGeom prst="rect">
            <a:avLst/>
          </a:prstGeom>
        </p:spPr>
      </p:pic>
      <p:pic>
        <p:nvPicPr>
          <p:cNvPr id="113" name="Picture 112" descr="Logo, company name&#10;&#10;Description automatically generated">
            <a:extLst>
              <a:ext uri="{FF2B5EF4-FFF2-40B4-BE49-F238E27FC236}">
                <a16:creationId xmlns:a16="http://schemas.microsoft.com/office/drawing/2014/main" id="{61796525-4F7D-4176-B447-619AF6CD809D}"/>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12891607" y="583048"/>
            <a:ext cx="396000" cy="161040"/>
          </a:xfrm>
          <a:prstGeom prst="rect">
            <a:avLst/>
          </a:prstGeom>
        </p:spPr>
      </p:pic>
      <p:pic>
        <p:nvPicPr>
          <p:cNvPr id="114" name="Picture 113" descr="A picture containing text, clipart&#10;&#10;Description automatically generated">
            <a:extLst>
              <a:ext uri="{FF2B5EF4-FFF2-40B4-BE49-F238E27FC236}">
                <a16:creationId xmlns:a16="http://schemas.microsoft.com/office/drawing/2014/main" id="{958BB8F3-94C9-4E4C-AD8D-EAA41E919EE4}"/>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12920987" y="909941"/>
            <a:ext cx="360000" cy="360225"/>
          </a:xfrm>
          <a:prstGeom prst="rect">
            <a:avLst/>
          </a:prstGeom>
        </p:spPr>
      </p:pic>
      <p:pic>
        <p:nvPicPr>
          <p:cNvPr id="115" name="Picture 114" descr="Logo, company name&#10;&#10;Description automatically generated">
            <a:extLst>
              <a:ext uri="{FF2B5EF4-FFF2-40B4-BE49-F238E27FC236}">
                <a16:creationId xmlns:a16="http://schemas.microsoft.com/office/drawing/2014/main" id="{C29FF752-BC9C-4C72-A34F-77E28B7D7048}"/>
              </a:ext>
            </a:extLst>
          </p:cNvPr>
          <p:cNvPicPr>
            <a:picLocks noChangeAspect="1"/>
          </p:cNvPicPr>
          <p:nvPr/>
        </p:nvPicPr>
        <p:blipFill rotWithShape="1">
          <a:blip r:embed="rId28">
            <a:clrChange>
              <a:clrFrom>
                <a:srgbClr val="FFFFFF"/>
              </a:clrFrom>
              <a:clrTo>
                <a:srgbClr val="FFFFFF">
                  <a:alpha val="0"/>
                </a:srgbClr>
              </a:clrTo>
            </a:clrChange>
            <a:extLst>
              <a:ext uri="{28A0092B-C50C-407E-A947-70E740481C1C}">
                <a14:useLocalDpi xmlns:a14="http://schemas.microsoft.com/office/drawing/2010/main" val="0"/>
              </a:ext>
            </a:extLst>
          </a:blip>
          <a:srcRect l="32176" t="23028" r="31900" b="22112"/>
          <a:stretch/>
        </p:blipFill>
        <p:spPr>
          <a:xfrm>
            <a:off x="12841572" y="98637"/>
            <a:ext cx="396000" cy="403151"/>
          </a:xfrm>
          <a:prstGeom prst="rect">
            <a:avLst/>
          </a:prstGeom>
        </p:spPr>
      </p:pic>
      <p:sp>
        <p:nvSpPr>
          <p:cNvPr id="116" name="Rectangle 115">
            <a:extLst>
              <a:ext uri="{FF2B5EF4-FFF2-40B4-BE49-F238E27FC236}">
                <a16:creationId xmlns:a16="http://schemas.microsoft.com/office/drawing/2014/main" id="{EDAA33FB-F025-4DE6-93E6-79FC74C729FE}"/>
              </a:ext>
            </a:extLst>
          </p:cNvPr>
          <p:cNvSpPr/>
          <p:nvPr/>
        </p:nvSpPr>
        <p:spPr>
          <a:xfrm>
            <a:off x="12573626" y="937749"/>
            <a:ext cx="225048" cy="223800"/>
          </a:xfrm>
          <a:prstGeom prst="rect">
            <a:avLst/>
          </a:prstGeom>
          <a:solidFill>
            <a:srgbClr val="552588"/>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117" name="Rectangle 116">
            <a:extLst>
              <a:ext uri="{FF2B5EF4-FFF2-40B4-BE49-F238E27FC236}">
                <a16:creationId xmlns:a16="http://schemas.microsoft.com/office/drawing/2014/main" id="{8D0B3DF3-90CF-4242-B54A-D9C846C61658}"/>
              </a:ext>
            </a:extLst>
          </p:cNvPr>
          <p:cNvSpPr/>
          <p:nvPr/>
        </p:nvSpPr>
        <p:spPr>
          <a:xfrm>
            <a:off x="12573626" y="579189"/>
            <a:ext cx="225048" cy="223800"/>
          </a:xfrm>
          <a:prstGeom prst="rect">
            <a:avLst/>
          </a:prstGeom>
          <a:solidFill>
            <a:srgbClr val="FFFF00"/>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118" name="Rectangle 117">
            <a:extLst>
              <a:ext uri="{FF2B5EF4-FFF2-40B4-BE49-F238E27FC236}">
                <a16:creationId xmlns:a16="http://schemas.microsoft.com/office/drawing/2014/main" id="{0F259AF2-C8DB-4B14-81DD-CFAF7E31D8DC}"/>
              </a:ext>
            </a:extLst>
          </p:cNvPr>
          <p:cNvSpPr/>
          <p:nvPr/>
        </p:nvSpPr>
        <p:spPr>
          <a:xfrm>
            <a:off x="12573626" y="220629"/>
            <a:ext cx="225048" cy="223800"/>
          </a:xfrm>
          <a:prstGeom prst="rect">
            <a:avLst/>
          </a:prstGeom>
          <a:solidFill>
            <a:srgbClr val="242A5A"/>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1026" name="Picture 2">
            <a:extLst>
              <a:ext uri="{FF2B5EF4-FFF2-40B4-BE49-F238E27FC236}">
                <a16:creationId xmlns:a16="http://schemas.microsoft.com/office/drawing/2014/main" id="{DA0CEE50-4AEF-446A-B7CD-94AA12B7EB06}"/>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2830852" y="-348592"/>
            <a:ext cx="552281" cy="306976"/>
          </a:xfrm>
          <a:prstGeom prst="rect">
            <a:avLst/>
          </a:prstGeom>
          <a:noFill/>
          <a:extLst>
            <a:ext uri="{909E8E84-426E-40DD-AFC4-6F175D3DCCD1}">
              <a14:hiddenFill xmlns:a14="http://schemas.microsoft.com/office/drawing/2010/main">
                <a:solidFill>
                  <a:srgbClr val="FFFFFF"/>
                </a:solidFill>
              </a14:hiddenFill>
            </a:ext>
          </a:extLst>
        </p:spPr>
      </p:pic>
      <p:sp>
        <p:nvSpPr>
          <p:cNvPr id="120" name="Rectangle 119">
            <a:extLst>
              <a:ext uri="{FF2B5EF4-FFF2-40B4-BE49-F238E27FC236}">
                <a16:creationId xmlns:a16="http://schemas.microsoft.com/office/drawing/2014/main" id="{17B3A8A8-EBC8-4283-8868-3408535EA3D2}"/>
              </a:ext>
            </a:extLst>
          </p:cNvPr>
          <p:cNvSpPr/>
          <p:nvPr/>
        </p:nvSpPr>
        <p:spPr>
          <a:xfrm>
            <a:off x="12573626" y="-296066"/>
            <a:ext cx="225048" cy="223800"/>
          </a:xfrm>
          <a:prstGeom prst="rect">
            <a:avLst/>
          </a:prstGeom>
          <a:solidFill>
            <a:srgbClr val="95C11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121" name="Picture 120" descr="A picture containing text, clipart&#10;&#10;Description automatically generated">
            <a:extLst>
              <a:ext uri="{FF2B5EF4-FFF2-40B4-BE49-F238E27FC236}">
                <a16:creationId xmlns:a16="http://schemas.microsoft.com/office/drawing/2014/main" id="{09CAFAD8-04D6-44E3-8386-00EB8866627E}"/>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8682397" y="3391758"/>
            <a:ext cx="246088" cy="246240"/>
          </a:xfrm>
          <a:prstGeom prst="rect">
            <a:avLst/>
          </a:prstGeom>
        </p:spPr>
      </p:pic>
      <p:pic>
        <p:nvPicPr>
          <p:cNvPr id="122" name="Picture 121" descr="Logo, company name&#10;&#10;Description automatically generated">
            <a:extLst>
              <a:ext uri="{FF2B5EF4-FFF2-40B4-BE49-F238E27FC236}">
                <a16:creationId xmlns:a16="http://schemas.microsoft.com/office/drawing/2014/main" id="{D072F9E7-A976-45A2-8040-AF2EFC02846C}"/>
              </a:ext>
            </a:extLst>
          </p:cNvPr>
          <p:cNvPicPr>
            <a:picLocks noChangeAspect="1"/>
          </p:cNvPicPr>
          <p:nvPr/>
        </p:nvPicPr>
        <p:blipFill rotWithShape="1">
          <a:blip r:embed="rId28">
            <a:clrChange>
              <a:clrFrom>
                <a:srgbClr val="FFFFFF"/>
              </a:clrFrom>
              <a:clrTo>
                <a:srgbClr val="FFFFFF">
                  <a:alpha val="0"/>
                </a:srgbClr>
              </a:clrTo>
            </a:clrChange>
            <a:extLst>
              <a:ext uri="{28A0092B-C50C-407E-A947-70E740481C1C}">
                <a14:useLocalDpi xmlns:a14="http://schemas.microsoft.com/office/drawing/2010/main" val="0"/>
              </a:ext>
            </a:extLst>
          </a:blip>
          <a:srcRect l="32176" t="23028" r="31900" b="22112"/>
          <a:stretch/>
        </p:blipFill>
        <p:spPr>
          <a:xfrm>
            <a:off x="9058943" y="3372173"/>
            <a:ext cx="302010" cy="307462"/>
          </a:xfrm>
          <a:prstGeom prst="rect">
            <a:avLst/>
          </a:prstGeom>
        </p:spPr>
      </p:pic>
      <p:pic>
        <p:nvPicPr>
          <p:cNvPr id="123" name="Picture 122" descr="Logo, company name&#10;&#10;Description automatically generated">
            <a:extLst>
              <a:ext uri="{FF2B5EF4-FFF2-40B4-BE49-F238E27FC236}">
                <a16:creationId xmlns:a16="http://schemas.microsoft.com/office/drawing/2014/main" id="{F402AE5C-F706-4DCB-A8C4-D4B75D3076E6}"/>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11221760" y="3450715"/>
            <a:ext cx="279452" cy="113644"/>
          </a:xfrm>
          <a:prstGeom prst="rect">
            <a:avLst/>
          </a:prstGeom>
        </p:spPr>
      </p:pic>
      <p:pic>
        <p:nvPicPr>
          <p:cNvPr id="124" name="Picture 2">
            <a:extLst>
              <a:ext uri="{FF2B5EF4-FFF2-40B4-BE49-F238E27FC236}">
                <a16:creationId xmlns:a16="http://schemas.microsoft.com/office/drawing/2014/main" id="{DC75DDA5-1F6E-46C4-B11F-3BE90FA2C27B}"/>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0818500" y="3413834"/>
            <a:ext cx="318414" cy="17698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55" name="Google Shape;1863;p20">
            <a:extLst>
              <a:ext uri="{FF2B5EF4-FFF2-40B4-BE49-F238E27FC236}">
                <a16:creationId xmlns:a16="http://schemas.microsoft.com/office/drawing/2014/main" id="{F2FE087C-9AD2-48FF-B918-97FD01478A51}"/>
              </a:ext>
            </a:extLst>
          </p:cNvPr>
          <p:cNvGraphicFramePr/>
          <p:nvPr>
            <p:extLst>
              <p:ext uri="{D42A27DB-BD31-4B8C-83A1-F6EECF244321}">
                <p14:modId xmlns:p14="http://schemas.microsoft.com/office/powerpoint/2010/main" val="3011998125"/>
              </p:ext>
            </p:extLst>
          </p:nvPr>
        </p:nvGraphicFramePr>
        <p:xfrm>
          <a:off x="4372149" y="4149091"/>
          <a:ext cx="7193996" cy="1884793"/>
        </p:xfrm>
        <a:graphic>
          <a:graphicData uri="http://schemas.openxmlformats.org/drawingml/2006/chart">
            <c:chart xmlns:c="http://schemas.openxmlformats.org/drawingml/2006/chart" xmlns:r="http://schemas.openxmlformats.org/officeDocument/2006/relationships" r:id="rId30"/>
          </a:graphicData>
        </a:graphic>
      </p:graphicFrame>
      <p:pic>
        <p:nvPicPr>
          <p:cNvPr id="156" name="Picture 155">
            <a:extLst>
              <a:ext uri="{FF2B5EF4-FFF2-40B4-BE49-F238E27FC236}">
                <a16:creationId xmlns:a16="http://schemas.microsoft.com/office/drawing/2014/main" id="{4420C2D4-7C82-492C-9708-A11112D135D4}"/>
              </a:ext>
            </a:extLst>
          </p:cNvPr>
          <p:cNvPicPr>
            <a:picLocks noChangeAspect="1"/>
          </p:cNvPicPr>
          <p:nvPr/>
        </p:nvPicPr>
        <p:blipFill>
          <a:blip r:embed="rId9"/>
          <a:stretch>
            <a:fillRect/>
          </a:stretch>
        </p:blipFill>
        <p:spPr>
          <a:xfrm>
            <a:off x="4520254" y="5817045"/>
            <a:ext cx="271616" cy="308654"/>
          </a:xfrm>
          <a:prstGeom prst="rect">
            <a:avLst/>
          </a:prstGeom>
        </p:spPr>
      </p:pic>
      <p:pic>
        <p:nvPicPr>
          <p:cNvPr id="157" name="Picture 2" descr="Afbeeldingsresultaat voor cda logo">
            <a:extLst>
              <a:ext uri="{FF2B5EF4-FFF2-40B4-BE49-F238E27FC236}">
                <a16:creationId xmlns:a16="http://schemas.microsoft.com/office/drawing/2014/main" id="{F5248C0B-00BB-4A5F-8154-BC6FCD4EA6E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76809" y="5873917"/>
            <a:ext cx="236914" cy="236914"/>
          </a:xfrm>
          <a:prstGeom prst="rect">
            <a:avLst/>
          </a:prstGeom>
          <a:noFill/>
          <a:extLst>
            <a:ext uri="{909E8E84-426E-40DD-AFC4-6F175D3DCCD1}">
              <a14:hiddenFill xmlns:a14="http://schemas.microsoft.com/office/drawing/2010/main">
                <a:solidFill>
                  <a:srgbClr val="FFFFFF"/>
                </a:solidFill>
              </a14:hiddenFill>
            </a:ext>
          </a:extLst>
        </p:spPr>
      </p:pic>
      <p:pic>
        <p:nvPicPr>
          <p:cNvPr id="158" name="Picture 10" descr="Afbeeldingsresultaat voor D66 Logo">
            <a:extLst>
              <a:ext uri="{FF2B5EF4-FFF2-40B4-BE49-F238E27FC236}">
                <a16:creationId xmlns:a16="http://schemas.microsoft.com/office/drawing/2014/main" id="{04121E23-7C10-4BBD-ACCD-8A24CEBCFE34}"/>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932413" y="5896636"/>
            <a:ext cx="297686" cy="202808"/>
          </a:xfrm>
          <a:prstGeom prst="rect">
            <a:avLst/>
          </a:prstGeom>
          <a:noFill/>
          <a:extLst>
            <a:ext uri="{909E8E84-426E-40DD-AFC4-6F175D3DCCD1}">
              <a14:hiddenFill xmlns:a14="http://schemas.microsoft.com/office/drawing/2010/main">
                <a:solidFill>
                  <a:srgbClr val="FFFFFF"/>
                </a:solidFill>
              </a14:hiddenFill>
            </a:ext>
          </a:extLst>
        </p:spPr>
      </p:pic>
      <p:pic>
        <p:nvPicPr>
          <p:cNvPr id="159" name="Picture 6" descr="Afbeeldingsresultaat voor pvv logo kleur">
            <a:extLst>
              <a:ext uri="{FF2B5EF4-FFF2-40B4-BE49-F238E27FC236}">
                <a16:creationId xmlns:a16="http://schemas.microsoft.com/office/drawing/2014/main" id="{7F8A61EF-65DE-41BD-8A28-714F7A62F69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26304" y="5857693"/>
            <a:ext cx="346436" cy="249582"/>
          </a:xfrm>
          <a:prstGeom prst="rect">
            <a:avLst/>
          </a:prstGeom>
          <a:noFill/>
          <a:extLst>
            <a:ext uri="{909E8E84-426E-40DD-AFC4-6F175D3DCCD1}">
              <a14:hiddenFill xmlns:a14="http://schemas.microsoft.com/office/drawing/2010/main">
                <a:solidFill>
                  <a:srgbClr val="FFFFFF"/>
                </a:solidFill>
              </a14:hiddenFill>
            </a:ext>
          </a:extLst>
        </p:spPr>
      </p:pic>
      <p:pic>
        <p:nvPicPr>
          <p:cNvPr id="160" name="Picture 14" descr="Afbeeldingsresultaat voor groen links">
            <a:extLst>
              <a:ext uri="{FF2B5EF4-FFF2-40B4-BE49-F238E27FC236}">
                <a16:creationId xmlns:a16="http://schemas.microsoft.com/office/drawing/2014/main" id="{051D31AE-D792-4843-99CE-C309FBB799CB}"/>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932134" y="5903447"/>
            <a:ext cx="363776" cy="158962"/>
          </a:xfrm>
          <a:prstGeom prst="rect">
            <a:avLst/>
          </a:prstGeom>
          <a:noFill/>
          <a:extLst>
            <a:ext uri="{909E8E84-426E-40DD-AFC4-6F175D3DCCD1}">
              <a14:hiddenFill xmlns:a14="http://schemas.microsoft.com/office/drawing/2010/main">
                <a:solidFill>
                  <a:srgbClr val="FFFFFF"/>
                </a:solidFill>
              </a14:hiddenFill>
            </a:ext>
          </a:extLst>
        </p:spPr>
      </p:pic>
      <p:pic>
        <p:nvPicPr>
          <p:cNvPr id="161" name="Picture 12" descr="Afbeeldingsresultaat voor SP Logo">
            <a:extLst>
              <a:ext uri="{FF2B5EF4-FFF2-40B4-BE49-F238E27FC236}">
                <a16:creationId xmlns:a16="http://schemas.microsoft.com/office/drawing/2014/main" id="{A25B7EED-B853-4996-8D4A-7673F0C00E0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188335" y="5873917"/>
            <a:ext cx="278882" cy="158964"/>
          </a:xfrm>
          <a:prstGeom prst="rect">
            <a:avLst/>
          </a:prstGeom>
          <a:noFill/>
          <a:extLst>
            <a:ext uri="{909E8E84-426E-40DD-AFC4-6F175D3DCCD1}">
              <a14:hiddenFill xmlns:a14="http://schemas.microsoft.com/office/drawing/2010/main">
                <a:solidFill>
                  <a:srgbClr val="FFFFFF"/>
                </a:solidFill>
              </a14:hiddenFill>
            </a:ext>
          </a:extLst>
        </p:spPr>
      </p:pic>
      <p:pic>
        <p:nvPicPr>
          <p:cNvPr id="162" name="Picture 8" descr="Afbeeldingsresultaat voor pvda logo kleur">
            <a:extLst>
              <a:ext uri="{FF2B5EF4-FFF2-40B4-BE49-F238E27FC236}">
                <a16:creationId xmlns:a16="http://schemas.microsoft.com/office/drawing/2014/main" id="{DA56A8D8-9190-4BF0-ABF7-B85D2552273A}"/>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586811" y="5846241"/>
            <a:ext cx="277652" cy="292266"/>
          </a:xfrm>
          <a:prstGeom prst="rect">
            <a:avLst/>
          </a:prstGeom>
          <a:noFill/>
          <a:extLst>
            <a:ext uri="{909E8E84-426E-40DD-AFC4-6F175D3DCCD1}">
              <a14:hiddenFill xmlns:a14="http://schemas.microsoft.com/office/drawing/2010/main">
                <a:solidFill>
                  <a:srgbClr val="FFFFFF"/>
                </a:solidFill>
              </a14:hiddenFill>
            </a:ext>
          </a:extLst>
        </p:spPr>
      </p:pic>
      <p:pic>
        <p:nvPicPr>
          <p:cNvPr id="163" name="Picture 16" descr="Afbeeldingsresultaat voor Christen unie">
            <a:extLst>
              <a:ext uri="{FF2B5EF4-FFF2-40B4-BE49-F238E27FC236}">
                <a16:creationId xmlns:a16="http://schemas.microsoft.com/office/drawing/2014/main" id="{CB0609B0-A2A0-498C-8E5B-0B33044F6754}"/>
              </a:ext>
            </a:extLst>
          </p:cNvPr>
          <p:cNvPicPr>
            <a:picLocks noChangeAspect="1" noChangeArrowheads="1"/>
          </p:cNvPicPr>
          <p:nvPr/>
        </p:nvPicPr>
        <p:blipFill rotWithShape="1">
          <a:blip r:embed="rId18">
            <a:extLst>
              <a:ext uri="{28A0092B-C50C-407E-A947-70E740481C1C}">
                <a14:useLocalDpi xmlns:a14="http://schemas.microsoft.com/office/drawing/2010/main" val="0"/>
              </a:ext>
            </a:extLst>
          </a:blip>
          <a:srcRect b="29431"/>
          <a:stretch/>
        </p:blipFill>
        <p:spPr bwMode="auto">
          <a:xfrm>
            <a:off x="8257831" y="5901504"/>
            <a:ext cx="321952" cy="151980"/>
          </a:xfrm>
          <a:prstGeom prst="rect">
            <a:avLst/>
          </a:prstGeom>
          <a:noFill/>
          <a:extLst>
            <a:ext uri="{909E8E84-426E-40DD-AFC4-6F175D3DCCD1}">
              <a14:hiddenFill xmlns:a14="http://schemas.microsoft.com/office/drawing/2010/main">
                <a:solidFill>
                  <a:srgbClr val="FFFFFF"/>
                </a:solidFill>
              </a14:hiddenFill>
            </a:ext>
          </a:extLst>
        </p:spPr>
      </p:pic>
      <p:pic>
        <p:nvPicPr>
          <p:cNvPr id="164" name="Picture 20" descr="Afbeeldingsresultaat voor partij voor de dieren">
            <a:extLst>
              <a:ext uri="{FF2B5EF4-FFF2-40B4-BE49-F238E27FC236}">
                <a16:creationId xmlns:a16="http://schemas.microsoft.com/office/drawing/2014/main" id="{B798E472-9947-40A5-B487-3719FE70684D}"/>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777200" y="5904557"/>
            <a:ext cx="418734" cy="160864"/>
          </a:xfrm>
          <a:prstGeom prst="rect">
            <a:avLst/>
          </a:prstGeom>
          <a:noFill/>
          <a:extLst>
            <a:ext uri="{909E8E84-426E-40DD-AFC4-6F175D3DCCD1}">
              <a14:hiddenFill xmlns:a14="http://schemas.microsoft.com/office/drawing/2010/main">
                <a:solidFill>
                  <a:srgbClr val="FFFFFF"/>
                </a:solidFill>
              </a14:hiddenFill>
            </a:ext>
          </a:extLst>
        </p:spPr>
      </p:pic>
      <p:pic>
        <p:nvPicPr>
          <p:cNvPr id="165" name="Picture 26" descr="Afbeeldingsresultaat voor 50 plus">
            <a:extLst>
              <a:ext uri="{FF2B5EF4-FFF2-40B4-BE49-F238E27FC236}">
                <a16:creationId xmlns:a16="http://schemas.microsoft.com/office/drawing/2014/main" id="{144248E0-53BD-44BD-93D9-9B4CCD454467}"/>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0343373" y="5909542"/>
            <a:ext cx="274496" cy="274496"/>
          </a:xfrm>
          <a:prstGeom prst="rect">
            <a:avLst/>
          </a:prstGeom>
          <a:noFill/>
          <a:extLst>
            <a:ext uri="{909E8E84-426E-40DD-AFC4-6F175D3DCCD1}">
              <a14:hiddenFill xmlns:a14="http://schemas.microsoft.com/office/drawing/2010/main">
                <a:solidFill>
                  <a:srgbClr val="FFFFFF"/>
                </a:solidFill>
              </a14:hiddenFill>
            </a:ext>
          </a:extLst>
        </p:spPr>
      </p:pic>
      <p:pic>
        <p:nvPicPr>
          <p:cNvPr id="166" name="Picture 24" descr="Afbeeldingsresultaat voor sgp">
            <a:extLst>
              <a:ext uri="{FF2B5EF4-FFF2-40B4-BE49-F238E27FC236}">
                <a16:creationId xmlns:a16="http://schemas.microsoft.com/office/drawing/2014/main" id="{37486258-6959-421B-8524-84FB7D7314F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514509" y="5929269"/>
            <a:ext cx="293652" cy="129068"/>
          </a:xfrm>
          <a:prstGeom prst="rect">
            <a:avLst/>
          </a:prstGeom>
          <a:noFill/>
          <a:extLst>
            <a:ext uri="{909E8E84-426E-40DD-AFC4-6F175D3DCCD1}">
              <a14:hiddenFill xmlns:a14="http://schemas.microsoft.com/office/drawing/2010/main">
                <a:solidFill>
                  <a:srgbClr val="FFFFFF"/>
                </a:solidFill>
              </a14:hiddenFill>
            </a:ext>
          </a:extLst>
        </p:spPr>
      </p:pic>
      <p:pic>
        <p:nvPicPr>
          <p:cNvPr id="167" name="Picture 34" descr="Afbeeldingsresultaat voor denk logo politiek">
            <a:extLst>
              <a:ext uri="{FF2B5EF4-FFF2-40B4-BE49-F238E27FC236}">
                <a16:creationId xmlns:a16="http://schemas.microsoft.com/office/drawing/2014/main" id="{96A31AC5-DEA0-4F38-8624-CEC6A670D987}"/>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9865986" y="5920883"/>
            <a:ext cx="419562" cy="139134"/>
          </a:xfrm>
          <a:prstGeom prst="rect">
            <a:avLst/>
          </a:prstGeom>
          <a:noFill/>
          <a:extLst>
            <a:ext uri="{909E8E84-426E-40DD-AFC4-6F175D3DCCD1}">
              <a14:hiddenFill xmlns:a14="http://schemas.microsoft.com/office/drawing/2010/main">
                <a:solidFill>
                  <a:srgbClr val="FFFFFF"/>
                </a:solidFill>
              </a14:hiddenFill>
            </a:ext>
          </a:extLst>
        </p:spPr>
      </p:pic>
      <p:pic>
        <p:nvPicPr>
          <p:cNvPr id="168" name="Picture 22" descr="Afbeeldingsresultaat voor forum voor democratie logo">
            <a:extLst>
              <a:ext uri="{FF2B5EF4-FFF2-40B4-BE49-F238E27FC236}">
                <a16:creationId xmlns:a16="http://schemas.microsoft.com/office/drawing/2014/main" id="{70B93C6F-813A-4B7A-A6D2-755ED85B061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20272" y="5944637"/>
            <a:ext cx="432290" cy="115380"/>
          </a:xfrm>
          <a:prstGeom prst="rect">
            <a:avLst/>
          </a:prstGeom>
          <a:noFill/>
          <a:extLst>
            <a:ext uri="{909E8E84-426E-40DD-AFC4-6F175D3DCCD1}">
              <a14:hiddenFill xmlns:a14="http://schemas.microsoft.com/office/drawing/2010/main">
                <a:solidFill>
                  <a:srgbClr val="FFFFFF"/>
                </a:solidFill>
              </a14:hiddenFill>
            </a:ext>
          </a:extLst>
        </p:spPr>
      </p:pic>
      <p:sp>
        <p:nvSpPr>
          <p:cNvPr id="169" name="Text Placeholder 3">
            <a:extLst>
              <a:ext uri="{FF2B5EF4-FFF2-40B4-BE49-F238E27FC236}">
                <a16:creationId xmlns:a16="http://schemas.microsoft.com/office/drawing/2014/main" id="{F8191813-E05B-4BB5-9780-906DE417CD4D}"/>
              </a:ext>
            </a:extLst>
          </p:cNvPr>
          <p:cNvSpPr txBox="1">
            <a:spLocks/>
          </p:cNvSpPr>
          <p:nvPr/>
        </p:nvSpPr>
        <p:spPr>
          <a:xfrm rot="16200000">
            <a:off x="4007369" y="5160600"/>
            <a:ext cx="1062899" cy="76573"/>
          </a:xfrm>
          <a:prstGeom prst="rect">
            <a:avLst/>
          </a:prstGeom>
        </p:spPr>
        <p:txBody>
          <a:bodyPr vert="horz" lIns="7200" tIns="0" rIns="0" bIns="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700" b="0" dirty="0">
                <a:solidFill>
                  <a:schemeClr val="bg1"/>
                </a:solidFill>
                <a:latin typeface="+mj-lt"/>
                <a:ea typeface="Cambria" panose="02040503050406030204" pitchFamily="18" charset="0"/>
              </a:rPr>
              <a:t>2012</a:t>
            </a:r>
          </a:p>
          <a:p>
            <a:endParaRPr lang="nl-NL" sz="1600" b="0" dirty="0">
              <a:solidFill>
                <a:schemeClr val="tx1"/>
              </a:solidFill>
              <a:latin typeface="+mj-lt"/>
              <a:ea typeface="Cambria" panose="02040503050406030204" pitchFamily="18" charset="0"/>
            </a:endParaRPr>
          </a:p>
        </p:txBody>
      </p:sp>
      <p:sp>
        <p:nvSpPr>
          <p:cNvPr id="170" name="Text Placeholder 3">
            <a:extLst>
              <a:ext uri="{FF2B5EF4-FFF2-40B4-BE49-F238E27FC236}">
                <a16:creationId xmlns:a16="http://schemas.microsoft.com/office/drawing/2014/main" id="{AD7A32C7-986A-428C-9C23-B799346CEBFA}"/>
              </a:ext>
            </a:extLst>
          </p:cNvPr>
          <p:cNvSpPr txBox="1">
            <a:spLocks/>
          </p:cNvSpPr>
          <p:nvPr/>
        </p:nvSpPr>
        <p:spPr>
          <a:xfrm rot="16200000">
            <a:off x="4096304" y="5160600"/>
            <a:ext cx="1062899" cy="76573"/>
          </a:xfrm>
          <a:prstGeom prst="rect">
            <a:avLst/>
          </a:prstGeom>
        </p:spPr>
        <p:txBody>
          <a:bodyPr vert="horz" lIns="7200" tIns="0" rIns="0" bIns="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700" b="0" dirty="0">
                <a:solidFill>
                  <a:schemeClr val="bg1"/>
                </a:solidFill>
                <a:latin typeface="+mj-lt"/>
                <a:ea typeface="Cambria" panose="02040503050406030204" pitchFamily="18" charset="0"/>
              </a:rPr>
              <a:t>2017</a:t>
            </a:r>
          </a:p>
          <a:p>
            <a:endParaRPr lang="nl-NL" sz="1600" b="0" dirty="0">
              <a:solidFill>
                <a:schemeClr val="tx1"/>
              </a:solidFill>
              <a:latin typeface="+mj-lt"/>
              <a:ea typeface="Cambria" panose="02040503050406030204" pitchFamily="18" charset="0"/>
            </a:endParaRPr>
          </a:p>
        </p:txBody>
      </p:sp>
      <p:sp>
        <p:nvSpPr>
          <p:cNvPr id="171" name="Text Placeholder 3">
            <a:extLst>
              <a:ext uri="{FF2B5EF4-FFF2-40B4-BE49-F238E27FC236}">
                <a16:creationId xmlns:a16="http://schemas.microsoft.com/office/drawing/2014/main" id="{B5790FA7-8C10-4BA4-859A-E9020626ED3D}"/>
              </a:ext>
            </a:extLst>
          </p:cNvPr>
          <p:cNvSpPr txBox="1">
            <a:spLocks/>
          </p:cNvSpPr>
          <p:nvPr/>
        </p:nvSpPr>
        <p:spPr>
          <a:xfrm rot="16200000">
            <a:off x="4187619" y="5160600"/>
            <a:ext cx="1062899" cy="76573"/>
          </a:xfrm>
          <a:prstGeom prst="rect">
            <a:avLst/>
          </a:prstGeom>
        </p:spPr>
        <p:txBody>
          <a:bodyPr vert="horz" lIns="7200" tIns="0" rIns="0" bIns="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700" b="0" dirty="0">
                <a:solidFill>
                  <a:schemeClr val="bg1"/>
                </a:solidFill>
                <a:latin typeface="+mj-lt"/>
                <a:ea typeface="Cambria" panose="02040503050406030204" pitchFamily="18" charset="0"/>
              </a:rPr>
              <a:t>2021</a:t>
            </a:r>
          </a:p>
        </p:txBody>
      </p:sp>
      <p:pic>
        <p:nvPicPr>
          <p:cNvPr id="172" name="Picture 171" descr="A picture containing text, clipart&#10;&#10;Description automatically generated">
            <a:extLst>
              <a:ext uri="{FF2B5EF4-FFF2-40B4-BE49-F238E27FC236}">
                <a16:creationId xmlns:a16="http://schemas.microsoft.com/office/drawing/2014/main" id="{79388AC8-376D-4F0B-A25B-5C7F6F110E79}"/>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8682397" y="5867330"/>
            <a:ext cx="246088" cy="246240"/>
          </a:xfrm>
          <a:prstGeom prst="rect">
            <a:avLst/>
          </a:prstGeom>
        </p:spPr>
      </p:pic>
      <p:pic>
        <p:nvPicPr>
          <p:cNvPr id="173" name="Picture 172" descr="Logo, company name&#10;&#10;Description automatically generated">
            <a:extLst>
              <a:ext uri="{FF2B5EF4-FFF2-40B4-BE49-F238E27FC236}">
                <a16:creationId xmlns:a16="http://schemas.microsoft.com/office/drawing/2014/main" id="{58A6A9D7-5CA1-40F5-930A-09A4BD42AF50}"/>
              </a:ext>
            </a:extLst>
          </p:cNvPr>
          <p:cNvPicPr>
            <a:picLocks noChangeAspect="1"/>
          </p:cNvPicPr>
          <p:nvPr/>
        </p:nvPicPr>
        <p:blipFill rotWithShape="1">
          <a:blip r:embed="rId28">
            <a:clrChange>
              <a:clrFrom>
                <a:srgbClr val="FFFFFF"/>
              </a:clrFrom>
              <a:clrTo>
                <a:srgbClr val="FFFFFF">
                  <a:alpha val="0"/>
                </a:srgbClr>
              </a:clrTo>
            </a:clrChange>
            <a:extLst>
              <a:ext uri="{28A0092B-C50C-407E-A947-70E740481C1C}">
                <a14:useLocalDpi xmlns:a14="http://schemas.microsoft.com/office/drawing/2010/main" val="0"/>
              </a:ext>
            </a:extLst>
          </a:blip>
          <a:srcRect l="32176" t="23028" r="31900" b="22112"/>
          <a:stretch/>
        </p:blipFill>
        <p:spPr>
          <a:xfrm>
            <a:off x="9058943" y="5847745"/>
            <a:ext cx="302010" cy="307462"/>
          </a:xfrm>
          <a:prstGeom prst="rect">
            <a:avLst/>
          </a:prstGeom>
        </p:spPr>
      </p:pic>
      <p:pic>
        <p:nvPicPr>
          <p:cNvPr id="174" name="Picture 173" descr="Logo, company name&#10;&#10;Description automatically generated">
            <a:extLst>
              <a:ext uri="{FF2B5EF4-FFF2-40B4-BE49-F238E27FC236}">
                <a16:creationId xmlns:a16="http://schemas.microsoft.com/office/drawing/2014/main" id="{0D7BBEC0-104D-422B-88C5-371B817B7235}"/>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11221760" y="5926287"/>
            <a:ext cx="279452" cy="113644"/>
          </a:xfrm>
          <a:prstGeom prst="rect">
            <a:avLst/>
          </a:prstGeom>
        </p:spPr>
      </p:pic>
      <p:pic>
        <p:nvPicPr>
          <p:cNvPr id="175" name="Picture 2">
            <a:extLst>
              <a:ext uri="{FF2B5EF4-FFF2-40B4-BE49-F238E27FC236}">
                <a16:creationId xmlns:a16="http://schemas.microsoft.com/office/drawing/2014/main" id="{4C185F21-FE1D-4857-AEC9-57EE212B5A23}"/>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0818500" y="5889406"/>
            <a:ext cx="318414" cy="176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31962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id="{250B7517-95E9-46BF-80B0-54BC1B3F5D3B}"/>
              </a:ext>
            </a:extLst>
          </p:cNvPr>
          <p:cNvSpPr/>
          <p:nvPr/>
        </p:nvSpPr>
        <p:spPr>
          <a:xfrm>
            <a:off x="-85725" y="242664"/>
            <a:ext cx="12363450" cy="594000"/>
          </a:xfrm>
          <a:prstGeom prst="rect">
            <a:avLst/>
          </a:prstGeom>
          <a:solidFill>
            <a:srgbClr val="7F7F7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72" name="Text Placeholder 3">
            <a:extLst>
              <a:ext uri="{FF2B5EF4-FFF2-40B4-BE49-F238E27FC236}">
                <a16:creationId xmlns:a16="http://schemas.microsoft.com/office/drawing/2014/main" id="{F7C633C4-993B-427B-B067-EB0023339F44}"/>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75" name="Text Placeholder 3">
            <a:extLst>
              <a:ext uri="{FF2B5EF4-FFF2-40B4-BE49-F238E27FC236}">
                <a16:creationId xmlns:a16="http://schemas.microsoft.com/office/drawing/2014/main" id="{A5DCBBF0-1E17-4F89-87DD-8F15483320ED}"/>
              </a:ext>
            </a:extLst>
          </p:cNvPr>
          <p:cNvSpPr txBox="1">
            <a:spLocks/>
          </p:cNvSpPr>
          <p:nvPr/>
        </p:nvSpPr>
        <p:spPr>
          <a:xfrm>
            <a:off x="4373563" y="1451990"/>
            <a:ext cx="10866440" cy="388800"/>
          </a:xfrm>
          <a:prstGeom prst="rect">
            <a:avLst/>
          </a:prstGeom>
        </p:spPr>
        <p:txBody>
          <a:bodyPr vert="horz" lIns="36000" tIns="18000" rIns="36000" bIns="1800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a:solidFill>
                  <a:schemeClr val="tx1"/>
                </a:solidFill>
                <a:latin typeface="+mj-lt"/>
                <a:ea typeface="Cambria" panose="02040503050406030204" pitchFamily="18" charset="0"/>
              </a:rPr>
              <a:t>Heerlen</a:t>
            </a:r>
            <a:endParaRPr lang="nl-NL" sz="1200" dirty="0">
              <a:solidFill>
                <a:schemeClr val="tx1"/>
              </a:solidFill>
              <a:latin typeface="+mj-lt"/>
              <a:ea typeface="Cambria" panose="02040503050406030204" pitchFamily="18" charset="0"/>
            </a:endParaRPr>
          </a:p>
        </p:txBody>
      </p:sp>
      <p:sp>
        <p:nvSpPr>
          <p:cNvPr id="26" name="Rectangle 25">
            <a:extLst>
              <a:ext uri="{FF2B5EF4-FFF2-40B4-BE49-F238E27FC236}">
                <a16:creationId xmlns:a16="http://schemas.microsoft.com/office/drawing/2014/main" id="{0F044463-8F2A-454A-BAE9-3B466F39CCDC}"/>
              </a:ext>
            </a:extLst>
          </p:cNvPr>
          <p:cNvSpPr/>
          <p:nvPr/>
        </p:nvSpPr>
        <p:spPr>
          <a:xfrm>
            <a:off x="663040" y="1335490"/>
            <a:ext cx="3434400" cy="23749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27" name="Rectangle 26">
            <a:extLst>
              <a:ext uri="{FF2B5EF4-FFF2-40B4-BE49-F238E27FC236}">
                <a16:creationId xmlns:a16="http://schemas.microsoft.com/office/drawing/2014/main" id="{721005C0-89F6-4EA3-810E-E704754AD6E0}"/>
              </a:ext>
            </a:extLst>
          </p:cNvPr>
          <p:cNvSpPr/>
          <p:nvPr/>
        </p:nvSpPr>
        <p:spPr>
          <a:xfrm>
            <a:off x="669390" y="3933825"/>
            <a:ext cx="3434400" cy="23749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30" name="Getal 1">
            <a:extLst>
              <a:ext uri="{FF2B5EF4-FFF2-40B4-BE49-F238E27FC236}">
                <a16:creationId xmlns:a16="http://schemas.microsoft.com/office/drawing/2014/main" id="{0117C30C-CC5A-43BA-884B-AB95FAF8DAE7}"/>
              </a:ext>
            </a:extLst>
          </p:cNvPr>
          <p:cNvSpPr txBox="1">
            <a:spLocks/>
          </p:cNvSpPr>
          <p:nvPr/>
        </p:nvSpPr>
        <p:spPr>
          <a:xfrm>
            <a:off x="1774824" y="2190516"/>
            <a:ext cx="2138001" cy="755908"/>
          </a:xfrm>
          <a:prstGeom prst="rect">
            <a:avLst/>
          </a:prstGeom>
        </p:spPr>
        <p:txBody>
          <a:bodyPr vert="horz" lIns="36000" tIns="18000" rIns="36000" bIns="18000" rtlCol="0" anchor="ctr">
            <a:noAutofit/>
          </a:bodyPr>
          <a:lstStyle>
            <a:defPPr>
              <a:defRPr lang="nl-NL"/>
            </a:defPPr>
            <a:lvl1pPr marL="0" indent="0" algn="ctr">
              <a:spcBef>
                <a:spcPct val="0"/>
              </a:spcBef>
              <a:buClrTx/>
              <a:buFontTx/>
              <a:buNone/>
              <a:defRPr sz="3600" b="1">
                <a:solidFill>
                  <a:srgbClr val="EC6224"/>
                </a:solidFill>
                <a:ea typeface="+mj-ea"/>
                <a:cs typeface="+mj-cs"/>
              </a:defRPr>
            </a:lvl1pPr>
          </a:lstStyle>
          <a:p>
            <a:pPr algn="l"/>
            <a:r>
              <a:rPr lang="nl-NL">
                <a:solidFill>
                  <a:schemeClr val="bg1">
                    <a:lumMod val="50000"/>
                  </a:schemeClr>
                </a:solidFill>
              </a:rPr>
              <a:t>72.144</a:t>
            </a:r>
            <a:endParaRPr lang="nl-NL" dirty="0">
              <a:solidFill>
                <a:schemeClr val="bg1">
                  <a:lumMod val="50000"/>
                </a:schemeClr>
              </a:solidFill>
            </a:endParaRPr>
          </a:p>
        </p:txBody>
      </p:sp>
      <p:sp>
        <p:nvSpPr>
          <p:cNvPr id="34" name="Getal 2">
            <a:extLst>
              <a:ext uri="{FF2B5EF4-FFF2-40B4-BE49-F238E27FC236}">
                <a16:creationId xmlns:a16="http://schemas.microsoft.com/office/drawing/2014/main" id="{15DD4D2B-6798-46FA-A327-CECE543D2FE1}"/>
              </a:ext>
            </a:extLst>
          </p:cNvPr>
          <p:cNvSpPr txBox="1">
            <a:spLocks/>
          </p:cNvSpPr>
          <p:nvPr/>
        </p:nvSpPr>
        <p:spPr>
          <a:xfrm>
            <a:off x="1772894" y="4857284"/>
            <a:ext cx="2139932" cy="755908"/>
          </a:xfrm>
          <a:prstGeom prst="rect">
            <a:avLst/>
          </a:prstGeom>
        </p:spPr>
        <p:txBody>
          <a:bodyPr vert="horz" lIns="36000" tIns="18000" rIns="36000" bIns="18000" rtlCol="0" anchor="ctr">
            <a:noAutofit/>
          </a:bodyPr>
          <a:lstStyle>
            <a:defPPr>
              <a:defRPr lang="nl-NL"/>
            </a:defPPr>
            <a:lvl1pPr marL="0" indent="0" algn="ctr">
              <a:spcBef>
                <a:spcPct val="0"/>
              </a:spcBef>
              <a:buClrTx/>
              <a:buFontTx/>
              <a:buNone/>
              <a:defRPr sz="3600" b="1">
                <a:solidFill>
                  <a:srgbClr val="EC6224"/>
                </a:solidFill>
                <a:ea typeface="+mj-ea"/>
                <a:cs typeface="+mj-cs"/>
              </a:defRPr>
            </a:lvl1pPr>
          </a:lstStyle>
          <a:p>
            <a:pPr algn="l"/>
            <a:r>
              <a:rPr lang="nl-NL">
                <a:solidFill>
                  <a:schemeClr val="bg1">
                    <a:lumMod val="50000"/>
                  </a:schemeClr>
                </a:solidFill>
              </a:rPr>
              <a:t>44,4%</a:t>
            </a:r>
            <a:endParaRPr lang="nl-NL" dirty="0">
              <a:solidFill>
                <a:schemeClr val="bg1">
                  <a:lumMod val="50000"/>
                </a:schemeClr>
              </a:solidFill>
            </a:endParaRPr>
          </a:p>
        </p:txBody>
      </p:sp>
      <p:graphicFrame>
        <p:nvGraphicFramePr>
          <p:cNvPr id="88" name="Google Shape;1863;p20">
            <a:extLst>
              <a:ext uri="{FF2B5EF4-FFF2-40B4-BE49-F238E27FC236}">
                <a16:creationId xmlns:a16="http://schemas.microsoft.com/office/drawing/2014/main" id="{58B9565C-4F38-4BBB-B08C-4F376343E23E}"/>
              </a:ext>
            </a:extLst>
          </p:cNvPr>
          <p:cNvGraphicFramePr/>
          <p:nvPr>
            <p:extLst>
              <p:ext uri="{D42A27DB-BD31-4B8C-83A1-F6EECF244321}">
                <p14:modId xmlns:p14="http://schemas.microsoft.com/office/powerpoint/2010/main" val="3494105123"/>
              </p:ext>
            </p:extLst>
          </p:nvPr>
        </p:nvGraphicFramePr>
        <p:xfrm>
          <a:off x="4372149" y="1622720"/>
          <a:ext cx="7193996" cy="19419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2" name="Google Shape;1863;p20">
            <a:extLst>
              <a:ext uri="{FF2B5EF4-FFF2-40B4-BE49-F238E27FC236}">
                <a16:creationId xmlns:a16="http://schemas.microsoft.com/office/drawing/2014/main" id="{924E3027-4896-4CAA-A32F-E2D6BEF730A4}"/>
              </a:ext>
            </a:extLst>
          </p:cNvPr>
          <p:cNvGraphicFramePr/>
          <p:nvPr>
            <p:extLst>
              <p:ext uri="{D42A27DB-BD31-4B8C-83A1-F6EECF244321}">
                <p14:modId xmlns:p14="http://schemas.microsoft.com/office/powerpoint/2010/main" val="1619996386"/>
              </p:ext>
            </p:extLst>
          </p:nvPr>
        </p:nvGraphicFramePr>
        <p:xfrm>
          <a:off x="4372149" y="4091070"/>
          <a:ext cx="7193996" cy="2217655"/>
        </p:xfrm>
        <a:graphic>
          <a:graphicData uri="http://schemas.openxmlformats.org/drawingml/2006/chart">
            <c:chart xmlns:c="http://schemas.openxmlformats.org/drawingml/2006/chart" xmlns:r="http://schemas.openxmlformats.org/officeDocument/2006/relationships" r:id="rId6"/>
          </a:graphicData>
        </a:graphic>
      </p:graphicFrame>
      <p:sp>
        <p:nvSpPr>
          <p:cNvPr id="24" name="Title 4">
            <a:extLst>
              <a:ext uri="{FF2B5EF4-FFF2-40B4-BE49-F238E27FC236}">
                <a16:creationId xmlns:a16="http://schemas.microsoft.com/office/drawing/2014/main" id="{FB171E14-F514-4A94-A036-1B5C2123F222}"/>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Uitslag Gemeenteraadverkiezingen Heerlen</a:t>
            </a:r>
            <a:endParaRPr lang="nl-NL" dirty="0">
              <a:solidFill>
                <a:schemeClr val="bg1"/>
              </a:solidFill>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8383740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6268" name="think-cell Slide" r:id="rId7" imgW="425" imgH="424" progId="TCLayout.ActiveDocument.1">
                  <p:embed/>
                </p:oleObj>
              </mc:Choice>
              <mc:Fallback>
                <p:oleObj name="think-cell Slide" r:id="rId7"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74" name="Text Placeholder 3">
            <a:extLst>
              <a:ext uri="{FF2B5EF4-FFF2-40B4-BE49-F238E27FC236}">
                <a16:creationId xmlns:a16="http://schemas.microsoft.com/office/drawing/2014/main" id="{9412CE1D-E94F-4B1E-83DB-B8791B8B06DD}"/>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Politiek:</a:t>
            </a:r>
          </a:p>
        </p:txBody>
      </p:sp>
      <p:sp>
        <p:nvSpPr>
          <p:cNvPr id="17" name="Text Placeholder 16">
            <a:extLst>
              <a:ext uri="{FF2B5EF4-FFF2-40B4-BE49-F238E27FC236}">
                <a16:creationId xmlns:a16="http://schemas.microsoft.com/office/drawing/2014/main" id="{99C5603B-6E0F-4FC2-924D-51DD306E8734}"/>
              </a:ext>
            </a:extLst>
          </p:cNvPr>
          <p:cNvSpPr>
            <a:spLocks noGrp="1"/>
          </p:cNvSpPr>
          <p:nvPr>
            <p:ph type="body" sz="quarter" idx="20"/>
          </p:nvPr>
        </p:nvSpPr>
        <p:spPr>
          <a:xfrm>
            <a:off x="662780" y="6691150"/>
            <a:ext cx="10868400" cy="122400"/>
          </a:xfrm>
        </p:spPr>
        <p:txBody>
          <a:bodyPr/>
          <a:lstStyle/>
          <a:p>
            <a:pPr marL="0" indent="0">
              <a:buNone/>
            </a:pPr>
            <a:r>
              <a:rPr lang="nl-NL" dirty="0"/>
              <a:t>Bron: </a:t>
            </a:r>
            <a:r>
              <a:rPr lang="nl-NL" dirty="0">
                <a:hlinkClick r:id="rId9"/>
              </a:rPr>
              <a:t>Kiesraad</a:t>
            </a:r>
            <a:r>
              <a:rPr lang="nl-NL" dirty="0"/>
              <a:t>; </a:t>
            </a:r>
            <a:r>
              <a:rPr lang="nl-NL" dirty="0" err="1"/>
              <a:t>it’s</a:t>
            </a:r>
            <a:r>
              <a:rPr lang="nl-NL" dirty="0"/>
              <a:t> public analyse</a:t>
            </a:r>
          </a:p>
        </p:txBody>
      </p:sp>
      <p:sp>
        <p:nvSpPr>
          <p:cNvPr id="25" name="Getal 1">
            <a:extLst>
              <a:ext uri="{FF2B5EF4-FFF2-40B4-BE49-F238E27FC236}">
                <a16:creationId xmlns:a16="http://schemas.microsoft.com/office/drawing/2014/main" id="{1CF788EB-E25D-4E60-8BBB-45973BDBC5C7}"/>
              </a:ext>
            </a:extLst>
          </p:cNvPr>
          <p:cNvSpPr txBox="1">
            <a:spLocks/>
          </p:cNvSpPr>
          <p:nvPr/>
        </p:nvSpPr>
        <p:spPr>
          <a:xfrm>
            <a:off x="1170125" y="3957701"/>
            <a:ext cx="2438516" cy="328158"/>
          </a:xfrm>
          <a:prstGeom prst="rect">
            <a:avLst/>
          </a:prstGeom>
        </p:spPr>
        <p:txBody>
          <a:bodyPr vert="horz" wrap="square" lIns="91440" tIns="45720" rIns="91440" bIns="45720" rtlCol="0" anchor="ctr">
            <a:noAutofit/>
          </a:bodyPr>
          <a:lstStyle>
            <a:defPPr>
              <a:defRPr lang="nl-NL"/>
            </a:defPPr>
            <a:lvl1pPr marL="0" indent="0" algn="ctr">
              <a:buNone/>
              <a:defRPr sz="1050" b="1" i="0" u="none" strike="noStrike" baseline="0">
                <a:solidFill>
                  <a:srgbClr val="595959"/>
                </a:solidFill>
              </a:defRPr>
            </a:lvl1pPr>
          </a:lstStyle>
          <a:p>
            <a:endParaRPr lang="nl-NL" dirty="0"/>
          </a:p>
        </p:txBody>
      </p:sp>
      <p:sp>
        <p:nvSpPr>
          <p:cNvPr id="29" name="TextBox 28">
            <a:extLst>
              <a:ext uri="{FF2B5EF4-FFF2-40B4-BE49-F238E27FC236}">
                <a16:creationId xmlns:a16="http://schemas.microsoft.com/office/drawing/2014/main" id="{AFF7ED48-AD92-4557-B981-92483FD6EAFC}"/>
              </a:ext>
            </a:extLst>
          </p:cNvPr>
          <p:cNvSpPr txBox="1"/>
          <p:nvPr/>
        </p:nvSpPr>
        <p:spPr>
          <a:xfrm>
            <a:off x="1774825" y="1748182"/>
            <a:ext cx="2330896" cy="384691"/>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Aantal kiesgerechtigden in 2018</a:t>
            </a:r>
          </a:p>
        </p:txBody>
      </p:sp>
      <p:sp>
        <p:nvSpPr>
          <p:cNvPr id="33" name="TextBox 32">
            <a:extLst>
              <a:ext uri="{FF2B5EF4-FFF2-40B4-BE49-F238E27FC236}">
                <a16:creationId xmlns:a16="http://schemas.microsoft.com/office/drawing/2014/main" id="{14509149-E3E4-440A-BBAA-1A6504F0FFD0}"/>
              </a:ext>
            </a:extLst>
          </p:cNvPr>
          <p:cNvSpPr txBox="1"/>
          <p:nvPr/>
        </p:nvSpPr>
        <p:spPr>
          <a:xfrm>
            <a:off x="1774825" y="4431692"/>
            <a:ext cx="2330896" cy="557861"/>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Opkomstpercentage in 2018</a:t>
            </a:r>
          </a:p>
        </p:txBody>
      </p:sp>
      <p:sp>
        <p:nvSpPr>
          <p:cNvPr id="38" name="TextBox 37">
            <a:extLst>
              <a:ext uri="{FF2B5EF4-FFF2-40B4-BE49-F238E27FC236}">
                <a16:creationId xmlns:a16="http://schemas.microsoft.com/office/drawing/2014/main" id="{63551332-8005-43F5-9612-BB02C42A308A}"/>
              </a:ext>
            </a:extLst>
          </p:cNvPr>
          <p:cNvSpPr txBox="1"/>
          <p:nvPr/>
        </p:nvSpPr>
        <p:spPr>
          <a:xfrm>
            <a:off x="1774825" y="5615901"/>
            <a:ext cx="2330896" cy="557861"/>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Nederlands gemiddelde: 55,0%</a:t>
            </a:r>
          </a:p>
        </p:txBody>
      </p:sp>
      <p:pic>
        <p:nvPicPr>
          <p:cNvPr id="54" name="Picture 53">
            <a:extLst>
              <a:ext uri="{FF2B5EF4-FFF2-40B4-BE49-F238E27FC236}">
                <a16:creationId xmlns:a16="http://schemas.microsoft.com/office/drawing/2014/main" id="{69F4E91E-3E62-4A50-AF3D-EDA56D91833A}"/>
              </a:ext>
            </a:extLst>
          </p:cNvPr>
          <p:cNvPicPr>
            <a:picLocks noChangeAspect="1"/>
          </p:cNvPicPr>
          <p:nvPr/>
        </p:nvPicPr>
        <p:blipFill>
          <a:blip r:embed="rId10"/>
          <a:stretch>
            <a:fillRect/>
          </a:stretch>
        </p:blipFill>
        <p:spPr>
          <a:xfrm>
            <a:off x="13039572" y="2292379"/>
            <a:ext cx="297837" cy="338452"/>
          </a:xfrm>
          <a:prstGeom prst="rect">
            <a:avLst/>
          </a:prstGeom>
        </p:spPr>
      </p:pic>
      <p:sp>
        <p:nvSpPr>
          <p:cNvPr id="55" name="Rectangle 54">
            <a:extLst>
              <a:ext uri="{FF2B5EF4-FFF2-40B4-BE49-F238E27FC236}">
                <a16:creationId xmlns:a16="http://schemas.microsoft.com/office/drawing/2014/main" id="{7E12C8F4-5263-40F5-BFD5-54B0633E8A59}"/>
              </a:ext>
            </a:extLst>
          </p:cNvPr>
          <p:cNvSpPr/>
          <p:nvPr/>
        </p:nvSpPr>
        <p:spPr>
          <a:xfrm>
            <a:off x="12580159" y="2345479"/>
            <a:ext cx="225048" cy="223800"/>
          </a:xfrm>
          <a:prstGeom prst="rect">
            <a:avLst/>
          </a:prstGeom>
          <a:solidFill>
            <a:srgbClr val="FF7709"/>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56" name="Picture 2" descr="Afbeeldingsresultaat voor cda logo">
            <a:extLst>
              <a:ext uri="{FF2B5EF4-FFF2-40B4-BE49-F238E27FC236}">
                <a16:creationId xmlns:a16="http://schemas.microsoft.com/office/drawing/2014/main" id="{C7686BFB-09CD-42CB-84F2-980EA7622DD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978221" y="2678397"/>
            <a:ext cx="296714" cy="296714"/>
          </a:xfrm>
          <a:prstGeom prst="rect">
            <a:avLst/>
          </a:prstGeom>
          <a:noFill/>
          <a:extLst>
            <a:ext uri="{909E8E84-426E-40DD-AFC4-6F175D3DCCD1}">
              <a14:hiddenFill xmlns:a14="http://schemas.microsoft.com/office/drawing/2010/main">
                <a:solidFill>
                  <a:srgbClr val="FFFFFF"/>
                </a:solidFill>
              </a14:hiddenFill>
            </a:ext>
          </a:extLst>
        </p:spPr>
      </p:pic>
      <p:sp>
        <p:nvSpPr>
          <p:cNvPr id="57" name="Rectangle 56">
            <a:extLst>
              <a:ext uri="{FF2B5EF4-FFF2-40B4-BE49-F238E27FC236}">
                <a16:creationId xmlns:a16="http://schemas.microsoft.com/office/drawing/2014/main" id="{32C17DAA-1E0B-44AB-AD84-EFD33F15F582}"/>
              </a:ext>
            </a:extLst>
          </p:cNvPr>
          <p:cNvSpPr/>
          <p:nvPr/>
        </p:nvSpPr>
        <p:spPr>
          <a:xfrm>
            <a:off x="12580159" y="2719472"/>
            <a:ext cx="225048" cy="223800"/>
          </a:xfrm>
          <a:prstGeom prst="rect">
            <a:avLst/>
          </a:prstGeom>
          <a:solidFill>
            <a:srgbClr val="007B5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58" name="Picture 6" descr="Afbeeldingsresultaat voor pvv logo kleur">
            <a:extLst>
              <a:ext uri="{FF2B5EF4-FFF2-40B4-BE49-F238E27FC236}">
                <a16:creationId xmlns:a16="http://schemas.microsoft.com/office/drawing/2014/main" id="{27BA02B4-71B0-47EE-995B-9189EACC337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937009" y="1656379"/>
            <a:ext cx="416861" cy="300319"/>
          </a:xfrm>
          <a:prstGeom prst="rect">
            <a:avLst/>
          </a:prstGeom>
          <a:noFill/>
          <a:extLst>
            <a:ext uri="{909E8E84-426E-40DD-AFC4-6F175D3DCCD1}">
              <a14:hiddenFill xmlns:a14="http://schemas.microsoft.com/office/drawing/2010/main">
                <a:solidFill>
                  <a:srgbClr val="FFFFFF"/>
                </a:solidFill>
              </a14:hiddenFill>
            </a:ext>
          </a:extLst>
        </p:spPr>
      </p:pic>
      <p:sp>
        <p:nvSpPr>
          <p:cNvPr id="59" name="Rectangle 58">
            <a:extLst>
              <a:ext uri="{FF2B5EF4-FFF2-40B4-BE49-F238E27FC236}">
                <a16:creationId xmlns:a16="http://schemas.microsoft.com/office/drawing/2014/main" id="{CC1C2225-ECDB-4F52-9A17-A8E924DAB503}"/>
              </a:ext>
            </a:extLst>
          </p:cNvPr>
          <p:cNvSpPr/>
          <p:nvPr/>
        </p:nvSpPr>
        <p:spPr>
          <a:xfrm>
            <a:off x="12580159" y="1689545"/>
            <a:ext cx="225048" cy="223800"/>
          </a:xfrm>
          <a:prstGeom prst="rect">
            <a:avLst/>
          </a:prstGeom>
          <a:solidFill>
            <a:srgbClr val="014377"/>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60" name="Rectangle 59">
            <a:extLst>
              <a:ext uri="{FF2B5EF4-FFF2-40B4-BE49-F238E27FC236}">
                <a16:creationId xmlns:a16="http://schemas.microsoft.com/office/drawing/2014/main" id="{B4681450-6600-4EE4-A557-9BF787279783}"/>
              </a:ext>
            </a:extLst>
          </p:cNvPr>
          <p:cNvSpPr/>
          <p:nvPr/>
        </p:nvSpPr>
        <p:spPr>
          <a:xfrm>
            <a:off x="12580159" y="2017512"/>
            <a:ext cx="225048" cy="223800"/>
          </a:xfrm>
          <a:prstGeom prst="rect">
            <a:avLst/>
          </a:prstGeom>
          <a:solidFill>
            <a:srgbClr val="841818"/>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61" name="Picture 22" descr="Afbeeldingsresultaat voor forum voor democratie logo">
            <a:extLst>
              <a:ext uri="{FF2B5EF4-FFF2-40B4-BE49-F238E27FC236}">
                <a16:creationId xmlns:a16="http://schemas.microsoft.com/office/drawing/2014/main" id="{7543469B-0F11-4BEA-B8F0-F916B37F503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869256" y="2040324"/>
            <a:ext cx="638469" cy="170410"/>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24" descr="Afbeeldingsresultaat voor sgp">
            <a:extLst>
              <a:ext uri="{FF2B5EF4-FFF2-40B4-BE49-F238E27FC236}">
                <a16:creationId xmlns:a16="http://schemas.microsoft.com/office/drawing/2014/main" id="{C08E5BC2-5799-4197-8BCC-1F603CD9021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885293" y="1381327"/>
            <a:ext cx="509184" cy="223801"/>
          </a:xfrm>
          <a:prstGeom prst="rect">
            <a:avLst/>
          </a:prstGeom>
          <a:noFill/>
          <a:extLst>
            <a:ext uri="{909E8E84-426E-40DD-AFC4-6F175D3DCCD1}">
              <a14:hiddenFill xmlns:a14="http://schemas.microsoft.com/office/drawing/2010/main">
                <a:solidFill>
                  <a:srgbClr val="FFFFFF"/>
                </a:solidFill>
              </a14:hiddenFill>
            </a:ext>
          </a:extLst>
        </p:spPr>
      </p:pic>
      <p:sp>
        <p:nvSpPr>
          <p:cNvPr id="63" name="Rectangle 62">
            <a:extLst>
              <a:ext uri="{FF2B5EF4-FFF2-40B4-BE49-F238E27FC236}">
                <a16:creationId xmlns:a16="http://schemas.microsoft.com/office/drawing/2014/main" id="{B6733E16-E4CE-4064-B529-D991834620AA}"/>
              </a:ext>
            </a:extLst>
          </p:cNvPr>
          <p:cNvSpPr/>
          <p:nvPr/>
        </p:nvSpPr>
        <p:spPr>
          <a:xfrm>
            <a:off x="12580159" y="1369752"/>
            <a:ext cx="225048" cy="223800"/>
          </a:xfrm>
          <a:prstGeom prst="rect">
            <a:avLst/>
          </a:prstGeom>
          <a:solidFill>
            <a:srgbClr val="E95D0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46" name="Rectangle 45">
            <a:extLst>
              <a:ext uri="{FF2B5EF4-FFF2-40B4-BE49-F238E27FC236}">
                <a16:creationId xmlns:a16="http://schemas.microsoft.com/office/drawing/2014/main" id="{0335C926-97A6-48DA-AC5C-DB71CF0EFEBB}"/>
              </a:ext>
            </a:extLst>
          </p:cNvPr>
          <p:cNvSpPr/>
          <p:nvPr/>
        </p:nvSpPr>
        <p:spPr>
          <a:xfrm>
            <a:off x="12580160" y="5338558"/>
            <a:ext cx="232391" cy="231103"/>
          </a:xfrm>
          <a:prstGeom prst="rect">
            <a:avLst/>
          </a:prstGeom>
          <a:solidFill>
            <a:srgbClr val="ED1C24"/>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47" name="Rectangle 46">
            <a:extLst>
              <a:ext uri="{FF2B5EF4-FFF2-40B4-BE49-F238E27FC236}">
                <a16:creationId xmlns:a16="http://schemas.microsoft.com/office/drawing/2014/main" id="{579B7C5A-1A9D-4345-B9FE-0F2441943768}"/>
              </a:ext>
            </a:extLst>
          </p:cNvPr>
          <p:cNvSpPr/>
          <p:nvPr/>
        </p:nvSpPr>
        <p:spPr>
          <a:xfrm>
            <a:off x="12580160" y="4985320"/>
            <a:ext cx="232391" cy="231103"/>
          </a:xfrm>
          <a:prstGeom prst="rect">
            <a:avLst/>
          </a:prstGeom>
          <a:solidFill>
            <a:srgbClr val="39A835"/>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48" name="Rectangle 47">
            <a:extLst>
              <a:ext uri="{FF2B5EF4-FFF2-40B4-BE49-F238E27FC236}">
                <a16:creationId xmlns:a16="http://schemas.microsoft.com/office/drawing/2014/main" id="{DFA2CC8E-63CE-45BD-8354-B451BCD2395A}"/>
              </a:ext>
            </a:extLst>
          </p:cNvPr>
          <p:cNvSpPr/>
          <p:nvPr/>
        </p:nvSpPr>
        <p:spPr>
          <a:xfrm>
            <a:off x="12580160" y="5691797"/>
            <a:ext cx="232391" cy="231103"/>
          </a:xfrm>
          <a:prstGeom prst="rect">
            <a:avLst/>
          </a:prstGeom>
          <a:solidFill>
            <a:srgbClr val="006B2C"/>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49" name="Picture 12" descr="Afbeeldingsresultaat voor SP Logo">
            <a:extLst>
              <a:ext uri="{FF2B5EF4-FFF2-40B4-BE49-F238E27FC236}">
                <a16:creationId xmlns:a16="http://schemas.microsoft.com/office/drawing/2014/main" id="{6C7AF6ED-0DD1-46D5-94EB-FC584A078236}"/>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950559" y="5317796"/>
            <a:ext cx="461693" cy="263165"/>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14" descr="Afbeeldingsresultaat voor groen links">
            <a:extLst>
              <a:ext uri="{FF2B5EF4-FFF2-40B4-BE49-F238E27FC236}">
                <a16:creationId xmlns:a16="http://schemas.microsoft.com/office/drawing/2014/main" id="{814DCB7D-4E0C-424C-97D5-614A3869CCAF}"/>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2921998" y="4990093"/>
            <a:ext cx="498211" cy="217708"/>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0" descr="Afbeeldingsresultaat voor partij voor de dieren">
            <a:extLst>
              <a:ext uri="{FF2B5EF4-FFF2-40B4-BE49-F238E27FC236}">
                <a16:creationId xmlns:a16="http://schemas.microsoft.com/office/drawing/2014/main" id="{CFF3D868-C6A8-4229-AF27-9FCDB96C6931}"/>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2900602" y="5690958"/>
            <a:ext cx="649672" cy="249583"/>
          </a:xfrm>
          <a:prstGeom prst="rect">
            <a:avLst/>
          </a:prstGeom>
          <a:noFill/>
          <a:extLst>
            <a:ext uri="{909E8E84-426E-40DD-AFC4-6F175D3DCCD1}">
              <a14:hiddenFill xmlns:a14="http://schemas.microsoft.com/office/drawing/2010/main">
                <a:solidFill>
                  <a:srgbClr val="FFFFFF"/>
                </a:solidFill>
              </a14:hiddenFill>
            </a:ext>
          </a:extLst>
        </p:spPr>
      </p:pic>
      <p:sp>
        <p:nvSpPr>
          <p:cNvPr id="52" name="Rectangle 51">
            <a:extLst>
              <a:ext uri="{FF2B5EF4-FFF2-40B4-BE49-F238E27FC236}">
                <a16:creationId xmlns:a16="http://schemas.microsoft.com/office/drawing/2014/main" id="{BCDCD902-43C0-40CF-8552-B38B923C3570}"/>
              </a:ext>
            </a:extLst>
          </p:cNvPr>
          <p:cNvSpPr/>
          <p:nvPr/>
        </p:nvSpPr>
        <p:spPr>
          <a:xfrm>
            <a:off x="12580159" y="6045035"/>
            <a:ext cx="232391" cy="231103"/>
          </a:xfrm>
          <a:prstGeom prst="rect">
            <a:avLst/>
          </a:prstGeom>
          <a:solidFill>
            <a:schemeClr val="bg1">
              <a:lumMod val="6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53" name="TextBox 52">
            <a:extLst>
              <a:ext uri="{FF2B5EF4-FFF2-40B4-BE49-F238E27FC236}">
                <a16:creationId xmlns:a16="http://schemas.microsoft.com/office/drawing/2014/main" id="{274FC659-7250-40E7-9BB5-E5F3BC5EAE0B}"/>
              </a:ext>
            </a:extLst>
          </p:cNvPr>
          <p:cNvSpPr txBox="1"/>
          <p:nvPr/>
        </p:nvSpPr>
        <p:spPr>
          <a:xfrm>
            <a:off x="12883648" y="6050532"/>
            <a:ext cx="649671" cy="196684"/>
          </a:xfrm>
          <a:prstGeom prst="rect">
            <a:avLst/>
          </a:prstGeom>
        </p:spPr>
        <p:txBody>
          <a:bodyPr vert="horz" wrap="square" lIns="0" tIns="0" rIns="0" bIns="0" rtlCol="0">
            <a:noAutofit/>
          </a:bodyPr>
          <a:lstStyle/>
          <a:p>
            <a:pPr marL="0" indent="0" algn="l">
              <a:buNone/>
            </a:pPr>
            <a:r>
              <a:rPr lang="nl-NL" noProof="0" dirty="0"/>
              <a:t>Overig</a:t>
            </a:r>
            <a:endParaRPr lang="nl-NL" sz="1100" noProof="0" dirty="0"/>
          </a:p>
        </p:txBody>
      </p:sp>
      <p:pic>
        <p:nvPicPr>
          <p:cNvPr id="32" name="Picture 8" descr="Afbeeldingsresultaat voor pvda logo kleur">
            <a:extLst>
              <a:ext uri="{FF2B5EF4-FFF2-40B4-BE49-F238E27FC236}">
                <a16:creationId xmlns:a16="http://schemas.microsoft.com/office/drawing/2014/main" id="{0FA4E7F9-4A64-4ED7-A432-7203A45E78CD}"/>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2964650" y="4535524"/>
            <a:ext cx="348128" cy="366451"/>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a:extLst>
              <a:ext uri="{FF2B5EF4-FFF2-40B4-BE49-F238E27FC236}">
                <a16:creationId xmlns:a16="http://schemas.microsoft.com/office/drawing/2014/main" id="{52CEEFBF-1CC5-4064-8B2A-E6EA04EE35B8}"/>
              </a:ext>
            </a:extLst>
          </p:cNvPr>
          <p:cNvSpPr/>
          <p:nvPr/>
        </p:nvSpPr>
        <p:spPr>
          <a:xfrm>
            <a:off x="12580159" y="4619905"/>
            <a:ext cx="238229" cy="236908"/>
          </a:xfrm>
          <a:prstGeom prst="rect">
            <a:avLst/>
          </a:prstGeom>
          <a:solidFill>
            <a:srgbClr val="E30613"/>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37" name="Rectangle 36">
            <a:extLst>
              <a:ext uri="{FF2B5EF4-FFF2-40B4-BE49-F238E27FC236}">
                <a16:creationId xmlns:a16="http://schemas.microsoft.com/office/drawing/2014/main" id="{268C0A03-0F07-4731-8E79-F6054662B691}"/>
              </a:ext>
            </a:extLst>
          </p:cNvPr>
          <p:cNvSpPr/>
          <p:nvPr/>
        </p:nvSpPr>
        <p:spPr>
          <a:xfrm>
            <a:off x="12580159" y="3492080"/>
            <a:ext cx="238229" cy="236908"/>
          </a:xfrm>
          <a:prstGeom prst="rect">
            <a:avLst/>
          </a:prstGeom>
          <a:solidFill>
            <a:srgbClr val="00A5E8"/>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39" name="Picture 16" descr="Afbeeldingsresultaat voor Christen unie">
            <a:extLst>
              <a:ext uri="{FF2B5EF4-FFF2-40B4-BE49-F238E27FC236}">
                <a16:creationId xmlns:a16="http://schemas.microsoft.com/office/drawing/2014/main" id="{DB474786-F2B0-42D9-96AE-6BFA8B9A664A}"/>
              </a:ext>
            </a:extLst>
          </p:cNvPr>
          <p:cNvPicPr>
            <a:picLocks noChangeAspect="1" noChangeArrowheads="1"/>
          </p:cNvPicPr>
          <p:nvPr/>
        </p:nvPicPr>
        <p:blipFill rotWithShape="1">
          <a:blip r:embed="rId19">
            <a:extLst>
              <a:ext uri="{28A0092B-C50C-407E-A947-70E740481C1C}">
                <a14:useLocalDpi xmlns:a14="http://schemas.microsoft.com/office/drawing/2010/main" val="0"/>
              </a:ext>
            </a:extLst>
          </a:blip>
          <a:srcRect b="29431"/>
          <a:stretch/>
        </p:blipFill>
        <p:spPr bwMode="auto">
          <a:xfrm>
            <a:off x="12880716" y="3487188"/>
            <a:ext cx="515997" cy="243581"/>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6" descr="Afbeeldingsresultaat voor 50 plus">
            <a:extLst>
              <a:ext uri="{FF2B5EF4-FFF2-40B4-BE49-F238E27FC236}">
                <a16:creationId xmlns:a16="http://schemas.microsoft.com/office/drawing/2014/main" id="{4254A431-9F44-4C88-8D1F-9E8A568C04A7}"/>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2910546" y="3838844"/>
            <a:ext cx="408159" cy="408159"/>
          </a:xfrm>
          <a:prstGeom prst="rect">
            <a:avLst/>
          </a:prstGeom>
          <a:noFill/>
          <a:extLst>
            <a:ext uri="{909E8E84-426E-40DD-AFC4-6F175D3DCCD1}">
              <a14:hiddenFill xmlns:a14="http://schemas.microsoft.com/office/drawing/2010/main">
                <a:solidFill>
                  <a:srgbClr val="FFFFFF"/>
                </a:solidFill>
              </a14:hiddenFill>
            </a:ext>
          </a:extLst>
        </p:spPr>
      </p:pic>
      <p:sp>
        <p:nvSpPr>
          <p:cNvPr id="41" name="Rectangle 40">
            <a:extLst>
              <a:ext uri="{FF2B5EF4-FFF2-40B4-BE49-F238E27FC236}">
                <a16:creationId xmlns:a16="http://schemas.microsoft.com/office/drawing/2014/main" id="{4C8766C9-6897-40D9-862E-B2C745E1D656}"/>
              </a:ext>
            </a:extLst>
          </p:cNvPr>
          <p:cNvSpPr/>
          <p:nvPr/>
        </p:nvSpPr>
        <p:spPr>
          <a:xfrm>
            <a:off x="12580159" y="3868022"/>
            <a:ext cx="238229" cy="236908"/>
          </a:xfrm>
          <a:prstGeom prst="rect">
            <a:avLst/>
          </a:prstGeom>
          <a:solidFill>
            <a:srgbClr val="670759"/>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42" name="Picture 34" descr="Afbeeldingsresultaat voor denk logo politiek">
            <a:extLst>
              <a:ext uri="{FF2B5EF4-FFF2-40B4-BE49-F238E27FC236}">
                <a16:creationId xmlns:a16="http://schemas.microsoft.com/office/drawing/2014/main" id="{5119E476-3C71-43DA-9206-60DFA4DD4671}"/>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2887343" y="4269281"/>
            <a:ext cx="539006" cy="178745"/>
          </a:xfrm>
          <a:prstGeom prst="rect">
            <a:avLst/>
          </a:prstGeom>
          <a:noFill/>
          <a:extLst>
            <a:ext uri="{909E8E84-426E-40DD-AFC4-6F175D3DCCD1}">
              <a14:hiddenFill xmlns:a14="http://schemas.microsoft.com/office/drawing/2010/main">
                <a:solidFill>
                  <a:srgbClr val="FFFFFF"/>
                </a:solidFill>
              </a14:hiddenFill>
            </a:ext>
          </a:extLst>
        </p:spPr>
      </p:pic>
      <p:sp>
        <p:nvSpPr>
          <p:cNvPr id="43" name="Rectangle 42">
            <a:extLst>
              <a:ext uri="{FF2B5EF4-FFF2-40B4-BE49-F238E27FC236}">
                <a16:creationId xmlns:a16="http://schemas.microsoft.com/office/drawing/2014/main" id="{F1AF0104-5176-4A63-929C-8873CA8EE1E1}"/>
              </a:ext>
            </a:extLst>
          </p:cNvPr>
          <p:cNvSpPr/>
          <p:nvPr/>
        </p:nvSpPr>
        <p:spPr>
          <a:xfrm>
            <a:off x="12580159" y="4243963"/>
            <a:ext cx="238229" cy="236908"/>
          </a:xfrm>
          <a:prstGeom prst="rect">
            <a:avLst/>
          </a:prstGeom>
          <a:solidFill>
            <a:srgbClr val="00B7B2"/>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44" name="Rectangle 43">
            <a:extLst>
              <a:ext uri="{FF2B5EF4-FFF2-40B4-BE49-F238E27FC236}">
                <a16:creationId xmlns:a16="http://schemas.microsoft.com/office/drawing/2014/main" id="{609AD1C4-B180-4777-9375-BC112EC02AFA}"/>
              </a:ext>
            </a:extLst>
          </p:cNvPr>
          <p:cNvSpPr/>
          <p:nvPr/>
        </p:nvSpPr>
        <p:spPr>
          <a:xfrm>
            <a:off x="12580159" y="3116139"/>
            <a:ext cx="238229" cy="236908"/>
          </a:xfrm>
          <a:prstGeom prst="rect">
            <a:avLst/>
          </a:prstGeom>
          <a:solidFill>
            <a:srgbClr val="00AE41"/>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45" name="Picture 10" descr="Afbeeldingsresultaat voor D66 Logo">
            <a:extLst>
              <a:ext uri="{FF2B5EF4-FFF2-40B4-BE49-F238E27FC236}">
                <a16:creationId xmlns:a16="http://schemas.microsoft.com/office/drawing/2014/main" id="{D20E2E36-B2A3-45F7-A470-902E97A26493}"/>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2925041" y="3098536"/>
            <a:ext cx="413819" cy="281927"/>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68">
            <a:extLst>
              <a:ext uri="{FF2B5EF4-FFF2-40B4-BE49-F238E27FC236}">
                <a16:creationId xmlns:a16="http://schemas.microsoft.com/office/drawing/2014/main" id="{60126230-5337-4418-847B-EA4B3F7CF6C6}"/>
              </a:ext>
            </a:extLst>
          </p:cNvPr>
          <p:cNvPicPr>
            <a:picLocks noChangeAspect="1"/>
          </p:cNvPicPr>
          <p:nvPr/>
        </p:nvPicPr>
        <p:blipFill>
          <a:blip r:embed="rId10"/>
          <a:stretch>
            <a:fillRect/>
          </a:stretch>
        </p:blipFill>
        <p:spPr>
          <a:xfrm>
            <a:off x="4583869" y="3334339"/>
            <a:ext cx="297837" cy="338452"/>
          </a:xfrm>
          <a:prstGeom prst="rect">
            <a:avLst/>
          </a:prstGeom>
        </p:spPr>
      </p:pic>
      <p:pic>
        <p:nvPicPr>
          <p:cNvPr id="70" name="Picture 2" descr="Afbeeldingsresultaat voor cda logo">
            <a:extLst>
              <a:ext uri="{FF2B5EF4-FFF2-40B4-BE49-F238E27FC236}">
                <a16:creationId xmlns:a16="http://schemas.microsoft.com/office/drawing/2014/main" id="{4DD91AA7-DB1B-488F-BAD6-743515BDDA2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29811" y="3377465"/>
            <a:ext cx="296714" cy="296714"/>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10" descr="Afbeeldingsresultaat voor D66 Logo">
            <a:extLst>
              <a:ext uri="{FF2B5EF4-FFF2-40B4-BE49-F238E27FC236}">
                <a16:creationId xmlns:a16="http://schemas.microsoft.com/office/drawing/2014/main" id="{91F55E3A-1A54-49E1-8BC3-E27EAEB5D34A}"/>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160381" y="3401031"/>
            <a:ext cx="366344" cy="249584"/>
          </a:xfrm>
          <a:prstGeom prst="rect">
            <a:avLst/>
          </a:prstGeom>
          <a:noFill/>
          <a:extLst>
            <a:ext uri="{909E8E84-426E-40DD-AFC4-6F175D3DCCD1}">
              <a14:hiddenFill xmlns:a14="http://schemas.microsoft.com/office/drawing/2010/main">
                <a:solidFill>
                  <a:srgbClr val="FFFFFF"/>
                </a:solidFill>
              </a14:hiddenFill>
            </a:ext>
          </a:extLst>
        </p:spPr>
      </p:pic>
      <p:sp>
        <p:nvSpPr>
          <p:cNvPr id="73" name="Text Placeholder 3">
            <a:extLst>
              <a:ext uri="{FF2B5EF4-FFF2-40B4-BE49-F238E27FC236}">
                <a16:creationId xmlns:a16="http://schemas.microsoft.com/office/drawing/2014/main" id="{375E179E-7175-4B04-877D-0F4D0CEDAE91}"/>
              </a:ext>
            </a:extLst>
          </p:cNvPr>
          <p:cNvSpPr txBox="1">
            <a:spLocks/>
          </p:cNvSpPr>
          <p:nvPr/>
        </p:nvSpPr>
        <p:spPr>
          <a:xfrm>
            <a:off x="4373563" y="3874215"/>
            <a:ext cx="10866440" cy="388800"/>
          </a:xfrm>
          <a:prstGeom prst="rect">
            <a:avLst/>
          </a:prstGeom>
        </p:spPr>
        <p:txBody>
          <a:bodyPr vert="horz" lIns="36000" tIns="18000" rIns="36000" bIns="1800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dirty="0">
                <a:solidFill>
                  <a:schemeClr val="tx1"/>
                </a:solidFill>
                <a:latin typeface="+mj-lt"/>
                <a:ea typeface="Cambria" panose="02040503050406030204" pitchFamily="18" charset="0"/>
              </a:rPr>
              <a:t>Overige partijen met ten minste 1 zetel in gemeenteraad in 2018, aantallen zetels </a:t>
            </a:r>
            <a:endParaRPr lang="nl-NL" sz="900" b="0" dirty="0">
              <a:solidFill>
                <a:schemeClr val="tx1"/>
              </a:solidFill>
              <a:latin typeface="+mj-lt"/>
              <a:ea typeface="Cambria" panose="02040503050406030204" pitchFamily="18" charset="0"/>
            </a:endParaRPr>
          </a:p>
        </p:txBody>
      </p:sp>
      <p:pic>
        <p:nvPicPr>
          <p:cNvPr id="67" name="Graphic 66" descr="Pencil with solid fill">
            <a:extLst>
              <a:ext uri="{FF2B5EF4-FFF2-40B4-BE49-F238E27FC236}">
                <a16:creationId xmlns:a16="http://schemas.microsoft.com/office/drawing/2014/main" id="{0156C0E0-CBBD-4415-9AD3-0D9BBCE45F0D}"/>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rcRect/>
          <a:stretch/>
        </p:blipFill>
        <p:spPr>
          <a:xfrm>
            <a:off x="1296988" y="5003922"/>
            <a:ext cx="424436" cy="424436"/>
          </a:xfrm>
          <a:prstGeom prst="rect">
            <a:avLst/>
          </a:prstGeom>
        </p:spPr>
      </p:pic>
      <p:pic>
        <p:nvPicPr>
          <p:cNvPr id="68" name="Picture 6" descr="Afbeeldingsresultaat voor pvv logo kleur">
            <a:extLst>
              <a:ext uri="{FF2B5EF4-FFF2-40B4-BE49-F238E27FC236}">
                <a16:creationId xmlns:a16="http://schemas.microsoft.com/office/drawing/2014/main" id="{34CD73DE-8432-4EE8-88EC-10EB0B47293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050537" y="3375663"/>
            <a:ext cx="416861" cy="300319"/>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14" descr="Afbeeldingsresultaat voor groen links">
            <a:extLst>
              <a:ext uri="{FF2B5EF4-FFF2-40B4-BE49-F238E27FC236}">
                <a16:creationId xmlns:a16="http://schemas.microsoft.com/office/drawing/2014/main" id="{0FF882E9-6030-4C9F-9E3D-0BCD8B00C316}"/>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648396" y="3435642"/>
            <a:ext cx="412744" cy="180360"/>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12" descr="Afbeeldingsresultaat voor SP Logo">
            <a:extLst>
              <a:ext uri="{FF2B5EF4-FFF2-40B4-BE49-F238E27FC236}">
                <a16:creationId xmlns:a16="http://schemas.microsoft.com/office/drawing/2014/main" id="{58A12C34-FEDC-4894-9E3A-9BF06E49C6E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254406" y="3416970"/>
            <a:ext cx="381938" cy="217706"/>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8" descr="Afbeeldingsresultaat voor pvda logo kleur">
            <a:extLst>
              <a:ext uri="{FF2B5EF4-FFF2-40B4-BE49-F238E27FC236}">
                <a16:creationId xmlns:a16="http://schemas.microsoft.com/office/drawing/2014/main" id="{B68517A9-EC48-4C0E-9500-A468731D7CA7}"/>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806460" y="3373514"/>
            <a:ext cx="289386" cy="304618"/>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16" descr="Afbeeldingsresultaat voor Christen unie">
            <a:extLst>
              <a:ext uri="{FF2B5EF4-FFF2-40B4-BE49-F238E27FC236}">
                <a16:creationId xmlns:a16="http://schemas.microsoft.com/office/drawing/2014/main" id="{2FEFCE71-82FF-441F-9EF4-227C3D08BCA8}"/>
              </a:ext>
            </a:extLst>
          </p:cNvPr>
          <p:cNvPicPr>
            <a:picLocks noChangeAspect="1" noChangeArrowheads="1"/>
          </p:cNvPicPr>
          <p:nvPr/>
        </p:nvPicPr>
        <p:blipFill rotWithShape="1">
          <a:blip r:embed="rId19">
            <a:extLst>
              <a:ext uri="{28A0092B-C50C-407E-A947-70E740481C1C}">
                <a14:useLocalDpi xmlns:a14="http://schemas.microsoft.com/office/drawing/2010/main" val="0"/>
              </a:ext>
            </a:extLst>
          </a:blip>
          <a:srcRect b="29431"/>
          <a:stretch/>
        </p:blipFill>
        <p:spPr bwMode="auto">
          <a:xfrm>
            <a:off x="8266844" y="3432772"/>
            <a:ext cx="394234" cy="186102"/>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20" descr="Afbeeldingsresultaat voor partij voor de dieren">
            <a:extLst>
              <a:ext uri="{FF2B5EF4-FFF2-40B4-BE49-F238E27FC236}">
                <a16:creationId xmlns:a16="http://schemas.microsoft.com/office/drawing/2014/main" id="{DDF974E1-2374-48F4-94A9-3333C1FF20D8}"/>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751703" y="3438952"/>
            <a:ext cx="550963" cy="211662"/>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26" descr="Afbeeldingsresultaat voor 50 plus">
            <a:extLst>
              <a:ext uri="{FF2B5EF4-FFF2-40B4-BE49-F238E27FC236}">
                <a16:creationId xmlns:a16="http://schemas.microsoft.com/office/drawing/2014/main" id="{F84D0916-83AD-45CC-A993-777FFD40178A}"/>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9447672" y="3409357"/>
            <a:ext cx="290088" cy="290088"/>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24" descr="Afbeeldingsresultaat voor sgp">
            <a:extLst>
              <a:ext uri="{FF2B5EF4-FFF2-40B4-BE49-F238E27FC236}">
                <a16:creationId xmlns:a16="http://schemas.microsoft.com/office/drawing/2014/main" id="{C3E6B9CD-8790-4B95-9252-A0425AAF94E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947288" y="3446342"/>
            <a:ext cx="363960" cy="159970"/>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34" descr="Afbeeldingsresultaat voor denk logo politiek">
            <a:extLst>
              <a:ext uri="{FF2B5EF4-FFF2-40B4-BE49-F238E27FC236}">
                <a16:creationId xmlns:a16="http://schemas.microsoft.com/office/drawing/2014/main" id="{8DD59A39-D8B1-4573-ACEA-965AE33EDB7A}"/>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0408267" y="3446341"/>
            <a:ext cx="479362" cy="158964"/>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22" descr="Afbeeldingsresultaat voor forum voor democratie logo">
            <a:extLst>
              <a:ext uri="{FF2B5EF4-FFF2-40B4-BE49-F238E27FC236}">
                <a16:creationId xmlns:a16="http://schemas.microsoft.com/office/drawing/2014/main" id="{E4D9676D-BAAA-4005-8F2F-A341EA375E8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989810" y="3461792"/>
            <a:ext cx="454664" cy="121352"/>
          </a:xfrm>
          <a:prstGeom prst="rect">
            <a:avLst/>
          </a:prstGeom>
          <a:noFill/>
          <a:extLst>
            <a:ext uri="{909E8E84-426E-40DD-AFC4-6F175D3DCCD1}">
              <a14:hiddenFill xmlns:a14="http://schemas.microsoft.com/office/drawing/2010/main">
                <a:solidFill>
                  <a:srgbClr val="FFFFFF"/>
                </a:solidFill>
              </a14:hiddenFill>
            </a:ext>
          </a:extLst>
        </p:spPr>
      </p:pic>
      <p:sp>
        <p:nvSpPr>
          <p:cNvPr id="78" name="Text Placeholder 3">
            <a:extLst>
              <a:ext uri="{FF2B5EF4-FFF2-40B4-BE49-F238E27FC236}">
                <a16:creationId xmlns:a16="http://schemas.microsoft.com/office/drawing/2014/main" id="{5D906275-D2E8-4A74-A7C9-8C1A09424B2B}"/>
              </a:ext>
            </a:extLst>
          </p:cNvPr>
          <p:cNvSpPr txBox="1">
            <a:spLocks/>
          </p:cNvSpPr>
          <p:nvPr/>
        </p:nvSpPr>
        <p:spPr>
          <a:xfrm rot="16200000">
            <a:off x="4045361" y="2673232"/>
            <a:ext cx="1062899" cy="100167"/>
          </a:xfrm>
          <a:prstGeom prst="rect">
            <a:avLst/>
          </a:prstGeom>
        </p:spPr>
        <p:txBody>
          <a:bodyPr vert="horz" lIns="7200" tIns="0" rIns="0" bIns="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800" b="0" dirty="0">
                <a:solidFill>
                  <a:schemeClr val="bg1"/>
                </a:solidFill>
                <a:latin typeface="+mj-lt"/>
                <a:ea typeface="Cambria" panose="02040503050406030204" pitchFamily="18" charset="0"/>
              </a:rPr>
              <a:t>2010</a:t>
            </a:r>
          </a:p>
          <a:p>
            <a:endParaRPr lang="nl-NL" sz="1800" b="0" dirty="0">
              <a:solidFill>
                <a:schemeClr val="tx1"/>
              </a:solidFill>
              <a:latin typeface="+mj-lt"/>
              <a:ea typeface="Cambria" panose="02040503050406030204" pitchFamily="18" charset="0"/>
            </a:endParaRPr>
          </a:p>
        </p:txBody>
      </p:sp>
      <p:sp>
        <p:nvSpPr>
          <p:cNvPr id="81" name="Text Placeholder 3">
            <a:extLst>
              <a:ext uri="{FF2B5EF4-FFF2-40B4-BE49-F238E27FC236}">
                <a16:creationId xmlns:a16="http://schemas.microsoft.com/office/drawing/2014/main" id="{FBA512C1-1942-424B-8BE3-397174F2DD30}"/>
              </a:ext>
            </a:extLst>
          </p:cNvPr>
          <p:cNvSpPr txBox="1">
            <a:spLocks/>
          </p:cNvSpPr>
          <p:nvPr/>
        </p:nvSpPr>
        <p:spPr>
          <a:xfrm rot="16200000">
            <a:off x="4165251" y="2673232"/>
            <a:ext cx="1062899" cy="100167"/>
          </a:xfrm>
          <a:prstGeom prst="rect">
            <a:avLst/>
          </a:prstGeom>
        </p:spPr>
        <p:txBody>
          <a:bodyPr vert="horz" lIns="7200" tIns="0" rIns="0" bIns="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800" b="0" dirty="0">
                <a:solidFill>
                  <a:schemeClr val="bg1"/>
                </a:solidFill>
                <a:latin typeface="+mj-lt"/>
                <a:ea typeface="Cambria" panose="02040503050406030204" pitchFamily="18" charset="0"/>
              </a:rPr>
              <a:t>2014</a:t>
            </a:r>
          </a:p>
          <a:p>
            <a:endParaRPr lang="nl-NL" sz="1800" b="0" dirty="0">
              <a:solidFill>
                <a:schemeClr val="tx1"/>
              </a:solidFill>
              <a:latin typeface="+mj-lt"/>
              <a:ea typeface="Cambria" panose="02040503050406030204" pitchFamily="18" charset="0"/>
            </a:endParaRPr>
          </a:p>
        </p:txBody>
      </p:sp>
      <p:sp>
        <p:nvSpPr>
          <p:cNvPr id="92" name="Text Placeholder 3">
            <a:extLst>
              <a:ext uri="{FF2B5EF4-FFF2-40B4-BE49-F238E27FC236}">
                <a16:creationId xmlns:a16="http://schemas.microsoft.com/office/drawing/2014/main" id="{36FC9002-50FD-4783-B85A-C59BDA1E6272}"/>
              </a:ext>
            </a:extLst>
          </p:cNvPr>
          <p:cNvSpPr txBox="1">
            <a:spLocks/>
          </p:cNvSpPr>
          <p:nvPr/>
        </p:nvSpPr>
        <p:spPr>
          <a:xfrm rot="16200000">
            <a:off x="4285141" y="2673232"/>
            <a:ext cx="1062899" cy="100167"/>
          </a:xfrm>
          <a:prstGeom prst="rect">
            <a:avLst/>
          </a:prstGeom>
        </p:spPr>
        <p:txBody>
          <a:bodyPr vert="horz" lIns="7200" tIns="0" rIns="0" bIns="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800" b="0" dirty="0">
                <a:solidFill>
                  <a:schemeClr val="bg1"/>
                </a:solidFill>
                <a:latin typeface="+mj-lt"/>
                <a:ea typeface="Cambria" panose="02040503050406030204" pitchFamily="18" charset="0"/>
              </a:rPr>
              <a:t>2018</a:t>
            </a:r>
          </a:p>
          <a:p>
            <a:endParaRPr lang="nl-NL" sz="1800" b="0" dirty="0">
              <a:solidFill>
                <a:schemeClr val="tx1"/>
              </a:solidFill>
              <a:latin typeface="+mj-lt"/>
              <a:ea typeface="Cambria" panose="02040503050406030204" pitchFamily="18" charset="0"/>
            </a:endParaRPr>
          </a:p>
        </p:txBody>
      </p:sp>
      <p:pic>
        <p:nvPicPr>
          <p:cNvPr id="3" name="Graphic 2" descr="Group of people with solid fill">
            <a:extLst>
              <a:ext uri="{FF2B5EF4-FFF2-40B4-BE49-F238E27FC236}">
                <a16:creationId xmlns:a16="http://schemas.microsoft.com/office/drawing/2014/main" id="{DD067CDA-D70B-44E3-A86E-D67006A9198E}"/>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1271588" y="2292379"/>
            <a:ext cx="502057" cy="502057"/>
          </a:xfrm>
          <a:prstGeom prst="rect">
            <a:avLst/>
          </a:prstGeom>
        </p:spPr>
      </p:pic>
    </p:spTree>
    <p:extLst>
      <p:ext uri="{BB962C8B-B14F-4D97-AF65-F5344CB8AC3E}">
        <p14:creationId xmlns:p14="http://schemas.microsoft.com/office/powerpoint/2010/main" val="25737371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5BAF34C6-A216-4C67-BB72-DE8A6953E892}"/>
              </a:ext>
            </a:extLst>
          </p:cNvPr>
          <p:cNvSpPr/>
          <p:nvPr/>
        </p:nvSpPr>
        <p:spPr>
          <a:xfrm>
            <a:off x="-85725" y="242664"/>
            <a:ext cx="12363450" cy="594000"/>
          </a:xfrm>
          <a:prstGeom prst="rect">
            <a:avLst/>
          </a:prstGeom>
          <a:solidFill>
            <a:srgbClr val="8CC777"/>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35" name="Text Placeholder 3">
            <a:extLst>
              <a:ext uri="{FF2B5EF4-FFF2-40B4-BE49-F238E27FC236}">
                <a16:creationId xmlns:a16="http://schemas.microsoft.com/office/drawing/2014/main" id="{C1DBE9D8-6F69-43FE-90AE-826FD769A4D3}"/>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52" name="Rectangle 51">
            <a:extLst>
              <a:ext uri="{FF2B5EF4-FFF2-40B4-BE49-F238E27FC236}">
                <a16:creationId xmlns:a16="http://schemas.microsoft.com/office/drawing/2014/main" id="{78A1F02D-CD94-4948-ACF4-533A0A58141F}"/>
              </a:ext>
            </a:extLst>
          </p:cNvPr>
          <p:cNvSpPr/>
          <p:nvPr/>
        </p:nvSpPr>
        <p:spPr>
          <a:xfrm>
            <a:off x="669390" y="1324077"/>
            <a:ext cx="3434400" cy="1537728"/>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3" name="Rectangle 52">
            <a:extLst>
              <a:ext uri="{FF2B5EF4-FFF2-40B4-BE49-F238E27FC236}">
                <a16:creationId xmlns:a16="http://schemas.microsoft.com/office/drawing/2014/main" id="{AF7C0EB2-0DAD-4AD6-9D22-376DE50FDE19}"/>
              </a:ext>
            </a:extLst>
          </p:cNvPr>
          <p:cNvSpPr/>
          <p:nvPr/>
        </p:nvSpPr>
        <p:spPr>
          <a:xfrm>
            <a:off x="669390" y="303726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4" name="Rectangle 53">
            <a:extLst>
              <a:ext uri="{FF2B5EF4-FFF2-40B4-BE49-F238E27FC236}">
                <a16:creationId xmlns:a16="http://schemas.microsoft.com/office/drawing/2014/main" id="{79DEF806-DD35-4C77-9F05-E4FF3F4F2D7A}"/>
              </a:ext>
            </a:extLst>
          </p:cNvPr>
          <p:cNvSpPr/>
          <p:nvPr/>
        </p:nvSpPr>
        <p:spPr>
          <a:xfrm>
            <a:off x="671284" y="4760854"/>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6" name="Getal 1">
            <a:extLst>
              <a:ext uri="{FF2B5EF4-FFF2-40B4-BE49-F238E27FC236}">
                <a16:creationId xmlns:a16="http://schemas.microsoft.com/office/drawing/2014/main" id="{AE6F23A1-4F9C-4E31-95B7-B9D4718ADE5E}"/>
              </a:ext>
            </a:extLst>
          </p:cNvPr>
          <p:cNvSpPr txBox="1">
            <a:spLocks/>
          </p:cNvSpPr>
          <p:nvPr/>
        </p:nvSpPr>
        <p:spPr>
          <a:xfrm>
            <a:off x="1774825" y="1751785"/>
            <a:ext cx="2207066" cy="787816"/>
          </a:xfrm>
          <a:prstGeom prst="rect">
            <a:avLst/>
          </a:prstGeom>
        </p:spPr>
        <p:txBody>
          <a:bodyPr vert="horz" lIns="54000" tIns="0" rIns="5400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8CC777"/>
                </a:solidFill>
              </a:rPr>
              <a:t>80</a:t>
            </a:r>
            <a:endParaRPr lang="nl-NL" sz="3600" dirty="0">
              <a:solidFill>
                <a:srgbClr val="8CC777"/>
              </a:solidFill>
            </a:endParaRPr>
          </a:p>
        </p:txBody>
      </p:sp>
      <p:sp>
        <p:nvSpPr>
          <p:cNvPr id="26" name="Getal 2">
            <a:extLst>
              <a:ext uri="{FF2B5EF4-FFF2-40B4-BE49-F238E27FC236}">
                <a16:creationId xmlns:a16="http://schemas.microsoft.com/office/drawing/2014/main" id="{1CF955A8-7696-478B-9047-9C236F978E8D}"/>
              </a:ext>
            </a:extLst>
          </p:cNvPr>
          <p:cNvSpPr txBox="1">
            <a:spLocks/>
          </p:cNvSpPr>
          <p:nvPr/>
        </p:nvSpPr>
        <p:spPr>
          <a:xfrm>
            <a:off x="1774825" y="3445694"/>
            <a:ext cx="2032002" cy="787816"/>
          </a:xfrm>
          <a:prstGeom prst="rect">
            <a:avLst/>
          </a:prstGeom>
        </p:spPr>
        <p:txBody>
          <a:bodyPr vert="horz" lIns="54000" tIns="0" rIns="5400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8CC777"/>
                </a:solidFill>
              </a:rPr>
              <a:t>4,1%</a:t>
            </a:r>
            <a:endParaRPr lang="nl-NL" sz="3600" dirty="0">
              <a:solidFill>
                <a:srgbClr val="8CC777"/>
              </a:solidFill>
            </a:endParaRPr>
          </a:p>
        </p:txBody>
      </p:sp>
      <p:sp>
        <p:nvSpPr>
          <p:cNvPr id="29" name="Getal 3">
            <a:extLst>
              <a:ext uri="{FF2B5EF4-FFF2-40B4-BE49-F238E27FC236}">
                <a16:creationId xmlns:a16="http://schemas.microsoft.com/office/drawing/2014/main" id="{6D336652-A42E-4ADD-9414-D3360BF3E4DC}"/>
              </a:ext>
            </a:extLst>
          </p:cNvPr>
          <p:cNvSpPr txBox="1">
            <a:spLocks/>
          </p:cNvSpPr>
          <p:nvPr/>
        </p:nvSpPr>
        <p:spPr>
          <a:xfrm>
            <a:off x="1788922" y="5361200"/>
            <a:ext cx="2306790" cy="613704"/>
          </a:xfrm>
          <a:prstGeom prst="rect">
            <a:avLst/>
          </a:prstGeom>
        </p:spPr>
        <p:txBody>
          <a:bodyPr vert="horz" lIns="54000" tIns="0" rIns="5400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8CC777"/>
                </a:solidFill>
              </a:rPr>
              <a:t>10,5%</a:t>
            </a:r>
            <a:endParaRPr lang="nl-NL" sz="3600" dirty="0">
              <a:solidFill>
                <a:srgbClr val="8CC777"/>
              </a:solidFill>
            </a:endParaRPr>
          </a:p>
        </p:txBody>
      </p:sp>
      <p:graphicFrame>
        <p:nvGraphicFramePr>
          <p:cNvPr id="60" name="Google Shape;1929;p24">
            <a:extLst>
              <a:ext uri="{FF2B5EF4-FFF2-40B4-BE49-F238E27FC236}">
                <a16:creationId xmlns:a16="http://schemas.microsoft.com/office/drawing/2014/main" id="{679B4378-28BA-41E1-AD48-15C266690643}"/>
              </a:ext>
            </a:extLst>
          </p:cNvPr>
          <p:cNvGraphicFramePr/>
          <p:nvPr>
            <p:extLst>
              <p:ext uri="{D42A27DB-BD31-4B8C-83A1-F6EECF244321}">
                <p14:modId xmlns:p14="http://schemas.microsoft.com/office/powerpoint/2010/main" val="3868496656"/>
              </p:ext>
            </p:extLst>
          </p:nvPr>
        </p:nvGraphicFramePr>
        <p:xfrm>
          <a:off x="4359407" y="2101549"/>
          <a:ext cx="7173781" cy="4204526"/>
        </p:xfrm>
        <a:graphic>
          <a:graphicData uri="http://schemas.openxmlformats.org/drawingml/2006/chart">
            <c:chart xmlns:c="http://schemas.openxmlformats.org/drawingml/2006/chart" xmlns:r="http://schemas.openxmlformats.org/officeDocument/2006/relationships" r:id="rId5"/>
          </a:graphicData>
        </a:graphic>
      </p:graphicFrame>
      <p:sp>
        <p:nvSpPr>
          <p:cNvPr id="4" name="Rectangle 3" hidden="1">
            <a:extLst>
              <a:ext uri="{FF2B5EF4-FFF2-40B4-BE49-F238E27FC236}">
                <a16:creationId xmlns:a16="http://schemas.microsoft.com/office/drawing/2014/main" id="{9EC73065-87C2-41E8-8773-061E354DEA05}"/>
              </a:ext>
            </a:extLst>
          </p:cNvPr>
          <p:cNvSpPr/>
          <p:nvPr/>
        </p:nvSpPr>
        <p:spPr>
          <a:xfrm rot="352102">
            <a:off x="8979364" y="4246796"/>
            <a:ext cx="1739762" cy="458951"/>
          </a:xfrm>
          <a:prstGeom prst="rect">
            <a:avLst/>
          </a:prstGeom>
          <a:solidFill>
            <a:schemeClr val="bg1">
              <a:lumMod val="95000"/>
            </a:schemeClr>
          </a:solidFill>
          <a:ln w="19050">
            <a:solidFill>
              <a:srgbClr val="8CC777"/>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lang="nl-NL" dirty="0"/>
              <a:t>Data ontbreekt deels</a:t>
            </a: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8" name="Title 4">
            <a:extLst>
              <a:ext uri="{FF2B5EF4-FFF2-40B4-BE49-F238E27FC236}">
                <a16:creationId xmlns:a16="http://schemas.microsoft.com/office/drawing/2014/main" id="{1AB14BAB-1AF5-46B3-9F54-9B1B25C9E8C4}"/>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Energie en duurzaamheid in Heerlen</a:t>
            </a:r>
            <a:endParaRPr lang="nl-NL" dirty="0">
              <a:solidFill>
                <a:schemeClr val="bg1"/>
              </a:solidFill>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15655560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7292" name="think-cell Slide" r:id="rId6" imgW="425" imgH="424" progId="TCLayout.ActiveDocument.1">
                  <p:embed/>
                </p:oleObj>
              </mc:Choice>
              <mc:Fallback>
                <p:oleObj name="think-cell Slide" r:id="rId6"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7" name="Text Placeholder 16">
            <a:extLst>
              <a:ext uri="{FF2B5EF4-FFF2-40B4-BE49-F238E27FC236}">
                <a16:creationId xmlns:a16="http://schemas.microsoft.com/office/drawing/2014/main" id="{99C5603B-6E0F-4FC2-924D-51DD306E8734}"/>
              </a:ext>
            </a:extLst>
          </p:cNvPr>
          <p:cNvSpPr>
            <a:spLocks noGrp="1"/>
          </p:cNvSpPr>
          <p:nvPr>
            <p:ph type="body" sz="quarter" idx="20"/>
          </p:nvPr>
        </p:nvSpPr>
        <p:spPr>
          <a:xfrm>
            <a:off x="662780" y="6575250"/>
            <a:ext cx="10868400" cy="237365"/>
          </a:xfrm>
        </p:spPr>
        <p:txBody>
          <a:bodyPr/>
          <a:lstStyle/>
          <a:p>
            <a:pPr marL="0" indent="0">
              <a:buNone/>
            </a:pPr>
            <a:r>
              <a:rPr lang="nl-NL" dirty="0"/>
              <a:t>1   Het betreft hier het energieverbruik van alle type sectoren, en dus niet het gemiddeld energieverbruik in huis. 2   Het betreft hier ook verkeer op snelwegen en railverkeer</a:t>
            </a:r>
            <a:br>
              <a:rPr lang="nl-NL" dirty="0"/>
            </a:br>
            <a:r>
              <a:rPr lang="nl-NL" dirty="0"/>
              <a:t>Bron: Rijkswaterstaat </a:t>
            </a:r>
            <a:r>
              <a:rPr lang="nl-NL" dirty="0">
                <a:hlinkClick r:id="rId8"/>
              </a:rPr>
              <a:t>klimaatmonitor</a:t>
            </a:r>
            <a:r>
              <a:rPr lang="nl-NL" dirty="0"/>
              <a:t>; </a:t>
            </a:r>
            <a:r>
              <a:rPr lang="nl-NL" dirty="0" err="1"/>
              <a:t>it’s</a:t>
            </a:r>
            <a:r>
              <a:rPr lang="nl-NL" dirty="0"/>
              <a:t> public analyse</a:t>
            </a:r>
          </a:p>
        </p:txBody>
      </p:sp>
      <p:sp>
        <p:nvSpPr>
          <p:cNvPr id="3" name="TextBox 2">
            <a:extLst>
              <a:ext uri="{FF2B5EF4-FFF2-40B4-BE49-F238E27FC236}">
                <a16:creationId xmlns:a16="http://schemas.microsoft.com/office/drawing/2014/main" id="{EE8184F0-5BDF-42F3-92B1-1A2AF98D8A51}"/>
              </a:ext>
            </a:extLst>
          </p:cNvPr>
          <p:cNvSpPr txBox="1"/>
          <p:nvPr/>
        </p:nvSpPr>
        <p:spPr>
          <a:xfrm>
            <a:off x="1774825" y="1397577"/>
            <a:ext cx="2328964" cy="560090"/>
          </a:xfrm>
          <a:prstGeom prst="rect">
            <a:avLst/>
          </a:prstGeom>
        </p:spPr>
        <p:txBody>
          <a:bodyPr vert="horz" wrap="square" lIns="91440" tIns="45720" rIns="91440" bIns="45720" rtlCol="0" anchor="ctr">
            <a:noAutofit/>
          </a:bodyPr>
          <a:lstStyle/>
          <a:p>
            <a:pPr marL="0" indent="0">
              <a:buNone/>
            </a:pPr>
            <a:r>
              <a:rPr lang="nl-NL" sz="1050" b="1" dirty="0">
                <a:solidFill>
                  <a:schemeClr val="tx1"/>
                </a:solidFill>
              </a:rPr>
              <a:t>Totaal bekend energieverbruik</a:t>
            </a:r>
            <a:r>
              <a:rPr lang="nl-NL" sz="1050" b="1" baseline="30000" dirty="0">
                <a:solidFill>
                  <a:schemeClr val="tx1"/>
                </a:solidFill>
              </a:rPr>
              <a:t>1</a:t>
            </a:r>
            <a:r>
              <a:rPr lang="nl-NL" sz="1050" b="1" dirty="0">
                <a:solidFill>
                  <a:schemeClr val="tx1"/>
                </a:solidFill>
              </a:rPr>
              <a:t> in GJ per inwoner (2018)</a:t>
            </a:r>
          </a:p>
        </p:txBody>
      </p:sp>
      <p:sp>
        <p:nvSpPr>
          <p:cNvPr id="23" name="TextBox 22">
            <a:extLst>
              <a:ext uri="{FF2B5EF4-FFF2-40B4-BE49-F238E27FC236}">
                <a16:creationId xmlns:a16="http://schemas.microsoft.com/office/drawing/2014/main" id="{6D385293-22F3-482D-8A69-E7F90F79C889}"/>
              </a:ext>
            </a:extLst>
          </p:cNvPr>
          <p:cNvSpPr txBox="1"/>
          <p:nvPr/>
        </p:nvSpPr>
        <p:spPr>
          <a:xfrm>
            <a:off x="1774823" y="5012120"/>
            <a:ext cx="2320887" cy="413369"/>
          </a:xfrm>
          <a:prstGeom prst="rect">
            <a:avLst/>
          </a:prstGeom>
        </p:spPr>
        <p:txBody>
          <a:bodyPr vert="horz" wrap="square" lIns="91440" tIns="45720" rIns="91440" bIns="45720" rtlCol="0" anchor="ctr">
            <a:noAutofit/>
          </a:bodyPr>
          <a:lstStyle/>
          <a:p>
            <a:pPr marL="0" indent="0">
              <a:buNone/>
            </a:pPr>
            <a:r>
              <a:rPr lang="nl-NL" sz="1050" b="1" dirty="0">
                <a:solidFill>
                  <a:schemeClr val="tx1"/>
                </a:solidFill>
              </a:rPr>
              <a:t>Percentage woningen met geregistreerde zonnepanelen (2019)</a:t>
            </a:r>
          </a:p>
        </p:txBody>
      </p:sp>
      <p:sp>
        <p:nvSpPr>
          <p:cNvPr id="27" name="TextBox 26">
            <a:extLst>
              <a:ext uri="{FF2B5EF4-FFF2-40B4-BE49-F238E27FC236}">
                <a16:creationId xmlns:a16="http://schemas.microsoft.com/office/drawing/2014/main" id="{FF1F6246-F0BA-42CB-B81B-17D9037E1D95}"/>
              </a:ext>
            </a:extLst>
          </p:cNvPr>
          <p:cNvSpPr txBox="1"/>
          <p:nvPr/>
        </p:nvSpPr>
        <p:spPr>
          <a:xfrm>
            <a:off x="1774824" y="3174850"/>
            <a:ext cx="2320886" cy="413369"/>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Percentage hernieuwbare energie (2018)</a:t>
            </a:r>
          </a:p>
        </p:txBody>
      </p:sp>
      <p:sp>
        <p:nvSpPr>
          <p:cNvPr id="34" name="Text Placeholder 3">
            <a:extLst>
              <a:ext uri="{FF2B5EF4-FFF2-40B4-BE49-F238E27FC236}">
                <a16:creationId xmlns:a16="http://schemas.microsoft.com/office/drawing/2014/main" id="{F7B3C50F-5DEF-4C70-851B-65EFD586682B}"/>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Energie:</a:t>
            </a:r>
          </a:p>
        </p:txBody>
      </p:sp>
      <p:sp>
        <p:nvSpPr>
          <p:cNvPr id="32" name="TextBox 31">
            <a:extLst>
              <a:ext uri="{FF2B5EF4-FFF2-40B4-BE49-F238E27FC236}">
                <a16:creationId xmlns:a16="http://schemas.microsoft.com/office/drawing/2014/main" id="{E2DE6B04-A80A-44AD-AF84-333A9B18989E}"/>
              </a:ext>
            </a:extLst>
          </p:cNvPr>
          <p:cNvSpPr txBox="1"/>
          <p:nvPr/>
        </p:nvSpPr>
        <p:spPr>
          <a:xfrm>
            <a:off x="1774823" y="5892705"/>
            <a:ext cx="2328966" cy="413369"/>
          </a:xfrm>
          <a:prstGeom prst="rect">
            <a:avLst/>
          </a:prstGeom>
        </p:spPr>
        <p:txBody>
          <a:bodyPr vert="horz" wrap="square" lIns="72000" tIns="72000" rIns="72000" bIns="72000" rtlCol="0" anchor="ctr">
            <a:noAutofit/>
          </a:bodyPr>
          <a:lstStyle/>
          <a:p>
            <a:pPr marL="0" indent="0">
              <a:buNone/>
            </a:pPr>
            <a:r>
              <a:rPr lang="nl-NL" sz="1050" b="1" dirty="0">
                <a:solidFill>
                  <a:schemeClr val="tx1"/>
                </a:solidFill>
              </a:rPr>
              <a:t>Nederlands gemiddelde 12,5%</a:t>
            </a:r>
          </a:p>
        </p:txBody>
      </p:sp>
      <p:pic>
        <p:nvPicPr>
          <p:cNvPr id="50" name="Graphic 49" descr="Fluorescent Light Blub with solid fill">
            <a:extLst>
              <a:ext uri="{FF2B5EF4-FFF2-40B4-BE49-F238E27FC236}">
                <a16:creationId xmlns:a16="http://schemas.microsoft.com/office/drawing/2014/main" id="{01AF864B-FF71-4737-A386-14E1E4874AE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1245039" y="1839012"/>
            <a:ext cx="533310" cy="533310"/>
          </a:xfrm>
          <a:prstGeom prst="rect">
            <a:avLst/>
          </a:prstGeom>
        </p:spPr>
      </p:pic>
      <p:sp>
        <p:nvSpPr>
          <p:cNvPr id="57" name="TextBox 56">
            <a:extLst>
              <a:ext uri="{FF2B5EF4-FFF2-40B4-BE49-F238E27FC236}">
                <a16:creationId xmlns:a16="http://schemas.microsoft.com/office/drawing/2014/main" id="{4E28F4E2-973A-461A-9E9B-3DE3DA0D35E8}"/>
              </a:ext>
            </a:extLst>
          </p:cNvPr>
          <p:cNvSpPr txBox="1"/>
          <p:nvPr/>
        </p:nvSpPr>
        <p:spPr>
          <a:xfrm>
            <a:off x="1788922" y="4126314"/>
            <a:ext cx="2162345" cy="413369"/>
          </a:xfrm>
          <a:prstGeom prst="rect">
            <a:avLst/>
          </a:prstGeom>
        </p:spPr>
        <p:txBody>
          <a:bodyPr vert="horz" wrap="square" lIns="91440" tIns="45720" rIns="91440" bIns="45720" rtlCol="0" anchor="ctr">
            <a:noAutofit/>
          </a:bodyPr>
          <a:lstStyle/>
          <a:p>
            <a:pPr marL="0" indent="0">
              <a:buNone/>
            </a:pPr>
            <a:r>
              <a:rPr lang="nl-NL" sz="1050" b="1" dirty="0">
                <a:solidFill>
                  <a:schemeClr val="tx1"/>
                </a:solidFill>
              </a:rPr>
              <a:t>Nederlands gemiddelde 7,4%</a:t>
            </a:r>
          </a:p>
        </p:txBody>
      </p:sp>
      <p:sp>
        <p:nvSpPr>
          <p:cNvPr id="30" name="TextBox 29">
            <a:extLst>
              <a:ext uri="{FF2B5EF4-FFF2-40B4-BE49-F238E27FC236}">
                <a16:creationId xmlns:a16="http://schemas.microsoft.com/office/drawing/2014/main" id="{F01D4139-9B60-488A-9CF9-0A3D80EA6579}"/>
              </a:ext>
            </a:extLst>
          </p:cNvPr>
          <p:cNvSpPr txBox="1"/>
          <p:nvPr/>
        </p:nvSpPr>
        <p:spPr>
          <a:xfrm>
            <a:off x="1788219" y="2412401"/>
            <a:ext cx="2328964" cy="413369"/>
          </a:xfrm>
          <a:prstGeom prst="rect">
            <a:avLst/>
          </a:prstGeom>
        </p:spPr>
        <p:txBody>
          <a:bodyPr vert="horz" wrap="square" lIns="91440" tIns="45720" rIns="91440" bIns="45720" rtlCol="0" anchor="ctr">
            <a:noAutofit/>
          </a:bodyPr>
          <a:lstStyle/>
          <a:p>
            <a:pPr marL="0" indent="0">
              <a:buNone/>
            </a:pPr>
            <a:r>
              <a:rPr lang="nl-NL" sz="1050" b="1" dirty="0">
                <a:solidFill>
                  <a:schemeClr val="tx1"/>
                </a:solidFill>
              </a:rPr>
              <a:t>Nederlands gemiddelde 117 GJ/inwoner</a:t>
            </a:r>
          </a:p>
        </p:txBody>
      </p:sp>
      <p:pic>
        <p:nvPicPr>
          <p:cNvPr id="33" name="Graphic 32" descr="Solar Panels with solid fill">
            <a:extLst>
              <a:ext uri="{FF2B5EF4-FFF2-40B4-BE49-F238E27FC236}">
                <a16:creationId xmlns:a16="http://schemas.microsoft.com/office/drawing/2014/main" id="{D2771D2F-3AC0-438F-854E-C13D6D6D301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1241515" y="5451565"/>
            <a:ext cx="533310" cy="533310"/>
          </a:xfrm>
          <a:prstGeom prst="rect">
            <a:avLst/>
          </a:prstGeom>
        </p:spPr>
      </p:pic>
      <p:pic>
        <p:nvPicPr>
          <p:cNvPr id="58" name="Graphic 57" descr="Wind Turbines with solid fill">
            <a:extLst>
              <a:ext uri="{FF2B5EF4-FFF2-40B4-BE49-F238E27FC236}">
                <a16:creationId xmlns:a16="http://schemas.microsoft.com/office/drawing/2014/main" id="{7A63289A-68E5-42E9-BF0A-96C3128045B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1245039" y="3593004"/>
            <a:ext cx="533310" cy="533310"/>
          </a:xfrm>
          <a:prstGeom prst="rect">
            <a:avLst/>
          </a:prstGeom>
        </p:spPr>
      </p:pic>
      <p:sp>
        <p:nvSpPr>
          <p:cNvPr id="61" name="Text Placeholder 10">
            <a:extLst>
              <a:ext uri="{FF2B5EF4-FFF2-40B4-BE49-F238E27FC236}">
                <a16:creationId xmlns:a16="http://schemas.microsoft.com/office/drawing/2014/main" id="{27A72FE3-A384-424E-A10F-BE2659A3753D}"/>
              </a:ext>
            </a:extLst>
          </p:cNvPr>
          <p:cNvSpPr txBox="1">
            <a:spLocks/>
          </p:cNvSpPr>
          <p:nvPr/>
        </p:nvSpPr>
        <p:spPr>
          <a:xfrm>
            <a:off x="4382266" y="1449499"/>
            <a:ext cx="5683754" cy="248637"/>
          </a:xfrm>
          <a:prstGeom prst="rect">
            <a:avLst/>
          </a:prstGeom>
          <a:noFill/>
          <a:ln w="19050">
            <a:noFill/>
          </a:ln>
        </p:spPr>
        <p:txBody>
          <a:bodyPr vert="horz" lIns="36000" tIns="18000" rIns="36000" bIns="1800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400" b="1" kern="1200">
                <a:solidFill>
                  <a:schemeClr val="tx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dirty="0"/>
              <a:t>Energieverbruik naar type sector in 2019 als percentage van totaal</a:t>
            </a:r>
          </a:p>
        </p:txBody>
      </p:sp>
      <p:sp>
        <p:nvSpPr>
          <p:cNvPr id="62" name="Getal 1">
            <a:extLst>
              <a:ext uri="{FF2B5EF4-FFF2-40B4-BE49-F238E27FC236}">
                <a16:creationId xmlns:a16="http://schemas.microsoft.com/office/drawing/2014/main" id="{7000560F-A3E5-4762-AC2F-20A69CA97E23}"/>
              </a:ext>
            </a:extLst>
          </p:cNvPr>
          <p:cNvSpPr txBox="1">
            <a:spLocks/>
          </p:cNvSpPr>
          <p:nvPr/>
        </p:nvSpPr>
        <p:spPr>
          <a:xfrm>
            <a:off x="5623576" y="1779337"/>
            <a:ext cx="859815" cy="389737"/>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None/>
            </a:pPr>
            <a:r>
              <a:rPr lang="nl-NL" sz="1050" b="0" dirty="0">
                <a:solidFill>
                  <a:schemeClr val="tx1"/>
                </a:solidFill>
              </a:rPr>
              <a:t>Gebouwde omgeving</a:t>
            </a:r>
          </a:p>
        </p:txBody>
      </p:sp>
      <p:sp>
        <p:nvSpPr>
          <p:cNvPr id="63" name="Getal 1">
            <a:extLst>
              <a:ext uri="{FF2B5EF4-FFF2-40B4-BE49-F238E27FC236}">
                <a16:creationId xmlns:a16="http://schemas.microsoft.com/office/drawing/2014/main" id="{E07B35B7-593E-4A2F-8DA9-9E77724027E1}"/>
              </a:ext>
            </a:extLst>
          </p:cNvPr>
          <p:cNvSpPr txBox="1">
            <a:spLocks/>
          </p:cNvSpPr>
          <p:nvPr/>
        </p:nvSpPr>
        <p:spPr>
          <a:xfrm>
            <a:off x="7436824" y="1779337"/>
            <a:ext cx="1466782" cy="395448"/>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None/>
            </a:pPr>
            <a:r>
              <a:rPr lang="nl-NL" sz="1050" b="0" dirty="0">
                <a:solidFill>
                  <a:schemeClr val="tx1"/>
                </a:solidFill>
              </a:rPr>
              <a:t>Verkeer en vervoer</a:t>
            </a:r>
            <a:r>
              <a:rPr lang="nl-NL" sz="1050" b="0" baseline="30000" dirty="0">
                <a:solidFill>
                  <a:schemeClr val="tx1"/>
                </a:solidFill>
              </a:rPr>
              <a:t>2</a:t>
            </a:r>
            <a:endParaRPr lang="nl-NL" sz="1050" b="0" dirty="0">
              <a:solidFill>
                <a:schemeClr val="tx1"/>
              </a:solidFill>
            </a:endParaRPr>
          </a:p>
        </p:txBody>
      </p:sp>
      <p:sp>
        <p:nvSpPr>
          <p:cNvPr id="64" name="Getal 1">
            <a:extLst>
              <a:ext uri="{FF2B5EF4-FFF2-40B4-BE49-F238E27FC236}">
                <a16:creationId xmlns:a16="http://schemas.microsoft.com/office/drawing/2014/main" id="{972704DF-8C96-4E5B-A5A0-41F218A0C225}"/>
              </a:ext>
            </a:extLst>
          </p:cNvPr>
          <p:cNvSpPr txBox="1">
            <a:spLocks/>
          </p:cNvSpPr>
          <p:nvPr/>
        </p:nvSpPr>
        <p:spPr>
          <a:xfrm>
            <a:off x="9575186" y="1779337"/>
            <a:ext cx="859815" cy="389737"/>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None/>
            </a:pPr>
            <a:r>
              <a:rPr lang="nl-NL" sz="1050" b="0" dirty="0">
                <a:solidFill>
                  <a:schemeClr val="tx1"/>
                </a:solidFill>
              </a:rPr>
              <a:t>Industrie</a:t>
            </a:r>
            <a:endParaRPr lang="nl-NL" sz="1200" b="0" dirty="0">
              <a:solidFill>
                <a:schemeClr val="tx1"/>
              </a:solidFill>
            </a:endParaRPr>
          </a:p>
        </p:txBody>
      </p:sp>
      <p:sp>
        <p:nvSpPr>
          <p:cNvPr id="65" name="Getal 1">
            <a:extLst>
              <a:ext uri="{FF2B5EF4-FFF2-40B4-BE49-F238E27FC236}">
                <a16:creationId xmlns:a16="http://schemas.microsoft.com/office/drawing/2014/main" id="{42EDFF1F-FDED-4A6D-8A1D-E75FCD926CA2}"/>
              </a:ext>
            </a:extLst>
          </p:cNvPr>
          <p:cNvSpPr txBox="1">
            <a:spLocks/>
          </p:cNvSpPr>
          <p:nvPr/>
        </p:nvSpPr>
        <p:spPr>
          <a:xfrm>
            <a:off x="10738030" y="1779337"/>
            <a:ext cx="859815" cy="389737"/>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None/>
            </a:pPr>
            <a:r>
              <a:rPr lang="nl-NL" sz="1050" b="0" dirty="0">
                <a:solidFill>
                  <a:schemeClr val="tx1"/>
                </a:solidFill>
              </a:rPr>
              <a:t>Landbouw, bosbouw en visserij</a:t>
            </a:r>
          </a:p>
        </p:txBody>
      </p:sp>
    </p:spTree>
    <p:extLst>
      <p:ext uri="{BB962C8B-B14F-4D97-AF65-F5344CB8AC3E}">
        <p14:creationId xmlns:p14="http://schemas.microsoft.com/office/powerpoint/2010/main" val="2013652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62FB9159-04B7-4180-8056-F7406BA091E5}"/>
              </a:ext>
            </a:extLst>
          </p:cNvPr>
          <p:cNvGraphicFramePr>
            <a:graphicFrameLocks noChangeAspect="1"/>
          </p:cNvGraphicFramePr>
          <p:nvPr>
            <p:custDataLst>
              <p:tags r:id="rId2"/>
            </p:custDataLst>
            <p:extLst>
              <p:ext uri="{D42A27DB-BD31-4B8C-83A1-F6EECF244321}">
                <p14:modId xmlns:p14="http://schemas.microsoft.com/office/powerpoint/2010/main" val="8135505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9884" name="think-cell Slide" r:id="rId5" imgW="425" imgH="424" progId="TCLayout.ActiveDocument.1">
                  <p:embed/>
                </p:oleObj>
              </mc:Choice>
              <mc:Fallback>
                <p:oleObj name="think-cell Slide" r:id="rId5" imgW="425" imgH="424" progId="TCLayout.ActiveDocument.1">
                  <p:embed/>
                  <p:pic>
                    <p:nvPicPr>
                      <p:cNvPr id="6" name="Object 5" hidden="1">
                        <a:extLst>
                          <a:ext uri="{FF2B5EF4-FFF2-40B4-BE49-F238E27FC236}">
                            <a16:creationId xmlns:a16="http://schemas.microsoft.com/office/drawing/2014/main" id="{62FB9159-04B7-4180-8056-F7406BA091E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Text Placeholder 2">
            <a:extLst>
              <a:ext uri="{FF2B5EF4-FFF2-40B4-BE49-F238E27FC236}">
                <a16:creationId xmlns:a16="http://schemas.microsoft.com/office/drawing/2014/main" id="{F19EDB66-A2E7-4917-8F9D-4C6AD9BCFD98}"/>
              </a:ext>
            </a:extLst>
          </p:cNvPr>
          <p:cNvSpPr>
            <a:spLocks noGrp="1"/>
          </p:cNvSpPr>
          <p:nvPr>
            <p:ph type="body" sz="quarter" idx="20"/>
          </p:nvPr>
        </p:nvSpPr>
        <p:spPr/>
        <p:txBody>
          <a:bodyPr/>
          <a:lstStyle/>
          <a:p>
            <a:endParaRPr lang="nl-NL" dirty="0"/>
          </a:p>
        </p:txBody>
      </p:sp>
      <p:sp>
        <p:nvSpPr>
          <p:cNvPr id="15" name="Rectangle 14">
            <a:extLst>
              <a:ext uri="{FF2B5EF4-FFF2-40B4-BE49-F238E27FC236}">
                <a16:creationId xmlns:a16="http://schemas.microsoft.com/office/drawing/2014/main" id="{AD31D51D-6459-4B2D-9EFC-666C29F57B20}"/>
              </a:ext>
            </a:extLst>
          </p:cNvPr>
          <p:cNvSpPr/>
          <p:nvPr/>
        </p:nvSpPr>
        <p:spPr>
          <a:xfrm>
            <a:off x="662780" y="1268413"/>
            <a:ext cx="5433220" cy="506276"/>
          </a:xfrm>
          <a:prstGeom prst="rect">
            <a:avLst/>
          </a:prstGeom>
          <a:gradFill flip="none" rotWithShape="1">
            <a:gsLst>
              <a:gs pos="0">
                <a:schemeClr val="tx2"/>
              </a:gs>
              <a:gs pos="35000">
                <a:schemeClr val="accent1"/>
              </a:gs>
              <a:gs pos="100000">
                <a:schemeClr val="tx2">
                  <a:alpha val="40000"/>
                </a:schemeClr>
              </a:gs>
            </a:gsLst>
            <a:lin ang="0" scaled="1"/>
            <a:tileRect/>
          </a:gra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kumimoji="0" lang="en-US"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DEMOGRAFIE</a:t>
            </a: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6" name="Rectangle 15">
            <a:extLst>
              <a:ext uri="{FF2B5EF4-FFF2-40B4-BE49-F238E27FC236}">
                <a16:creationId xmlns:a16="http://schemas.microsoft.com/office/drawing/2014/main" id="{12D34A1A-20BD-4019-9E57-096F350A5FFB}"/>
              </a:ext>
            </a:extLst>
          </p:cNvPr>
          <p:cNvSpPr/>
          <p:nvPr/>
        </p:nvSpPr>
        <p:spPr>
          <a:xfrm>
            <a:off x="662780" y="1970111"/>
            <a:ext cx="5433220" cy="506276"/>
          </a:xfrm>
          <a:prstGeom prst="rect">
            <a:avLst/>
          </a:prstGeom>
          <a:gradFill flip="none" rotWithShape="1">
            <a:gsLst>
              <a:gs pos="0">
                <a:srgbClr val="EC6224"/>
              </a:gs>
              <a:gs pos="35000">
                <a:srgbClr val="EC6224"/>
              </a:gs>
              <a:gs pos="100000">
                <a:srgbClr val="EC6224">
                  <a:alpha val="40000"/>
                </a:srgbClr>
              </a:gs>
            </a:gsLst>
            <a:lin ang="0" scaled="1"/>
            <a:tileRect/>
          </a:gra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lang="en-US" b="1" dirty="0">
                <a:solidFill>
                  <a:schemeClr val="bg1"/>
                </a:solidFill>
              </a:rPr>
              <a:t>ECONOMIE &amp; INKOMEN</a:t>
            </a: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7" name="Rectangle 16">
            <a:extLst>
              <a:ext uri="{FF2B5EF4-FFF2-40B4-BE49-F238E27FC236}">
                <a16:creationId xmlns:a16="http://schemas.microsoft.com/office/drawing/2014/main" id="{8C29EB2D-C1A6-406A-A752-CFE50100BCF3}"/>
              </a:ext>
            </a:extLst>
          </p:cNvPr>
          <p:cNvSpPr/>
          <p:nvPr/>
        </p:nvSpPr>
        <p:spPr>
          <a:xfrm>
            <a:off x="662780" y="2671809"/>
            <a:ext cx="5433220" cy="506276"/>
          </a:xfrm>
          <a:prstGeom prst="rect">
            <a:avLst/>
          </a:prstGeom>
          <a:gradFill>
            <a:gsLst>
              <a:gs pos="0">
                <a:srgbClr val="00B0F0"/>
              </a:gs>
              <a:gs pos="35000">
                <a:srgbClr val="00B0F0"/>
              </a:gs>
              <a:gs pos="100000">
                <a:srgbClr val="00B0F0">
                  <a:alpha val="40000"/>
                </a:srgbClr>
              </a:gs>
            </a:gsLst>
            <a:lin ang="0" scaled="1"/>
          </a:gra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kumimoji="0" lang="en-GB"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WONEN</a:t>
            </a: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8" name="Rectangle 17">
            <a:extLst>
              <a:ext uri="{FF2B5EF4-FFF2-40B4-BE49-F238E27FC236}">
                <a16:creationId xmlns:a16="http://schemas.microsoft.com/office/drawing/2014/main" id="{24E7ECB4-912E-4578-8B0B-A4C49E113AF8}"/>
              </a:ext>
            </a:extLst>
          </p:cNvPr>
          <p:cNvSpPr/>
          <p:nvPr/>
        </p:nvSpPr>
        <p:spPr>
          <a:xfrm>
            <a:off x="662780" y="3373507"/>
            <a:ext cx="5433220" cy="506276"/>
          </a:xfrm>
          <a:prstGeom prst="rect">
            <a:avLst/>
          </a:prstGeom>
          <a:gradFill>
            <a:gsLst>
              <a:gs pos="0">
                <a:srgbClr val="FFC000"/>
              </a:gs>
              <a:gs pos="35000">
                <a:srgbClr val="FFC000"/>
              </a:gs>
              <a:gs pos="100000">
                <a:srgbClr val="FFC000">
                  <a:alpha val="40000"/>
                </a:srgbClr>
              </a:gs>
            </a:gsLst>
            <a:lin ang="0" scaled="1"/>
          </a:gra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kumimoji="0" lang="en-GB"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ZORG, JEUGD &amp; ONDERWIJS</a:t>
            </a: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9" name="Rectangle 18">
            <a:extLst>
              <a:ext uri="{FF2B5EF4-FFF2-40B4-BE49-F238E27FC236}">
                <a16:creationId xmlns:a16="http://schemas.microsoft.com/office/drawing/2014/main" id="{B64E8E08-283B-4572-961B-AE99063B4E80}"/>
              </a:ext>
            </a:extLst>
          </p:cNvPr>
          <p:cNvSpPr/>
          <p:nvPr/>
        </p:nvSpPr>
        <p:spPr>
          <a:xfrm>
            <a:off x="662780" y="4075205"/>
            <a:ext cx="5433220" cy="506276"/>
          </a:xfrm>
          <a:prstGeom prst="rect">
            <a:avLst/>
          </a:prstGeom>
          <a:gradFill>
            <a:gsLst>
              <a:gs pos="0">
                <a:srgbClr val="002060"/>
              </a:gs>
              <a:gs pos="35000">
                <a:srgbClr val="002060"/>
              </a:gs>
              <a:gs pos="100000">
                <a:srgbClr val="002060">
                  <a:alpha val="40000"/>
                </a:srgbClr>
              </a:gs>
            </a:gsLst>
            <a:lin ang="0" scaled="1"/>
          </a:gra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lang="en-GB" b="1" dirty="0">
                <a:solidFill>
                  <a:schemeClr val="bg1"/>
                </a:solidFill>
              </a:rPr>
              <a:t>VEILIGHEID</a:t>
            </a: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0" name="Rectangle 19">
            <a:extLst>
              <a:ext uri="{FF2B5EF4-FFF2-40B4-BE49-F238E27FC236}">
                <a16:creationId xmlns:a16="http://schemas.microsoft.com/office/drawing/2014/main" id="{02DF6659-F8D4-4891-A1DA-EDB75F148D72}"/>
              </a:ext>
            </a:extLst>
          </p:cNvPr>
          <p:cNvSpPr/>
          <p:nvPr/>
        </p:nvSpPr>
        <p:spPr>
          <a:xfrm>
            <a:off x="662780" y="4776903"/>
            <a:ext cx="5433220" cy="506276"/>
          </a:xfrm>
          <a:prstGeom prst="rect">
            <a:avLst/>
          </a:prstGeom>
          <a:gradFill>
            <a:gsLst>
              <a:gs pos="0">
                <a:srgbClr val="7F7F7F"/>
              </a:gs>
              <a:gs pos="35000">
                <a:srgbClr val="7F7F7F"/>
              </a:gs>
              <a:gs pos="100000">
                <a:srgbClr val="7F7F7F">
                  <a:alpha val="40000"/>
                </a:srgbClr>
              </a:gs>
            </a:gsLst>
            <a:lin ang="0" scaled="1"/>
          </a:gra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kumimoji="0" lang="en-GB"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POLITIEK</a:t>
            </a: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1" name="Rectangle 20">
            <a:extLst>
              <a:ext uri="{FF2B5EF4-FFF2-40B4-BE49-F238E27FC236}">
                <a16:creationId xmlns:a16="http://schemas.microsoft.com/office/drawing/2014/main" id="{6C0F700C-E4F1-4239-8380-E1A74E343EC6}"/>
              </a:ext>
            </a:extLst>
          </p:cNvPr>
          <p:cNvSpPr/>
          <p:nvPr/>
        </p:nvSpPr>
        <p:spPr>
          <a:xfrm>
            <a:off x="662780" y="5478599"/>
            <a:ext cx="5433220" cy="506276"/>
          </a:xfrm>
          <a:prstGeom prst="rect">
            <a:avLst/>
          </a:prstGeom>
          <a:gradFill>
            <a:gsLst>
              <a:gs pos="0">
                <a:srgbClr val="8CC777"/>
              </a:gs>
              <a:gs pos="35000">
                <a:srgbClr val="8CC777"/>
              </a:gs>
              <a:gs pos="100000">
                <a:srgbClr val="8CC777">
                  <a:alpha val="40000"/>
                </a:srgbClr>
              </a:gs>
            </a:gsLst>
            <a:lin ang="0" scaled="1"/>
          </a:gra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kumimoji="0" lang="en-GB"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ENERGIE &amp; DUURZAAMHEID</a:t>
            </a: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2" name="Title 4">
            <a:extLst>
              <a:ext uri="{FF2B5EF4-FFF2-40B4-BE49-F238E27FC236}">
                <a16:creationId xmlns:a16="http://schemas.microsoft.com/office/drawing/2014/main" id="{D127A89E-77A2-4D7F-AEF2-B17086624FD8}"/>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a:solidFill>
                  <a:schemeClr val="tx1"/>
                </a:solidFill>
                <a:latin typeface="Corbel" panose="020B0503020204020204" pitchFamily="34" charset="0"/>
                <a:ea typeface="+mj-ea"/>
                <a:cs typeface="+mj-cs"/>
              </a:defRPr>
            </a:lvl1pPr>
          </a:lstStyle>
          <a:p>
            <a:pPr marL="0" indent="0">
              <a:buClrTx/>
              <a:buFontTx/>
            </a:pPr>
            <a:r>
              <a:rPr lang="nl-NL" dirty="0">
                <a:solidFill>
                  <a:srgbClr val="000000"/>
                </a:solidFill>
              </a:rPr>
              <a:t>Inhoud</a:t>
            </a:r>
          </a:p>
        </p:txBody>
      </p:sp>
    </p:spTree>
    <p:extLst>
      <p:ext uri="{BB962C8B-B14F-4D97-AF65-F5344CB8AC3E}">
        <p14:creationId xmlns:p14="http://schemas.microsoft.com/office/powerpoint/2010/main" val="3621112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21C4F5F8-11BF-4915-8B2B-DA72935D3A10}"/>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8316" name="think-cell Slide" r:id="rId4" imgW="425" imgH="424" progId="TCLayout.ActiveDocument.1">
                  <p:embed/>
                </p:oleObj>
              </mc:Choice>
              <mc:Fallback>
                <p:oleObj name="think-cell Slide" r:id="rId4" imgW="425" imgH="424" progId="TCLayout.ActiveDocument.1">
                  <p:embed/>
                  <p:pic>
                    <p:nvPicPr>
                      <p:cNvPr id="12" name="Object 11" hidden="1">
                        <a:extLst>
                          <a:ext uri="{FF2B5EF4-FFF2-40B4-BE49-F238E27FC236}">
                            <a16:creationId xmlns:a16="http://schemas.microsoft.com/office/drawing/2014/main" id="{21C4F5F8-11BF-4915-8B2B-DA72935D3A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5" name="Content Placeholder 14">
            <a:extLst>
              <a:ext uri="{FF2B5EF4-FFF2-40B4-BE49-F238E27FC236}">
                <a16:creationId xmlns:a16="http://schemas.microsoft.com/office/drawing/2014/main" id="{7938495C-C636-41FF-8B22-C41534702134}"/>
              </a:ext>
            </a:extLst>
          </p:cNvPr>
          <p:cNvSpPr>
            <a:spLocks noGrp="1"/>
          </p:cNvSpPr>
          <p:nvPr>
            <p:ph sz="quarter" idx="31"/>
          </p:nvPr>
        </p:nvSpPr>
        <p:spPr>
          <a:xfrm>
            <a:off x="4204356" y="1699963"/>
            <a:ext cx="7326824" cy="4644000"/>
          </a:xfrm>
        </p:spPr>
        <p:txBody>
          <a:bodyPr/>
          <a:lstStyle/>
          <a:p>
            <a:pPr marL="0" indent="0">
              <a:buNone/>
            </a:pPr>
            <a:r>
              <a:rPr lang="nl-NL" b="1" dirty="0">
                <a:solidFill>
                  <a:schemeClr val="tx1"/>
                </a:solidFill>
              </a:rPr>
              <a:t>Achtergrond en doel</a:t>
            </a:r>
          </a:p>
          <a:p>
            <a:pPr marL="0" indent="0">
              <a:buNone/>
            </a:pPr>
            <a:r>
              <a:rPr lang="nl-NL" dirty="0">
                <a:solidFill>
                  <a:schemeClr val="tx1"/>
                </a:solidFill>
              </a:rPr>
              <a:t>Gemeente in Beeld heeft als doel om snel en toegankelijk een overzicht te geven van een gemeente. De belangrijkste kerncijfers worden in acht thema’s gevisualiseerd. Door veel aandacht te besteden aan de visualisatie en de geselecteerde cijfers is de lezer in staat om snel een compleet beeld te krijgen.</a:t>
            </a:r>
          </a:p>
          <a:p>
            <a:pPr marL="0" indent="0">
              <a:buNone/>
            </a:pPr>
            <a:endParaRPr lang="nl-NL" dirty="0">
              <a:solidFill>
                <a:schemeClr val="tx1"/>
              </a:solidFill>
            </a:endParaRPr>
          </a:p>
          <a:p>
            <a:pPr marL="0" indent="0">
              <a:buNone/>
            </a:pPr>
            <a:r>
              <a:rPr lang="nl-NL" dirty="0">
                <a:solidFill>
                  <a:schemeClr val="tx1"/>
                </a:solidFill>
              </a:rPr>
              <a:t>De publicaties worden jaarlijks geactualiseerd en zijn beschikbaar als pdf en als powerpoint. De gehele publicatie of individuele slides kunnen vrijelijk hergebruikt worden.</a:t>
            </a:r>
          </a:p>
          <a:p>
            <a:pPr marL="0" indent="0">
              <a:buNone/>
            </a:pPr>
            <a:endParaRPr lang="nl-NL" dirty="0">
              <a:solidFill>
                <a:schemeClr val="tx1"/>
              </a:solidFill>
            </a:endParaRPr>
          </a:p>
          <a:p>
            <a:pPr marL="0" indent="0">
              <a:buNone/>
            </a:pPr>
            <a:r>
              <a:rPr lang="nl-NL" b="1" dirty="0">
                <a:solidFill>
                  <a:schemeClr val="tx1"/>
                </a:solidFill>
              </a:rPr>
              <a:t>Over open gemeente decks</a:t>
            </a:r>
          </a:p>
          <a:p>
            <a:pPr marL="0" indent="0">
              <a:buNone/>
            </a:pPr>
            <a:r>
              <a:rPr lang="nl-NL" dirty="0">
                <a:solidFill>
                  <a:schemeClr val="tx1"/>
                </a:solidFill>
              </a:rPr>
              <a:t>Gemeente in Beeld is onderdeel van de </a:t>
            </a:r>
            <a:r>
              <a:rPr lang="nl-NL" i="1" dirty="0">
                <a:solidFill>
                  <a:schemeClr val="tx1"/>
                </a:solidFill>
              </a:rPr>
              <a:t>open gemeente decks </a:t>
            </a:r>
            <a:r>
              <a:rPr lang="nl-NL" dirty="0">
                <a:solidFill>
                  <a:schemeClr val="tx1"/>
                </a:solidFill>
              </a:rPr>
              <a:t>van </a:t>
            </a:r>
            <a:r>
              <a:rPr lang="nl-NL" dirty="0" err="1">
                <a:solidFill>
                  <a:schemeClr val="tx1"/>
                </a:solidFill>
              </a:rPr>
              <a:t>it’s</a:t>
            </a:r>
            <a:r>
              <a:rPr lang="nl-NL" dirty="0">
                <a:solidFill>
                  <a:schemeClr val="tx1"/>
                </a:solidFill>
              </a:rPr>
              <a:t> public. Ook de Gemeentefondsmonitor is onderdeel van deze serie, daarnaast zijn er nog verschillende andere publicaties onder ontwikkeling.</a:t>
            </a:r>
          </a:p>
          <a:p>
            <a:pPr marL="0" indent="0">
              <a:buNone/>
            </a:pPr>
            <a:endParaRPr lang="nl-NL" i="1" dirty="0">
              <a:solidFill>
                <a:schemeClr val="tx1"/>
              </a:solidFill>
            </a:endParaRPr>
          </a:p>
          <a:p>
            <a:pPr marL="0" indent="0">
              <a:buNone/>
            </a:pPr>
            <a:r>
              <a:rPr lang="nl-NL" b="1" dirty="0">
                <a:solidFill>
                  <a:schemeClr val="tx1"/>
                </a:solidFill>
              </a:rPr>
              <a:t>Over it’s public</a:t>
            </a:r>
          </a:p>
          <a:p>
            <a:pPr marL="0" indent="0">
              <a:buNone/>
            </a:pPr>
            <a:r>
              <a:rPr lang="nl-NL" dirty="0" err="1">
                <a:solidFill>
                  <a:schemeClr val="tx1"/>
                </a:solidFill>
              </a:rPr>
              <a:t>it’s</a:t>
            </a:r>
            <a:r>
              <a:rPr lang="nl-NL" dirty="0">
                <a:solidFill>
                  <a:schemeClr val="tx1"/>
                </a:solidFill>
              </a:rPr>
              <a:t> public is een strategisch adviesbureau gericht op de publieke sector. Wij helpen organisaties om bij complexe problemen helder te krijgen wat er écht gebeurt. Dit doen we door inhoud en cijfers aan elkaar te verbinden. We duiken samen met een organisatie de diepte in en zorgen dat we tot een helder antwoord en handelingsperspectief komen.</a:t>
            </a:r>
          </a:p>
          <a:p>
            <a:pPr marL="0" indent="0">
              <a:buNone/>
            </a:pPr>
            <a:endParaRPr lang="nl-NL" b="1" dirty="0">
              <a:solidFill>
                <a:schemeClr val="tx1"/>
              </a:solidFill>
            </a:endParaRPr>
          </a:p>
          <a:p>
            <a:pPr marL="0" indent="0">
              <a:buNone/>
            </a:pPr>
            <a:endParaRPr lang="nl-NL" i="1" dirty="0">
              <a:solidFill>
                <a:schemeClr val="tx1"/>
              </a:solidFill>
            </a:endParaRPr>
          </a:p>
          <a:p>
            <a:pPr marL="0" indent="0">
              <a:buNone/>
            </a:pPr>
            <a:endParaRPr lang="nl-NL" b="1" dirty="0">
              <a:solidFill>
                <a:schemeClr val="tx1"/>
              </a:solidFill>
            </a:endParaRPr>
          </a:p>
        </p:txBody>
      </p:sp>
      <p:sp>
        <p:nvSpPr>
          <p:cNvPr id="14" name="Text Placeholder 13">
            <a:extLst>
              <a:ext uri="{FF2B5EF4-FFF2-40B4-BE49-F238E27FC236}">
                <a16:creationId xmlns:a16="http://schemas.microsoft.com/office/drawing/2014/main" id="{30013670-67A2-4A05-9B35-78A33F506D5A}"/>
              </a:ext>
            </a:extLst>
          </p:cNvPr>
          <p:cNvSpPr>
            <a:spLocks noGrp="1"/>
          </p:cNvSpPr>
          <p:nvPr>
            <p:ph type="body" sz="quarter" idx="20"/>
          </p:nvPr>
        </p:nvSpPr>
        <p:spPr>
          <a:xfrm>
            <a:off x="662780" y="6691150"/>
            <a:ext cx="10868400" cy="122400"/>
          </a:xfrm>
        </p:spPr>
        <p:txBody>
          <a:bodyPr/>
          <a:lstStyle/>
          <a:p>
            <a:endParaRPr lang="nl-NL"/>
          </a:p>
        </p:txBody>
      </p:sp>
      <p:sp>
        <p:nvSpPr>
          <p:cNvPr id="11" name="Text Placeholder 10">
            <a:extLst>
              <a:ext uri="{FF2B5EF4-FFF2-40B4-BE49-F238E27FC236}">
                <a16:creationId xmlns:a16="http://schemas.microsoft.com/office/drawing/2014/main" id="{86EA0298-C49D-488E-B244-AC142E6F1BFA}"/>
              </a:ext>
            </a:extLst>
          </p:cNvPr>
          <p:cNvSpPr>
            <a:spLocks noGrp="1"/>
          </p:cNvSpPr>
          <p:nvPr>
            <p:ph type="body" sz="quarter" idx="14"/>
          </p:nvPr>
        </p:nvSpPr>
        <p:spPr/>
        <p:txBody>
          <a:bodyPr/>
          <a:lstStyle/>
          <a:p>
            <a:endParaRPr lang="nl-NL"/>
          </a:p>
        </p:txBody>
      </p:sp>
      <p:sp>
        <p:nvSpPr>
          <p:cNvPr id="10" name="Title 9">
            <a:extLst>
              <a:ext uri="{FF2B5EF4-FFF2-40B4-BE49-F238E27FC236}">
                <a16:creationId xmlns:a16="http://schemas.microsoft.com/office/drawing/2014/main" id="{C884BA01-1E48-473A-B23E-477A577F043A}"/>
              </a:ext>
            </a:extLst>
          </p:cNvPr>
          <p:cNvSpPr>
            <a:spLocks noGrp="1"/>
          </p:cNvSpPr>
          <p:nvPr>
            <p:ph type="title"/>
          </p:nvPr>
        </p:nvSpPr>
        <p:spPr/>
        <p:txBody>
          <a:bodyPr vert="horz"/>
          <a:lstStyle/>
          <a:p>
            <a:r>
              <a:rPr lang="nl-NL" dirty="0"/>
              <a:t>Over Gemeente in Beeld</a:t>
            </a:r>
          </a:p>
        </p:txBody>
      </p:sp>
      <p:sp>
        <p:nvSpPr>
          <p:cNvPr id="37" name="Rectangle 36">
            <a:extLst>
              <a:ext uri="{FF2B5EF4-FFF2-40B4-BE49-F238E27FC236}">
                <a16:creationId xmlns:a16="http://schemas.microsoft.com/office/drawing/2014/main" id="{06DA4955-4B75-4C7C-A611-2878B23F4BC9}"/>
              </a:ext>
            </a:extLst>
          </p:cNvPr>
          <p:cNvSpPr/>
          <p:nvPr/>
        </p:nvSpPr>
        <p:spPr>
          <a:xfrm>
            <a:off x="0" y="6308725"/>
            <a:ext cx="658813" cy="549275"/>
          </a:xfrm>
          <a:prstGeom prst="rect">
            <a:avLst/>
          </a:prstGeom>
          <a:solidFill>
            <a:srgbClr val="F2F2F2"/>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38" name="TextBox 37">
            <a:extLst>
              <a:ext uri="{FF2B5EF4-FFF2-40B4-BE49-F238E27FC236}">
                <a16:creationId xmlns:a16="http://schemas.microsoft.com/office/drawing/2014/main" id="{70E41928-DF9B-4323-9822-17B5FD5821A2}"/>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rgbClr val="22777B"/>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9" name="Rectangle 38">
            <a:extLst>
              <a:ext uri="{FF2B5EF4-FFF2-40B4-BE49-F238E27FC236}">
                <a16:creationId xmlns:a16="http://schemas.microsoft.com/office/drawing/2014/main" id="{54181D0E-ACF9-44AD-B5D6-F37392F9683C}"/>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sp>
        <p:nvSpPr>
          <p:cNvPr id="41" name="TextBox 40">
            <a:extLst>
              <a:ext uri="{FF2B5EF4-FFF2-40B4-BE49-F238E27FC236}">
                <a16:creationId xmlns:a16="http://schemas.microsoft.com/office/drawing/2014/main" id="{EF546E58-A0E9-4012-A8AA-1CD21800CBF6}"/>
              </a:ext>
            </a:extLst>
          </p:cNvPr>
          <p:cNvSpPr txBox="1"/>
          <p:nvPr/>
        </p:nvSpPr>
        <p:spPr>
          <a:xfrm>
            <a:off x="148203" y="6692947"/>
            <a:ext cx="23188" cy="3634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rgbClr val="22777B"/>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2" name="TextBox 41">
            <a:extLst>
              <a:ext uri="{FF2B5EF4-FFF2-40B4-BE49-F238E27FC236}">
                <a16:creationId xmlns:a16="http://schemas.microsoft.com/office/drawing/2014/main" id="{2FAC4412-6955-41B0-90B5-89FE7EA6022A}"/>
              </a:ext>
            </a:extLst>
          </p:cNvPr>
          <p:cNvSpPr txBox="1"/>
          <p:nvPr/>
        </p:nvSpPr>
        <p:spPr>
          <a:xfrm>
            <a:off x="422121" y="6693441"/>
            <a:ext cx="58437" cy="99654"/>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3" name="TextBox 42">
            <a:extLst>
              <a:ext uri="{FF2B5EF4-FFF2-40B4-BE49-F238E27FC236}">
                <a16:creationId xmlns:a16="http://schemas.microsoft.com/office/drawing/2014/main" id="{2BE195FE-3B29-4DD5-9E92-80C36F6AB03E}"/>
              </a:ext>
            </a:extLst>
          </p:cNvPr>
          <p:cNvSpPr txBox="1"/>
          <p:nvPr/>
        </p:nvSpPr>
        <p:spPr>
          <a:xfrm>
            <a:off x="497768" y="6693441"/>
            <a:ext cx="11645" cy="98736"/>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4" name="TextBox 43">
            <a:extLst>
              <a:ext uri="{FF2B5EF4-FFF2-40B4-BE49-F238E27FC236}">
                <a16:creationId xmlns:a16="http://schemas.microsoft.com/office/drawing/2014/main" id="{6E4F1EF8-E594-432D-BC64-98E7E5B110ED}"/>
              </a:ext>
            </a:extLst>
          </p:cNvPr>
          <p:cNvSpPr txBox="1"/>
          <p:nvPr/>
        </p:nvSpPr>
        <p:spPr>
          <a:xfrm>
            <a:off x="66790" y="6698099"/>
            <a:ext cx="14397" cy="1397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5" name="TextBox 44">
            <a:extLst>
              <a:ext uri="{FF2B5EF4-FFF2-40B4-BE49-F238E27FC236}">
                <a16:creationId xmlns:a16="http://schemas.microsoft.com/office/drawing/2014/main" id="{ABF047D9-7C44-4C3D-90BD-D10B47EE2610}"/>
              </a:ext>
            </a:extLst>
          </p:cNvPr>
          <p:cNvSpPr txBox="1"/>
          <p:nvPr/>
        </p:nvSpPr>
        <p:spPr>
          <a:xfrm>
            <a:off x="530128" y="6698099"/>
            <a:ext cx="14397" cy="1397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6" name="TextBox 45">
            <a:extLst>
              <a:ext uri="{FF2B5EF4-FFF2-40B4-BE49-F238E27FC236}">
                <a16:creationId xmlns:a16="http://schemas.microsoft.com/office/drawing/2014/main" id="{858BCCDF-7EF9-465C-A69E-87D39A8FE186}"/>
              </a:ext>
            </a:extLst>
          </p:cNvPr>
          <p:cNvSpPr txBox="1"/>
          <p:nvPr/>
        </p:nvSpPr>
        <p:spPr>
          <a:xfrm>
            <a:off x="93503" y="6707274"/>
            <a:ext cx="41499" cy="8568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7" name="TextBox 46">
            <a:extLst>
              <a:ext uri="{FF2B5EF4-FFF2-40B4-BE49-F238E27FC236}">
                <a16:creationId xmlns:a16="http://schemas.microsoft.com/office/drawing/2014/main" id="{70F01853-C625-4EF6-AB86-C203FB81CABE}"/>
              </a:ext>
            </a:extLst>
          </p:cNvPr>
          <p:cNvSpPr txBox="1"/>
          <p:nvPr/>
        </p:nvSpPr>
        <p:spPr>
          <a:xfrm>
            <a:off x="177941" y="6723295"/>
            <a:ext cx="44957" cy="6980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8" name="TextBox 47">
            <a:extLst>
              <a:ext uri="{FF2B5EF4-FFF2-40B4-BE49-F238E27FC236}">
                <a16:creationId xmlns:a16="http://schemas.microsoft.com/office/drawing/2014/main" id="{7341E435-5BE1-4D2D-BD92-5E5941A76214}"/>
              </a:ext>
            </a:extLst>
          </p:cNvPr>
          <p:cNvSpPr txBox="1"/>
          <p:nvPr/>
        </p:nvSpPr>
        <p:spPr>
          <a:xfrm>
            <a:off x="270827" y="6723295"/>
            <a:ext cx="58437" cy="94149"/>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9" name="TextBox 48">
            <a:extLst>
              <a:ext uri="{FF2B5EF4-FFF2-40B4-BE49-F238E27FC236}">
                <a16:creationId xmlns:a16="http://schemas.microsoft.com/office/drawing/2014/main" id="{61EE9B82-10EC-4214-9CD3-7A1B4CE6AB2F}"/>
              </a:ext>
            </a:extLst>
          </p:cNvPr>
          <p:cNvSpPr txBox="1"/>
          <p:nvPr/>
        </p:nvSpPr>
        <p:spPr>
          <a:xfrm>
            <a:off x="560864" y="6723366"/>
            <a:ext cx="50109" cy="69729"/>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0" name="TextBox 49">
            <a:extLst>
              <a:ext uri="{FF2B5EF4-FFF2-40B4-BE49-F238E27FC236}">
                <a16:creationId xmlns:a16="http://schemas.microsoft.com/office/drawing/2014/main" id="{1C7C3F02-6FB7-4CFE-A7A3-33F4DF23B723}"/>
              </a:ext>
            </a:extLst>
          </p:cNvPr>
          <p:cNvSpPr txBox="1"/>
          <p:nvPr/>
        </p:nvSpPr>
        <p:spPr>
          <a:xfrm>
            <a:off x="68202"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1" name="TextBox 50">
            <a:extLst>
              <a:ext uri="{FF2B5EF4-FFF2-40B4-BE49-F238E27FC236}">
                <a16:creationId xmlns:a16="http://schemas.microsoft.com/office/drawing/2014/main" id="{6FD821DD-7E22-4F79-ACD6-2B390F7C9435}"/>
              </a:ext>
            </a:extLst>
          </p:cNvPr>
          <p:cNvSpPr txBox="1"/>
          <p:nvPr/>
        </p:nvSpPr>
        <p:spPr>
          <a:xfrm>
            <a:off x="346122" y="6724283"/>
            <a:ext cx="54767" cy="68812"/>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2" name="TextBox 51">
            <a:extLst>
              <a:ext uri="{FF2B5EF4-FFF2-40B4-BE49-F238E27FC236}">
                <a16:creationId xmlns:a16="http://schemas.microsoft.com/office/drawing/2014/main" id="{00514EA9-CEC3-4B96-8441-BC958AD1D7F0}"/>
              </a:ext>
            </a:extLst>
          </p:cNvPr>
          <p:cNvSpPr txBox="1"/>
          <p:nvPr/>
        </p:nvSpPr>
        <p:spPr>
          <a:xfrm>
            <a:off x="531539"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pic>
        <p:nvPicPr>
          <p:cNvPr id="2" name="Picture 1">
            <a:extLst>
              <a:ext uri="{FF2B5EF4-FFF2-40B4-BE49-F238E27FC236}">
                <a16:creationId xmlns:a16="http://schemas.microsoft.com/office/drawing/2014/main" id="{34257FB5-6EFB-4549-BD94-26C27D76C70E}"/>
              </a:ext>
            </a:extLst>
          </p:cNvPr>
          <p:cNvPicPr>
            <a:picLocks noChangeAspect="1"/>
          </p:cNvPicPr>
          <p:nvPr/>
        </p:nvPicPr>
        <p:blipFill>
          <a:blip r:embed="rId6"/>
          <a:stretch>
            <a:fillRect/>
          </a:stretch>
        </p:blipFill>
        <p:spPr>
          <a:xfrm>
            <a:off x="737387" y="1734004"/>
            <a:ext cx="1920001" cy="1080000"/>
          </a:xfrm>
          <a:prstGeom prst="rect">
            <a:avLst/>
          </a:prstGeom>
        </p:spPr>
      </p:pic>
      <p:pic>
        <p:nvPicPr>
          <p:cNvPr id="3" name="Picture 2">
            <a:extLst>
              <a:ext uri="{FF2B5EF4-FFF2-40B4-BE49-F238E27FC236}">
                <a16:creationId xmlns:a16="http://schemas.microsoft.com/office/drawing/2014/main" id="{93B82157-39FF-48A3-8EC3-B93388612BC0}"/>
              </a:ext>
            </a:extLst>
          </p:cNvPr>
          <p:cNvPicPr>
            <a:picLocks noChangeAspect="1"/>
          </p:cNvPicPr>
          <p:nvPr/>
        </p:nvPicPr>
        <p:blipFill>
          <a:blip r:embed="rId7"/>
          <a:stretch>
            <a:fillRect/>
          </a:stretch>
        </p:blipFill>
        <p:spPr>
          <a:xfrm>
            <a:off x="986785" y="2296551"/>
            <a:ext cx="1920000" cy="1080000"/>
          </a:xfrm>
          <a:prstGeom prst="rect">
            <a:avLst/>
          </a:prstGeom>
        </p:spPr>
      </p:pic>
      <p:pic>
        <p:nvPicPr>
          <p:cNvPr id="4" name="Picture 3">
            <a:extLst>
              <a:ext uri="{FF2B5EF4-FFF2-40B4-BE49-F238E27FC236}">
                <a16:creationId xmlns:a16="http://schemas.microsoft.com/office/drawing/2014/main" id="{08ECC9BB-AB9C-42F6-87DF-6638E738179E}"/>
              </a:ext>
            </a:extLst>
          </p:cNvPr>
          <p:cNvPicPr>
            <a:picLocks noChangeAspect="1"/>
          </p:cNvPicPr>
          <p:nvPr/>
        </p:nvPicPr>
        <p:blipFill>
          <a:blip r:embed="rId8"/>
          <a:stretch>
            <a:fillRect/>
          </a:stretch>
        </p:blipFill>
        <p:spPr>
          <a:xfrm>
            <a:off x="1236182" y="2859098"/>
            <a:ext cx="1920000" cy="1080000"/>
          </a:xfrm>
          <a:prstGeom prst="rect">
            <a:avLst/>
          </a:prstGeom>
        </p:spPr>
      </p:pic>
      <p:pic>
        <p:nvPicPr>
          <p:cNvPr id="5" name="Picture 4">
            <a:extLst>
              <a:ext uri="{FF2B5EF4-FFF2-40B4-BE49-F238E27FC236}">
                <a16:creationId xmlns:a16="http://schemas.microsoft.com/office/drawing/2014/main" id="{8EF5323A-47B4-4512-A3C0-3E36EC98F4A0}"/>
              </a:ext>
            </a:extLst>
          </p:cNvPr>
          <p:cNvPicPr>
            <a:picLocks noChangeAspect="1"/>
          </p:cNvPicPr>
          <p:nvPr/>
        </p:nvPicPr>
        <p:blipFill>
          <a:blip r:embed="rId9"/>
          <a:stretch>
            <a:fillRect/>
          </a:stretch>
        </p:blipFill>
        <p:spPr>
          <a:xfrm>
            <a:off x="1485579" y="3421645"/>
            <a:ext cx="1920000" cy="1080000"/>
          </a:xfrm>
          <a:prstGeom prst="rect">
            <a:avLst/>
          </a:prstGeom>
        </p:spPr>
      </p:pic>
      <p:pic>
        <p:nvPicPr>
          <p:cNvPr id="8" name="Picture 7">
            <a:extLst>
              <a:ext uri="{FF2B5EF4-FFF2-40B4-BE49-F238E27FC236}">
                <a16:creationId xmlns:a16="http://schemas.microsoft.com/office/drawing/2014/main" id="{625E1DEC-DFDC-406B-8F89-62E7C67CA07A}"/>
              </a:ext>
            </a:extLst>
          </p:cNvPr>
          <p:cNvPicPr>
            <a:picLocks noChangeAspect="1"/>
          </p:cNvPicPr>
          <p:nvPr/>
        </p:nvPicPr>
        <p:blipFill>
          <a:blip r:embed="rId10"/>
          <a:stretch>
            <a:fillRect/>
          </a:stretch>
        </p:blipFill>
        <p:spPr>
          <a:xfrm>
            <a:off x="1734976" y="3984192"/>
            <a:ext cx="1920000" cy="1080000"/>
          </a:xfrm>
          <a:prstGeom prst="rect">
            <a:avLst/>
          </a:prstGeom>
        </p:spPr>
      </p:pic>
      <p:pic>
        <p:nvPicPr>
          <p:cNvPr id="6" name="Picture 5">
            <a:extLst>
              <a:ext uri="{FF2B5EF4-FFF2-40B4-BE49-F238E27FC236}">
                <a16:creationId xmlns:a16="http://schemas.microsoft.com/office/drawing/2014/main" id="{8DF96223-D9C1-487C-B742-3C0D5F2425C0}"/>
              </a:ext>
            </a:extLst>
          </p:cNvPr>
          <p:cNvPicPr>
            <a:picLocks noChangeAspect="1"/>
          </p:cNvPicPr>
          <p:nvPr/>
        </p:nvPicPr>
        <p:blipFill>
          <a:blip r:embed="rId11"/>
          <a:stretch>
            <a:fillRect/>
          </a:stretch>
        </p:blipFill>
        <p:spPr>
          <a:xfrm>
            <a:off x="1984373" y="4546739"/>
            <a:ext cx="1920000" cy="1080000"/>
          </a:xfrm>
          <a:prstGeom prst="rect">
            <a:avLst/>
          </a:prstGeom>
        </p:spPr>
      </p:pic>
      <p:pic>
        <p:nvPicPr>
          <p:cNvPr id="7" name="Picture 6">
            <a:extLst>
              <a:ext uri="{FF2B5EF4-FFF2-40B4-BE49-F238E27FC236}">
                <a16:creationId xmlns:a16="http://schemas.microsoft.com/office/drawing/2014/main" id="{C1FB0484-0788-4E46-B305-EC03F9D44312}"/>
              </a:ext>
            </a:extLst>
          </p:cNvPr>
          <p:cNvPicPr>
            <a:picLocks noChangeAspect="1"/>
          </p:cNvPicPr>
          <p:nvPr/>
        </p:nvPicPr>
        <p:blipFill>
          <a:blip r:embed="rId12"/>
          <a:stretch>
            <a:fillRect/>
          </a:stretch>
        </p:blipFill>
        <p:spPr>
          <a:xfrm>
            <a:off x="2233771" y="5109284"/>
            <a:ext cx="1920000" cy="1080000"/>
          </a:xfrm>
          <a:prstGeom prst="rect">
            <a:avLst/>
          </a:prstGeom>
        </p:spPr>
      </p:pic>
    </p:spTree>
    <p:extLst>
      <p:ext uri="{BB962C8B-B14F-4D97-AF65-F5344CB8AC3E}">
        <p14:creationId xmlns:p14="http://schemas.microsoft.com/office/powerpoint/2010/main" val="12283249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306AF17-6A25-4A82-9B5B-592BDF20942A}"/>
              </a:ext>
            </a:extLst>
          </p:cNvPr>
          <p:cNvGraphicFramePr>
            <a:graphicFrameLocks noChangeAspect="1"/>
          </p:cNvGraphicFramePr>
          <p:nvPr>
            <p:custDataLst>
              <p:tags r:id="rId2"/>
            </p:custDataLst>
            <p:extLst>
              <p:ext uri="{D42A27DB-BD31-4B8C-83A1-F6EECF244321}">
                <p14:modId xmlns:p14="http://schemas.microsoft.com/office/powerpoint/2010/main" val="31234499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9340" name="think-cell Slide" r:id="rId5" imgW="306" imgH="306" progId="TCLayout.ActiveDocument.1">
                  <p:embed/>
                </p:oleObj>
              </mc:Choice>
              <mc:Fallback>
                <p:oleObj name="think-cell Slide" r:id="rId5" imgW="306" imgH="30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Text Placeholder 9">
            <a:extLst>
              <a:ext uri="{FF2B5EF4-FFF2-40B4-BE49-F238E27FC236}">
                <a16:creationId xmlns:a16="http://schemas.microsoft.com/office/drawing/2014/main" id="{D304145F-5A28-4C38-BA84-671072AE49C0}"/>
              </a:ext>
            </a:extLst>
          </p:cNvPr>
          <p:cNvSpPr>
            <a:spLocks noGrp="1"/>
          </p:cNvSpPr>
          <p:nvPr>
            <p:ph type="body" sz="quarter" idx="24"/>
          </p:nvPr>
        </p:nvSpPr>
        <p:spPr/>
        <p:txBody>
          <a:bodyPr/>
          <a:lstStyle/>
          <a:p>
            <a:pPr marL="0" indent="0">
              <a:buNone/>
            </a:pPr>
            <a:r>
              <a:rPr lang="nl-NL" dirty="0"/>
              <a:t>Foto voorkant: Gemeenteatlas.nl</a:t>
            </a:r>
          </a:p>
        </p:txBody>
      </p:sp>
      <p:sp>
        <p:nvSpPr>
          <p:cNvPr id="9" name="Text Placeholder 8">
            <a:extLst>
              <a:ext uri="{FF2B5EF4-FFF2-40B4-BE49-F238E27FC236}">
                <a16:creationId xmlns:a16="http://schemas.microsoft.com/office/drawing/2014/main" id="{AE09DFED-C487-44F7-8B50-AE7F37C367D5}"/>
              </a:ext>
            </a:extLst>
          </p:cNvPr>
          <p:cNvSpPr>
            <a:spLocks noGrp="1"/>
          </p:cNvSpPr>
          <p:nvPr>
            <p:ph type="body" sz="quarter" idx="23"/>
          </p:nvPr>
        </p:nvSpPr>
        <p:spPr/>
        <p:txBody>
          <a:bodyPr/>
          <a:lstStyle/>
          <a:p>
            <a:r>
              <a:rPr lang="nl-NL" dirty="0"/>
              <a:t>Kees van der </a:t>
            </a:r>
            <a:r>
              <a:rPr lang="nl-NL" dirty="0" err="1"/>
              <a:t>Meeren</a:t>
            </a:r>
            <a:r>
              <a:rPr lang="nl-NL" dirty="0"/>
              <a:t> (</a:t>
            </a:r>
            <a:r>
              <a:rPr lang="nl-NL" dirty="0">
                <a:hlinkClick r:id="rId7">
                  <a:extLst>
                    <a:ext uri="{A12FA001-AC4F-418D-AE19-62706E023703}">
                      <ahyp:hlinkClr xmlns:ahyp="http://schemas.microsoft.com/office/drawing/2018/hyperlinkcolor" val="tx"/>
                    </a:ext>
                  </a:extLst>
                </a:hlinkClick>
              </a:rPr>
              <a:t>kees.vandermeeren@itspublic.nl</a:t>
            </a:r>
            <a:r>
              <a:rPr lang="nl-NL" dirty="0"/>
              <a:t>)</a:t>
            </a:r>
          </a:p>
          <a:p>
            <a:r>
              <a:rPr lang="nl-NL" dirty="0"/>
              <a:t>Thijs Jacobs (</a:t>
            </a:r>
            <a:r>
              <a:rPr lang="nl-NL" dirty="0">
                <a:hlinkClick r:id="rId8">
                  <a:extLst>
                    <a:ext uri="{A12FA001-AC4F-418D-AE19-62706E023703}">
                      <ahyp:hlinkClr xmlns:ahyp="http://schemas.microsoft.com/office/drawing/2018/hyperlinkcolor" val="tx"/>
                    </a:ext>
                  </a:extLst>
                </a:hlinkClick>
              </a:rPr>
              <a:t>Thijs.jacobs@itspublic.nl</a:t>
            </a:r>
            <a:r>
              <a:rPr lang="nl-NL" dirty="0"/>
              <a:t>)</a:t>
            </a:r>
          </a:p>
          <a:p>
            <a:endParaRPr lang="nl-NL" dirty="0"/>
          </a:p>
        </p:txBody>
      </p:sp>
    </p:spTree>
    <p:extLst>
      <p:ext uri="{BB962C8B-B14F-4D97-AF65-F5344CB8AC3E}">
        <p14:creationId xmlns:p14="http://schemas.microsoft.com/office/powerpoint/2010/main" val="3062801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EB50B4-D7EE-40A3-929F-52FE22F7512A}"/>
              </a:ext>
            </a:extLst>
          </p:cNvPr>
          <p:cNvSpPr/>
          <p:nvPr/>
        </p:nvSpPr>
        <p:spPr>
          <a:xfrm>
            <a:off x="-85725" y="242664"/>
            <a:ext cx="12363450" cy="594000"/>
          </a:xfrm>
          <a:prstGeom prst="rect">
            <a:avLst/>
          </a:prstGeom>
          <a:solidFill>
            <a:schemeClr val="accent1"/>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 name="Title 4">
            <a:extLst>
              <a:ext uri="{FF2B5EF4-FFF2-40B4-BE49-F238E27FC236}">
                <a16:creationId xmlns:a16="http://schemas.microsoft.com/office/drawing/2014/main" id="{82EE9F01-CB63-46F8-A274-312AACB0BA7E}"/>
              </a:ext>
            </a:extLst>
          </p:cNvPr>
          <p:cNvSpPr>
            <a:spLocks noGrp="1"/>
          </p:cNvSpPr>
          <p:nvPr>
            <p:ph type="title"/>
          </p:nvPr>
        </p:nvSpPr>
        <p:spPr>
          <a:xfrm>
            <a:off x="662780" y="479474"/>
            <a:ext cx="10866441" cy="347199"/>
          </a:xfrm>
        </p:spPr>
        <p:txBody>
          <a:bodyPr vert="horz"/>
          <a:lstStyle/>
          <a:p>
            <a:r>
              <a:rPr lang="nl-NL">
                <a:solidFill>
                  <a:schemeClr val="bg1"/>
                </a:solidFill>
              </a:rPr>
              <a:t>Historische bevolkingsontwikkeling Heerlen</a:t>
            </a:r>
            <a:endParaRPr lang="nl-NL" dirty="0">
              <a:solidFill>
                <a:schemeClr val="bg1"/>
              </a:solidFill>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13667826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0908" name="think-cell Slide" r:id="rId5" imgW="425" imgH="424" progId="TCLayout.ActiveDocument.1">
                  <p:embed/>
                </p:oleObj>
              </mc:Choice>
              <mc:Fallback>
                <p:oleObj name="think-cell Slide" r:id="rId5"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1" name="Rectangle 30">
            <a:extLst>
              <a:ext uri="{FF2B5EF4-FFF2-40B4-BE49-F238E27FC236}">
                <a16:creationId xmlns:a16="http://schemas.microsoft.com/office/drawing/2014/main" id="{BA9E6489-C81F-40F4-9D02-619D9997CEFB}"/>
              </a:ext>
            </a:extLst>
          </p:cNvPr>
          <p:cNvSpPr/>
          <p:nvPr/>
        </p:nvSpPr>
        <p:spPr>
          <a:xfrm>
            <a:off x="669390" y="1329389"/>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32" name="Rectangle 31">
            <a:extLst>
              <a:ext uri="{FF2B5EF4-FFF2-40B4-BE49-F238E27FC236}">
                <a16:creationId xmlns:a16="http://schemas.microsoft.com/office/drawing/2014/main" id="{CA523030-57BC-4E2D-B833-1E643764A900}"/>
              </a:ext>
            </a:extLst>
          </p:cNvPr>
          <p:cNvSpPr/>
          <p:nvPr/>
        </p:nvSpPr>
        <p:spPr>
          <a:xfrm>
            <a:off x="669390" y="3040269"/>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33" name="Rectangle 32">
            <a:extLst>
              <a:ext uri="{FF2B5EF4-FFF2-40B4-BE49-F238E27FC236}">
                <a16:creationId xmlns:a16="http://schemas.microsoft.com/office/drawing/2014/main" id="{D609F9FC-E1FB-41C6-B6BA-A2270C79A6DA}"/>
              </a:ext>
            </a:extLst>
          </p:cNvPr>
          <p:cNvSpPr/>
          <p:nvPr/>
        </p:nvSpPr>
        <p:spPr>
          <a:xfrm>
            <a:off x="669390" y="476072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39" name="Getal 1">
            <a:extLst>
              <a:ext uri="{FF2B5EF4-FFF2-40B4-BE49-F238E27FC236}">
                <a16:creationId xmlns:a16="http://schemas.microsoft.com/office/drawing/2014/main" id="{3DC79886-7334-4926-BE91-141DD06FDBE8}"/>
              </a:ext>
            </a:extLst>
          </p:cNvPr>
          <p:cNvSpPr txBox="1">
            <a:spLocks/>
          </p:cNvSpPr>
          <p:nvPr/>
        </p:nvSpPr>
        <p:spPr>
          <a:xfrm>
            <a:off x="1781967" y="1961400"/>
            <a:ext cx="2647912" cy="807982"/>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pPr>
            <a:r>
              <a:rPr lang="nl-NL" sz="3600">
                <a:solidFill>
                  <a:srgbClr val="22777B"/>
                </a:solidFill>
              </a:rPr>
              <a:t>87.086</a:t>
            </a:r>
            <a:endParaRPr lang="nl-NL" sz="3600" dirty="0">
              <a:solidFill>
                <a:srgbClr val="22777B"/>
              </a:solidFill>
            </a:endParaRPr>
          </a:p>
        </p:txBody>
      </p:sp>
      <p:sp>
        <p:nvSpPr>
          <p:cNvPr id="40" name="Getal 1">
            <a:extLst>
              <a:ext uri="{FF2B5EF4-FFF2-40B4-BE49-F238E27FC236}">
                <a16:creationId xmlns:a16="http://schemas.microsoft.com/office/drawing/2014/main" id="{853E6923-4715-4093-8936-BF262473B898}"/>
              </a:ext>
            </a:extLst>
          </p:cNvPr>
          <p:cNvSpPr txBox="1">
            <a:spLocks/>
          </p:cNvSpPr>
          <p:nvPr/>
        </p:nvSpPr>
        <p:spPr>
          <a:xfrm>
            <a:off x="1785142" y="3436629"/>
            <a:ext cx="2647912" cy="699219"/>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22777B"/>
                </a:solidFill>
              </a:rPr>
              <a:t>-8.061</a:t>
            </a:r>
            <a:endParaRPr lang="nl-NL" sz="3600" dirty="0">
              <a:solidFill>
                <a:srgbClr val="22777B"/>
              </a:solidFill>
            </a:endParaRPr>
          </a:p>
        </p:txBody>
      </p:sp>
      <p:sp>
        <p:nvSpPr>
          <p:cNvPr id="42" name="Rectangle 41">
            <a:extLst>
              <a:ext uri="{FF2B5EF4-FFF2-40B4-BE49-F238E27FC236}">
                <a16:creationId xmlns:a16="http://schemas.microsoft.com/office/drawing/2014/main" id="{A75EB0BC-2D8C-431F-A401-E1BF76D23696}"/>
              </a:ext>
            </a:extLst>
          </p:cNvPr>
          <p:cNvSpPr/>
          <p:nvPr/>
        </p:nvSpPr>
        <p:spPr>
          <a:xfrm>
            <a:off x="3082548" y="5354163"/>
            <a:ext cx="620291"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a:solidFill>
                  <a:srgbClr val="22777B"/>
                </a:solidFill>
              </a:rPr>
              <a:t>-252</a:t>
            </a:r>
            <a:endParaRPr lang="nl-NL" sz="1050" dirty="0">
              <a:solidFill>
                <a:srgbClr val="22777B"/>
              </a:solidFill>
            </a:endParaRPr>
          </a:p>
        </p:txBody>
      </p:sp>
      <p:sp>
        <p:nvSpPr>
          <p:cNvPr id="43" name="Rectangle 42">
            <a:extLst>
              <a:ext uri="{FF2B5EF4-FFF2-40B4-BE49-F238E27FC236}">
                <a16:creationId xmlns:a16="http://schemas.microsoft.com/office/drawing/2014/main" id="{F2EBB1B1-901E-4C83-9956-C54871B83B3C}"/>
              </a:ext>
            </a:extLst>
          </p:cNvPr>
          <p:cNvSpPr/>
          <p:nvPr/>
        </p:nvSpPr>
        <p:spPr>
          <a:xfrm>
            <a:off x="3138961" y="5565179"/>
            <a:ext cx="563878"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a:solidFill>
                  <a:srgbClr val="22777B"/>
                </a:solidFill>
              </a:rPr>
              <a:t>-169</a:t>
            </a:r>
            <a:endParaRPr lang="nl-NL" sz="1050" dirty="0">
              <a:solidFill>
                <a:srgbClr val="22777B"/>
              </a:solidFill>
            </a:endParaRPr>
          </a:p>
        </p:txBody>
      </p:sp>
      <p:sp>
        <p:nvSpPr>
          <p:cNvPr id="44" name="Rectangle 43">
            <a:extLst>
              <a:ext uri="{FF2B5EF4-FFF2-40B4-BE49-F238E27FC236}">
                <a16:creationId xmlns:a16="http://schemas.microsoft.com/office/drawing/2014/main" id="{5953B778-EEFF-4F2A-823A-9031208C614E}"/>
              </a:ext>
            </a:extLst>
          </p:cNvPr>
          <p:cNvSpPr/>
          <p:nvPr/>
        </p:nvSpPr>
        <p:spPr>
          <a:xfrm>
            <a:off x="3138961" y="5776195"/>
            <a:ext cx="563878"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a:solidFill>
                  <a:srgbClr val="22777B"/>
                </a:solidFill>
              </a:rPr>
              <a:t>-2</a:t>
            </a:r>
            <a:endParaRPr lang="nl-NL" sz="1050" dirty="0">
              <a:solidFill>
                <a:srgbClr val="22777B"/>
              </a:solidFill>
            </a:endParaRPr>
          </a:p>
        </p:txBody>
      </p:sp>
      <p:graphicFrame>
        <p:nvGraphicFramePr>
          <p:cNvPr id="48" name="Google Shape;1929;p24">
            <a:extLst>
              <a:ext uri="{FF2B5EF4-FFF2-40B4-BE49-F238E27FC236}">
                <a16:creationId xmlns:a16="http://schemas.microsoft.com/office/drawing/2014/main" id="{1EFF029E-19CD-4284-9343-544FBCB41FDB}"/>
              </a:ext>
            </a:extLst>
          </p:cNvPr>
          <p:cNvGraphicFramePr/>
          <p:nvPr>
            <p:extLst>
              <p:ext uri="{D42A27DB-BD31-4B8C-83A1-F6EECF244321}">
                <p14:modId xmlns:p14="http://schemas.microsoft.com/office/powerpoint/2010/main" val="1764933897"/>
              </p:ext>
            </p:extLst>
          </p:nvPr>
        </p:nvGraphicFramePr>
        <p:xfrm>
          <a:off x="4373563" y="1661230"/>
          <a:ext cx="6230685" cy="4728892"/>
        </p:xfrm>
        <a:graphic>
          <a:graphicData uri="http://schemas.openxmlformats.org/drawingml/2006/chart">
            <c:chart xmlns:c="http://schemas.openxmlformats.org/drawingml/2006/chart" xmlns:r="http://schemas.openxmlformats.org/officeDocument/2006/relationships" r:id="rId7"/>
          </a:graphicData>
        </a:graphic>
      </p:graphicFrame>
      <p:sp>
        <p:nvSpPr>
          <p:cNvPr id="38" name="Text Placeholder 3">
            <a:extLst>
              <a:ext uri="{FF2B5EF4-FFF2-40B4-BE49-F238E27FC236}">
                <a16:creationId xmlns:a16="http://schemas.microsoft.com/office/drawing/2014/main" id="{472974F9-9EE5-4923-AC2D-40CCCD56C1C6}"/>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55" name="text 1">
            <a:extLst>
              <a:ext uri="{FF2B5EF4-FFF2-40B4-BE49-F238E27FC236}">
                <a16:creationId xmlns:a16="http://schemas.microsoft.com/office/drawing/2014/main" id="{C738D12C-84BE-49DC-92AE-D96E4E10F8A1}"/>
              </a:ext>
            </a:extLst>
          </p:cNvPr>
          <p:cNvSpPr txBox="1">
            <a:spLocks/>
          </p:cNvSpPr>
          <p:nvPr/>
        </p:nvSpPr>
        <p:spPr>
          <a:xfrm>
            <a:off x="1774823" y="3916073"/>
            <a:ext cx="1833817" cy="328158"/>
          </a:xfrm>
          <a:prstGeom prst="rect">
            <a:avLst/>
          </a:prstGeom>
        </p:spPr>
        <p:txBody>
          <a:bodyPr vert="horz" wrap="square" lIns="36000" tIns="18000" rIns="36000" bIns="18000" rtlCol="0" anchor="ctr">
            <a:noAutofit/>
          </a:bodyPr>
          <a:lstStyle>
            <a:defPPr>
              <a:defRPr lang="nl-NL"/>
            </a:defPPr>
            <a:lvl1pPr marL="0" indent="0" algn="ctr">
              <a:buNone/>
              <a:defRPr sz="1050" b="1" i="0" u="none" strike="noStrike" baseline="0">
                <a:solidFill>
                  <a:srgbClr val="595959"/>
                </a:solidFill>
              </a:defRPr>
            </a:lvl1pPr>
          </a:lstStyle>
          <a:p>
            <a:pPr algn="l"/>
            <a:r>
              <a:rPr lang="nl-NL" sz="1200">
                <a:solidFill>
                  <a:schemeClr val="tx1"/>
                </a:solidFill>
              </a:rPr>
              <a:t>Dit is een daling van 8%</a:t>
            </a:r>
            <a:endParaRPr lang="nl-NL" sz="1200" dirty="0">
              <a:solidFill>
                <a:schemeClr val="tx1"/>
              </a:solidFill>
            </a:endParaRPr>
          </a:p>
        </p:txBody>
      </p:sp>
      <p:sp>
        <p:nvSpPr>
          <p:cNvPr id="62" name="Rectangle 61" hidden="1">
            <a:extLst>
              <a:ext uri="{FF2B5EF4-FFF2-40B4-BE49-F238E27FC236}">
                <a16:creationId xmlns:a16="http://schemas.microsoft.com/office/drawing/2014/main" id="{A49F9153-E89B-4D5A-A44E-D4CC1A2AD3F5}"/>
              </a:ext>
            </a:extLst>
          </p:cNvPr>
          <p:cNvSpPr/>
          <p:nvPr/>
        </p:nvSpPr>
        <p:spPr>
          <a:xfrm rot="21368897">
            <a:off x="4841349" y="1943630"/>
            <a:ext cx="1739762" cy="458951"/>
          </a:xfrm>
          <a:prstGeom prst="rect">
            <a:avLst/>
          </a:prstGeom>
          <a:solidFill>
            <a:schemeClr val="bg1">
              <a:lumMod val="95000"/>
            </a:schemeClr>
          </a:solidFill>
          <a:ln w="19050">
            <a:solidFill>
              <a:schemeClr val="tx2"/>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lang="nl-NL" dirty="0"/>
              <a:t>Data ontbreekt deels</a:t>
            </a: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 name="Text Placeholder 3">
            <a:extLst>
              <a:ext uri="{FF2B5EF4-FFF2-40B4-BE49-F238E27FC236}">
                <a16:creationId xmlns:a16="http://schemas.microsoft.com/office/drawing/2014/main" id="{D47E7B4F-7C31-4B5D-BA6B-FD75D5E917DE}"/>
              </a:ext>
            </a:extLst>
          </p:cNvPr>
          <p:cNvSpPr>
            <a:spLocks noGrp="1"/>
          </p:cNvSpPr>
          <p:nvPr>
            <p:ph type="body" sz="quarter" idx="14"/>
          </p:nvPr>
        </p:nvSpPr>
        <p:spPr>
          <a:xfrm>
            <a:off x="4373563" y="1446903"/>
            <a:ext cx="10866440" cy="388800"/>
          </a:xfrm>
        </p:spPr>
        <p:txBody>
          <a:bodyPr lIns="36000" tIns="18000" rIns="36000" bIns="18000"/>
          <a:lstStyle/>
          <a:p>
            <a:r>
              <a:rPr lang="nl-NL" sz="1200" dirty="0">
                <a:solidFill>
                  <a:schemeClr val="tx1"/>
                </a:solidFill>
                <a:latin typeface="+mj-lt"/>
                <a:ea typeface="Cambria" panose="02040503050406030204" pitchFamily="18" charset="0"/>
              </a:rPr>
              <a:t>Aantal inwoners (x 1.000) per leeftijdsgroep, 2000-2020</a:t>
            </a:r>
          </a:p>
          <a:p>
            <a:endParaRPr lang="nl-NL" dirty="0">
              <a:solidFill>
                <a:schemeClr val="tx1">
                  <a:lumMod val="85000"/>
                  <a:lumOff val="15000"/>
                </a:schemeClr>
              </a:solidFill>
            </a:endParaRPr>
          </a:p>
        </p:txBody>
      </p:sp>
      <p:sp>
        <p:nvSpPr>
          <p:cNvPr id="56" name="Getal 1">
            <a:extLst>
              <a:ext uri="{FF2B5EF4-FFF2-40B4-BE49-F238E27FC236}">
                <a16:creationId xmlns:a16="http://schemas.microsoft.com/office/drawing/2014/main" id="{AE6F23A1-4F9C-4E31-95B7-B9D4718ADE5E}"/>
              </a:ext>
            </a:extLst>
          </p:cNvPr>
          <p:cNvSpPr txBox="1">
            <a:spLocks/>
          </p:cNvSpPr>
          <p:nvPr/>
        </p:nvSpPr>
        <p:spPr>
          <a:xfrm>
            <a:off x="1785142" y="1683814"/>
            <a:ext cx="2647912" cy="26759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200" dirty="0">
                <a:solidFill>
                  <a:schemeClr val="tx1"/>
                </a:solidFill>
              </a:rPr>
              <a:t>Inwoners (2020) </a:t>
            </a:r>
            <a:endParaRPr lang="nl-NL" sz="3200" dirty="0">
              <a:solidFill>
                <a:srgbClr val="22777B"/>
              </a:solidFill>
            </a:endParaRPr>
          </a:p>
        </p:txBody>
      </p:sp>
      <p:sp>
        <p:nvSpPr>
          <p:cNvPr id="29" name="Getal 1">
            <a:extLst>
              <a:ext uri="{FF2B5EF4-FFF2-40B4-BE49-F238E27FC236}">
                <a16:creationId xmlns:a16="http://schemas.microsoft.com/office/drawing/2014/main" id="{6D336652-A42E-4ADD-9414-D3360BF3E4DC}"/>
              </a:ext>
            </a:extLst>
          </p:cNvPr>
          <p:cNvSpPr txBox="1">
            <a:spLocks/>
          </p:cNvSpPr>
          <p:nvPr/>
        </p:nvSpPr>
        <p:spPr>
          <a:xfrm>
            <a:off x="1785142" y="3254209"/>
            <a:ext cx="2647912" cy="267595"/>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200" dirty="0">
                <a:solidFill>
                  <a:schemeClr val="tx1"/>
                </a:solidFill>
              </a:rPr>
              <a:t>Ontwikkeling (2000-2020)</a:t>
            </a:r>
            <a:endParaRPr lang="nl-NL" sz="3200" dirty="0">
              <a:solidFill>
                <a:srgbClr val="22777B"/>
              </a:solidFill>
            </a:endParaRPr>
          </a:p>
        </p:txBody>
      </p:sp>
      <p:sp>
        <p:nvSpPr>
          <p:cNvPr id="59" name="Rectangle 58">
            <a:extLst>
              <a:ext uri="{FF2B5EF4-FFF2-40B4-BE49-F238E27FC236}">
                <a16:creationId xmlns:a16="http://schemas.microsoft.com/office/drawing/2014/main" id="{F6B208C5-AF81-4E12-8A03-40716340574B}"/>
              </a:ext>
            </a:extLst>
          </p:cNvPr>
          <p:cNvSpPr/>
          <p:nvPr/>
        </p:nvSpPr>
        <p:spPr>
          <a:xfrm>
            <a:off x="1785143" y="4763839"/>
            <a:ext cx="2318647" cy="733825"/>
          </a:xfrm>
          <a:prstGeom prst="rect">
            <a:avLst/>
          </a:prstGeom>
          <a:noFill/>
          <a:ln w="19050">
            <a:noFill/>
          </a:ln>
        </p:spPr>
        <p:txBody>
          <a:bodyPr rot="0" spcFirstLastPara="0" vertOverflow="overflow" horzOverflow="overflow" vert="horz" wrap="square" lIns="0" tIns="36000" rIns="0" bIns="36000" numCol="1" spcCol="0" rtlCol="0" fromWordArt="0" anchor="ctr" anchorCtr="0" forceAA="0" compatLnSpc="1">
            <a:prstTxWarp prst="textNoShape">
              <a:avLst/>
            </a:prstTxWarp>
            <a:noAutofit/>
          </a:bodyPr>
          <a:lstStyle/>
          <a:p>
            <a:pPr marL="0" indent="0">
              <a:buNone/>
            </a:pPr>
            <a:r>
              <a:rPr kumimoji="0" lang="nl-NL" sz="1200" b="1" i="0" u="none" strike="noStrike" kern="1200" cap="none" spc="0" normalizeH="0" baseline="0" noProof="0" dirty="0">
                <a:ln>
                  <a:noFill/>
                </a:ln>
                <a:solidFill>
                  <a:schemeClr val="tx1"/>
                </a:solidFill>
                <a:effectLst/>
                <a:uLnTx/>
                <a:uFillTx/>
                <a:latin typeface="Corbel" panose="020B0503020204020204" pitchFamily="34" charset="0"/>
                <a:ea typeface="+mn-ea"/>
                <a:cs typeface="+mn-cs"/>
              </a:rPr>
              <a:t>Drijvers ontwikkeling </a:t>
            </a:r>
            <a:br>
              <a:rPr kumimoji="0" lang="nl-NL" sz="1200" b="1" i="0" u="none" strike="noStrike" kern="1200" cap="none" spc="0" normalizeH="0" baseline="0" noProof="0" dirty="0">
                <a:ln>
                  <a:noFill/>
                </a:ln>
                <a:solidFill>
                  <a:schemeClr val="tx1"/>
                </a:solidFill>
                <a:effectLst/>
                <a:uLnTx/>
                <a:uFillTx/>
                <a:latin typeface="Corbel" panose="020B0503020204020204" pitchFamily="34" charset="0"/>
                <a:ea typeface="+mn-ea"/>
                <a:cs typeface="+mn-cs"/>
              </a:rPr>
            </a:br>
            <a:r>
              <a:rPr kumimoji="0" lang="nl-NL" sz="1200" b="1" i="0" u="none" strike="noStrike" kern="1200" cap="none" spc="0" normalizeH="0" baseline="0" noProof="0" dirty="0">
                <a:ln>
                  <a:noFill/>
                </a:ln>
                <a:solidFill>
                  <a:schemeClr val="tx1"/>
                </a:solidFill>
                <a:effectLst/>
                <a:uLnTx/>
                <a:uFillTx/>
                <a:latin typeface="Corbel" panose="020B0503020204020204" pitchFamily="34" charset="0"/>
                <a:ea typeface="+mn-ea"/>
                <a:cs typeface="+mn-cs"/>
              </a:rPr>
              <a:t>(2000-2019)</a:t>
            </a:r>
            <a:endParaRPr lang="nl-NL" sz="1050" dirty="0">
              <a:solidFill>
                <a:srgbClr val="22777B"/>
              </a:solidFill>
            </a:endParaRPr>
          </a:p>
        </p:txBody>
      </p:sp>
      <p:pic>
        <p:nvPicPr>
          <p:cNvPr id="25" name="Graphic 24" descr="Group with solid fill">
            <a:extLst>
              <a:ext uri="{FF2B5EF4-FFF2-40B4-BE49-F238E27FC236}">
                <a16:creationId xmlns:a16="http://schemas.microsoft.com/office/drawing/2014/main" id="{96EFF79A-3A11-4DE0-93B4-6625AC4CB57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338203" y="2022892"/>
            <a:ext cx="375425" cy="375425"/>
          </a:xfrm>
          <a:prstGeom prst="rect">
            <a:avLst/>
          </a:prstGeom>
        </p:spPr>
      </p:pic>
      <p:pic>
        <p:nvPicPr>
          <p:cNvPr id="27" name="Graphic 26" descr="Baby with solid fill">
            <a:extLst>
              <a:ext uri="{FF2B5EF4-FFF2-40B4-BE49-F238E27FC236}">
                <a16:creationId xmlns:a16="http://schemas.microsoft.com/office/drawing/2014/main" id="{DF4C6996-B78C-463C-9392-71F7FB07D13D}"/>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455978" y="5302450"/>
            <a:ext cx="195214" cy="195214"/>
          </a:xfrm>
          <a:prstGeom prst="rect">
            <a:avLst/>
          </a:prstGeom>
        </p:spPr>
      </p:pic>
      <p:pic>
        <p:nvPicPr>
          <p:cNvPr id="28" name="Graphic 27">
            <a:extLst>
              <a:ext uri="{FF2B5EF4-FFF2-40B4-BE49-F238E27FC236}">
                <a16:creationId xmlns:a16="http://schemas.microsoft.com/office/drawing/2014/main" id="{D90CD3C3-A83D-4534-9815-7EE87617026C}"/>
              </a:ext>
            </a:extLst>
          </p:cNvPr>
          <p:cNvPicPr>
            <a:picLocks noChangeAspect="1"/>
          </p:cNvPicPr>
          <p:nvPr/>
        </p:nvPicPr>
        <p:blipFill>
          <a:blip r:embed="rId12" cstate="hqprint">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1448751" y="5529482"/>
            <a:ext cx="173900" cy="184694"/>
          </a:xfrm>
          <a:prstGeom prst="rect">
            <a:avLst/>
          </a:prstGeom>
        </p:spPr>
      </p:pic>
      <p:pic>
        <p:nvPicPr>
          <p:cNvPr id="30" name="Graphic 29" descr="Earth globe: Africa and Europe with solid fill">
            <a:extLst>
              <a:ext uri="{FF2B5EF4-FFF2-40B4-BE49-F238E27FC236}">
                <a16:creationId xmlns:a16="http://schemas.microsoft.com/office/drawing/2014/main" id="{A476680F-28B2-4A06-BC88-1A357F8BBCA7}"/>
              </a:ext>
            </a:extLst>
          </p:cNvPr>
          <p:cNvPicPr>
            <a:picLocks noChangeAspect="1"/>
          </p:cNvPicPr>
          <p:nvPr/>
        </p:nvPicPr>
        <p:blipFill>
          <a:blip r:embed="rId14">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1468912" y="5763599"/>
            <a:ext cx="169346" cy="169346"/>
          </a:xfrm>
          <a:prstGeom prst="rect">
            <a:avLst/>
          </a:prstGeom>
        </p:spPr>
      </p:pic>
      <p:sp>
        <p:nvSpPr>
          <p:cNvPr id="35" name="Text Placeholder 3">
            <a:extLst>
              <a:ext uri="{FF2B5EF4-FFF2-40B4-BE49-F238E27FC236}">
                <a16:creationId xmlns:a16="http://schemas.microsoft.com/office/drawing/2014/main" id="{54C1CA3C-E2B5-4EC7-AC59-0DC5A4FCA014}"/>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Demografie:</a:t>
            </a:r>
          </a:p>
        </p:txBody>
      </p:sp>
      <p:sp>
        <p:nvSpPr>
          <p:cNvPr id="36" name="Slide Number Placeholder">
            <a:extLst>
              <a:ext uri="{FF2B5EF4-FFF2-40B4-BE49-F238E27FC236}">
                <a16:creationId xmlns:a16="http://schemas.microsoft.com/office/drawing/2014/main" id="{9BB49DAA-6A36-4896-90F7-3C3F13542C6B}"/>
              </a:ext>
            </a:extLst>
          </p:cNvPr>
          <p:cNvSpPr>
            <a:spLocks noGrp="1"/>
          </p:cNvSpPr>
          <p:nvPr>
            <p:ph type="sldNum" sz="quarter" idx="12"/>
          </p:nvPr>
        </p:nvSpPr>
        <p:spPr>
          <a:xfrm>
            <a:off x="10510048" y="6641138"/>
            <a:ext cx="1023140" cy="163513"/>
          </a:xfrm>
          <a:prstGeom prst="rect">
            <a:avLst/>
          </a:prstGeom>
        </p:spPr>
        <p:txBody>
          <a:bodyPr/>
          <a:lstStyle>
            <a:lvl1pPr rtl="0">
              <a:defRPr/>
            </a:lvl1pPr>
          </a:lstStyle>
          <a:p>
            <a:fld id="{D6FE5A1D-D6E9-4E98-99B9-FD6028F44BD1}" type="slidenum">
              <a:rPr lang="nl-NL" smtClean="0"/>
              <a:pPr/>
              <a:t>3</a:t>
            </a:fld>
            <a:endParaRPr lang="nl-NL" dirty="0"/>
          </a:p>
        </p:txBody>
      </p:sp>
      <p:grpSp>
        <p:nvGrpSpPr>
          <p:cNvPr id="49" name="Group 48">
            <a:extLst>
              <a:ext uri="{FF2B5EF4-FFF2-40B4-BE49-F238E27FC236}">
                <a16:creationId xmlns:a16="http://schemas.microsoft.com/office/drawing/2014/main" id="{AAB62142-94A4-406F-AD2C-580018A71840}"/>
              </a:ext>
            </a:extLst>
          </p:cNvPr>
          <p:cNvGrpSpPr/>
          <p:nvPr/>
        </p:nvGrpSpPr>
        <p:grpSpPr>
          <a:xfrm>
            <a:off x="10773976" y="4614868"/>
            <a:ext cx="758680" cy="1370708"/>
            <a:chOff x="10763930" y="4631790"/>
            <a:chExt cx="614513" cy="1181378"/>
          </a:xfrm>
        </p:grpSpPr>
        <p:sp>
          <p:nvSpPr>
            <p:cNvPr id="50" name="Rectangle 49">
              <a:extLst>
                <a:ext uri="{FF2B5EF4-FFF2-40B4-BE49-F238E27FC236}">
                  <a16:creationId xmlns:a16="http://schemas.microsoft.com/office/drawing/2014/main" id="{E0473D76-3E9F-4669-A556-D29082702406}"/>
                </a:ext>
              </a:extLst>
            </p:cNvPr>
            <p:cNvSpPr/>
            <p:nvPr/>
          </p:nvSpPr>
          <p:spPr>
            <a:xfrm>
              <a:off x="10763930" y="4631790"/>
              <a:ext cx="614511" cy="1181378"/>
            </a:xfrm>
            <a:prstGeom prst="rect">
              <a:avLst/>
            </a:prstGeom>
            <a:solidFill>
              <a:srgbClr val="FFFFFF"/>
            </a:solidFill>
            <a:ln w="3175">
              <a:solidFill>
                <a:schemeClr val="bg1">
                  <a:lumMod val="75000"/>
                </a:schemeClr>
              </a:solid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1000" dirty="0"/>
            </a:p>
          </p:txBody>
        </p:sp>
        <p:sp>
          <p:nvSpPr>
            <p:cNvPr id="51" name="TextBox 50">
              <a:extLst>
                <a:ext uri="{FF2B5EF4-FFF2-40B4-BE49-F238E27FC236}">
                  <a16:creationId xmlns:a16="http://schemas.microsoft.com/office/drawing/2014/main" id="{458409B0-B8F1-4439-9EA6-99C6DB93C984}"/>
                </a:ext>
              </a:extLst>
            </p:cNvPr>
            <p:cNvSpPr txBox="1"/>
            <p:nvPr/>
          </p:nvSpPr>
          <p:spPr>
            <a:xfrm>
              <a:off x="10833237" y="4814578"/>
              <a:ext cx="485502" cy="134503"/>
            </a:xfrm>
            <a:prstGeom prst="rect">
              <a:avLst/>
            </a:prstGeom>
            <a:solidFill>
              <a:schemeClr val="bg1">
                <a:lumMod val="75000"/>
              </a:schemeClr>
            </a:solidFill>
          </p:spPr>
          <p:txBody>
            <a:bodyPr vert="horz" wrap="square" lIns="0" tIns="0" rIns="0" bIns="0" rtlCol="0" anchor="ctr">
              <a:noAutofit/>
            </a:bodyPr>
            <a:lstStyle/>
            <a:p>
              <a:pPr marL="0" indent="0" algn="ctr">
                <a:buNone/>
              </a:pPr>
              <a:r>
                <a:rPr lang="nl-NL" sz="1000" dirty="0">
                  <a:solidFill>
                    <a:schemeClr val="tx1"/>
                  </a:solidFill>
                </a:rPr>
                <a:t>65+</a:t>
              </a:r>
              <a:endParaRPr lang="nl-NL" sz="1000" noProof="0" dirty="0">
                <a:solidFill>
                  <a:schemeClr val="tx1"/>
                </a:solidFill>
              </a:endParaRPr>
            </a:p>
          </p:txBody>
        </p:sp>
        <p:sp>
          <p:nvSpPr>
            <p:cNvPr id="52" name="TextBox 51">
              <a:extLst>
                <a:ext uri="{FF2B5EF4-FFF2-40B4-BE49-F238E27FC236}">
                  <a16:creationId xmlns:a16="http://schemas.microsoft.com/office/drawing/2014/main" id="{A95423DA-BFF1-4C8F-AA4C-8ED77644C877}"/>
                </a:ext>
              </a:extLst>
            </p:cNvPr>
            <p:cNvSpPr txBox="1"/>
            <p:nvPr/>
          </p:nvSpPr>
          <p:spPr>
            <a:xfrm>
              <a:off x="10833237" y="4977059"/>
              <a:ext cx="485502" cy="134503"/>
            </a:xfrm>
            <a:prstGeom prst="rect">
              <a:avLst/>
            </a:prstGeom>
            <a:solidFill>
              <a:schemeClr val="tx2">
                <a:alpha val="20000"/>
              </a:schemeClr>
            </a:solidFill>
            <a:ln w="4167" cap="flat">
              <a:noFill/>
              <a:prstDash val="solid"/>
              <a:miter/>
            </a:ln>
          </p:spPr>
          <p:txBody>
            <a:bodyPr vert="horz" wrap="square" lIns="0" tIns="0" rIns="0" bIns="0" rtlCol="0" anchor="ctr">
              <a:noAutofit/>
            </a:bodyPr>
            <a:lstStyle/>
            <a:p>
              <a:pPr marL="0" indent="0" algn="ctr">
                <a:buNone/>
              </a:pPr>
              <a:r>
                <a:rPr lang="nl-NL" sz="1000" dirty="0">
                  <a:solidFill>
                    <a:schemeClr val="tx1"/>
                  </a:solidFill>
                </a:rPr>
                <a:t>33-64</a:t>
              </a:r>
              <a:endParaRPr lang="nl-NL" sz="1000" noProof="0" dirty="0">
                <a:solidFill>
                  <a:schemeClr val="tx1"/>
                </a:solidFill>
              </a:endParaRPr>
            </a:p>
          </p:txBody>
        </p:sp>
        <p:sp>
          <p:nvSpPr>
            <p:cNvPr id="53" name="TextBox 52">
              <a:extLst>
                <a:ext uri="{FF2B5EF4-FFF2-40B4-BE49-F238E27FC236}">
                  <a16:creationId xmlns:a16="http://schemas.microsoft.com/office/drawing/2014/main" id="{93405B21-D72D-4E1F-8631-02BDF876283F}"/>
                </a:ext>
              </a:extLst>
            </p:cNvPr>
            <p:cNvSpPr txBox="1"/>
            <p:nvPr/>
          </p:nvSpPr>
          <p:spPr>
            <a:xfrm>
              <a:off x="10833237" y="5139540"/>
              <a:ext cx="485502" cy="134503"/>
            </a:xfrm>
            <a:prstGeom prst="rect">
              <a:avLst/>
            </a:prstGeom>
            <a:solidFill>
              <a:schemeClr val="tx2">
                <a:alpha val="40000"/>
              </a:schemeClr>
            </a:solidFill>
            <a:ln w="4167" cap="flat">
              <a:noFill/>
              <a:prstDash val="solid"/>
              <a:miter/>
            </a:ln>
          </p:spPr>
          <p:txBody>
            <a:bodyPr vert="horz" wrap="square" lIns="0" tIns="0" rIns="0" bIns="0" rtlCol="0" anchor="ctr">
              <a:noAutofit/>
            </a:bodyPr>
            <a:lstStyle/>
            <a:p>
              <a:pPr marL="0" indent="0" algn="ctr">
                <a:buNone/>
              </a:pPr>
              <a:r>
                <a:rPr lang="nl-NL" sz="1000" dirty="0">
                  <a:solidFill>
                    <a:schemeClr val="tx1"/>
                  </a:solidFill>
                </a:rPr>
                <a:t>26-32</a:t>
              </a:r>
              <a:endParaRPr lang="nl-NL" sz="1000" noProof="0" dirty="0">
                <a:solidFill>
                  <a:schemeClr val="tx1"/>
                </a:solidFill>
              </a:endParaRPr>
            </a:p>
          </p:txBody>
        </p:sp>
        <p:sp>
          <p:nvSpPr>
            <p:cNvPr id="54" name="TextBox 53">
              <a:extLst>
                <a:ext uri="{FF2B5EF4-FFF2-40B4-BE49-F238E27FC236}">
                  <a16:creationId xmlns:a16="http://schemas.microsoft.com/office/drawing/2014/main" id="{53695058-3C43-4881-BEB8-03DE44094269}"/>
                </a:ext>
              </a:extLst>
            </p:cNvPr>
            <p:cNvSpPr txBox="1"/>
            <p:nvPr/>
          </p:nvSpPr>
          <p:spPr>
            <a:xfrm>
              <a:off x="10833237" y="5302021"/>
              <a:ext cx="485502" cy="134503"/>
            </a:xfrm>
            <a:prstGeom prst="rect">
              <a:avLst/>
            </a:prstGeom>
            <a:solidFill>
              <a:schemeClr val="tx2">
                <a:alpha val="60000"/>
              </a:schemeClr>
            </a:solidFill>
            <a:ln w="4167" cap="flat">
              <a:noFill/>
              <a:prstDash val="solid"/>
              <a:miter/>
            </a:ln>
          </p:spPr>
          <p:txBody>
            <a:bodyPr vert="horz" wrap="square" lIns="0" tIns="0" rIns="0" bIns="0" rtlCol="0" anchor="ctr">
              <a:noAutofit/>
            </a:bodyPr>
            <a:lstStyle/>
            <a:p>
              <a:pPr marL="0" indent="0" algn="ctr">
                <a:buNone/>
              </a:pPr>
              <a:r>
                <a:rPr lang="nl-NL" sz="1000" dirty="0">
                  <a:solidFill>
                    <a:schemeClr val="tx1"/>
                  </a:solidFill>
                </a:rPr>
                <a:t>20-26</a:t>
              </a:r>
              <a:endParaRPr lang="nl-NL" sz="1000" noProof="0" dirty="0">
                <a:solidFill>
                  <a:schemeClr val="tx1"/>
                </a:solidFill>
              </a:endParaRPr>
            </a:p>
          </p:txBody>
        </p:sp>
        <p:sp>
          <p:nvSpPr>
            <p:cNvPr id="57" name="TextBox 56">
              <a:extLst>
                <a:ext uri="{FF2B5EF4-FFF2-40B4-BE49-F238E27FC236}">
                  <a16:creationId xmlns:a16="http://schemas.microsoft.com/office/drawing/2014/main" id="{EA895EC1-2034-4FB2-8685-2A5874163EC5}"/>
                </a:ext>
              </a:extLst>
            </p:cNvPr>
            <p:cNvSpPr txBox="1"/>
            <p:nvPr/>
          </p:nvSpPr>
          <p:spPr>
            <a:xfrm>
              <a:off x="10833237" y="5465331"/>
              <a:ext cx="485502" cy="134503"/>
            </a:xfrm>
            <a:prstGeom prst="rect">
              <a:avLst/>
            </a:prstGeom>
            <a:solidFill>
              <a:srgbClr val="22777B">
                <a:alpha val="80000"/>
              </a:srgbClr>
            </a:solidFill>
          </p:spPr>
          <p:txBody>
            <a:bodyPr vert="horz" wrap="square" lIns="0" tIns="0" rIns="0" bIns="0" rtlCol="0" anchor="ctr">
              <a:noAutofit/>
            </a:bodyPr>
            <a:lstStyle/>
            <a:p>
              <a:pPr marL="0" indent="0" algn="ctr">
                <a:buNone/>
              </a:pPr>
              <a:r>
                <a:rPr lang="nl-NL" sz="1000" dirty="0">
                  <a:solidFill>
                    <a:schemeClr val="bg1"/>
                  </a:solidFill>
                </a:rPr>
                <a:t>5-19</a:t>
              </a:r>
              <a:endParaRPr lang="nl-NL" sz="1000" noProof="0" dirty="0">
                <a:solidFill>
                  <a:schemeClr val="bg1"/>
                </a:solidFill>
              </a:endParaRPr>
            </a:p>
          </p:txBody>
        </p:sp>
        <p:sp>
          <p:nvSpPr>
            <p:cNvPr id="58" name="TextBox 57">
              <a:extLst>
                <a:ext uri="{FF2B5EF4-FFF2-40B4-BE49-F238E27FC236}">
                  <a16:creationId xmlns:a16="http://schemas.microsoft.com/office/drawing/2014/main" id="{028B6F49-C5DE-4432-942F-1F4D6E18047F}"/>
                </a:ext>
              </a:extLst>
            </p:cNvPr>
            <p:cNvSpPr txBox="1"/>
            <p:nvPr/>
          </p:nvSpPr>
          <p:spPr>
            <a:xfrm>
              <a:off x="10833237" y="5626984"/>
              <a:ext cx="485502" cy="134503"/>
            </a:xfrm>
            <a:prstGeom prst="rect">
              <a:avLst/>
            </a:prstGeom>
            <a:solidFill>
              <a:schemeClr val="tx2"/>
            </a:solidFill>
          </p:spPr>
          <p:txBody>
            <a:bodyPr vert="horz" wrap="square" lIns="0" tIns="0" rIns="0" bIns="0" rtlCol="0" anchor="ctr">
              <a:noAutofit/>
            </a:bodyPr>
            <a:lstStyle/>
            <a:p>
              <a:pPr marL="0" indent="0" algn="ctr">
                <a:buNone/>
              </a:pPr>
              <a:r>
                <a:rPr lang="nl-NL" sz="1000" dirty="0">
                  <a:solidFill>
                    <a:schemeClr val="bg1"/>
                  </a:solidFill>
                </a:rPr>
                <a:t>0-4</a:t>
              </a:r>
              <a:endParaRPr lang="nl-NL" sz="1000" noProof="0" dirty="0">
                <a:solidFill>
                  <a:schemeClr val="bg1"/>
                </a:solidFill>
              </a:endParaRPr>
            </a:p>
          </p:txBody>
        </p:sp>
        <p:sp>
          <p:nvSpPr>
            <p:cNvPr id="60" name="TextBox 59">
              <a:extLst>
                <a:ext uri="{FF2B5EF4-FFF2-40B4-BE49-F238E27FC236}">
                  <a16:creationId xmlns:a16="http://schemas.microsoft.com/office/drawing/2014/main" id="{1E28246B-74C2-4563-BFA0-3319D9C88448}"/>
                </a:ext>
              </a:extLst>
            </p:cNvPr>
            <p:cNvSpPr txBox="1"/>
            <p:nvPr/>
          </p:nvSpPr>
          <p:spPr>
            <a:xfrm>
              <a:off x="10763931" y="4631790"/>
              <a:ext cx="614512" cy="205058"/>
            </a:xfrm>
            <a:prstGeom prst="rect">
              <a:avLst/>
            </a:prstGeom>
          </p:spPr>
          <p:txBody>
            <a:bodyPr vert="horz" wrap="square" lIns="91440" tIns="45720" rIns="91440" bIns="45720" rtlCol="0">
              <a:noAutofit/>
            </a:bodyPr>
            <a:lstStyle/>
            <a:p>
              <a:pPr marL="0" indent="0" algn="ctr">
                <a:buNone/>
              </a:pPr>
              <a:r>
                <a:rPr lang="nl-NL" sz="1000" noProof="0" dirty="0"/>
                <a:t>Legenda</a:t>
              </a:r>
            </a:p>
          </p:txBody>
        </p:sp>
      </p:grpSp>
      <p:grpSp>
        <p:nvGrpSpPr>
          <p:cNvPr id="14" name="Group 13">
            <a:extLst>
              <a:ext uri="{FF2B5EF4-FFF2-40B4-BE49-F238E27FC236}">
                <a16:creationId xmlns:a16="http://schemas.microsoft.com/office/drawing/2014/main" id="{AD4A0F3C-837C-4B06-9AD3-F9C1AFC33380}"/>
              </a:ext>
            </a:extLst>
          </p:cNvPr>
          <p:cNvGrpSpPr/>
          <p:nvPr/>
        </p:nvGrpSpPr>
        <p:grpSpPr>
          <a:xfrm>
            <a:off x="1338203" y="3572499"/>
            <a:ext cx="425524" cy="252309"/>
            <a:chOff x="-372017" y="3070204"/>
            <a:chExt cx="445131" cy="263935"/>
          </a:xfrm>
        </p:grpSpPr>
        <p:pic>
          <p:nvPicPr>
            <p:cNvPr id="3" name="Graphic 2" descr="Man with solid fill">
              <a:extLst>
                <a:ext uri="{FF2B5EF4-FFF2-40B4-BE49-F238E27FC236}">
                  <a16:creationId xmlns:a16="http://schemas.microsoft.com/office/drawing/2014/main" id="{14A2F3C4-DCDB-42DE-9B50-EEAE5113842C}"/>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72017" y="3147733"/>
              <a:ext cx="183801" cy="183801"/>
            </a:xfrm>
            <a:prstGeom prst="rect">
              <a:avLst/>
            </a:prstGeom>
          </p:spPr>
        </p:pic>
        <p:pic>
          <p:nvPicPr>
            <p:cNvPr id="64" name="Graphic 63" descr="Man with solid fill">
              <a:extLst>
                <a:ext uri="{FF2B5EF4-FFF2-40B4-BE49-F238E27FC236}">
                  <a16:creationId xmlns:a16="http://schemas.microsoft.com/office/drawing/2014/main" id="{C302617E-56D0-4400-B7D5-58E343EE55FD}"/>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291054" y="3114522"/>
              <a:ext cx="219617" cy="219617"/>
            </a:xfrm>
            <a:prstGeom prst="rect">
              <a:avLst/>
            </a:prstGeom>
          </p:spPr>
        </p:pic>
        <p:pic>
          <p:nvPicPr>
            <p:cNvPr id="65" name="Graphic 64" descr="Man with solid fill">
              <a:extLst>
                <a:ext uri="{FF2B5EF4-FFF2-40B4-BE49-F238E27FC236}">
                  <a16:creationId xmlns:a16="http://schemas.microsoft.com/office/drawing/2014/main" id="{9F9E8921-510B-4FB4-AFE7-8C2D5C3962A2}"/>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88216" y="3070204"/>
              <a:ext cx="261330" cy="261330"/>
            </a:xfrm>
            <a:prstGeom prst="rect">
              <a:avLst/>
            </a:prstGeom>
          </p:spPr>
        </p:pic>
      </p:grpSp>
      <p:sp>
        <p:nvSpPr>
          <p:cNvPr id="37" name="Text Placeholder 15">
            <a:extLst>
              <a:ext uri="{FF2B5EF4-FFF2-40B4-BE49-F238E27FC236}">
                <a16:creationId xmlns:a16="http://schemas.microsoft.com/office/drawing/2014/main" id="{2A3CC222-AABB-4B28-AA0C-A5F5C6403052}"/>
              </a:ext>
            </a:extLst>
          </p:cNvPr>
          <p:cNvSpPr txBox="1">
            <a:spLocks/>
          </p:cNvSpPr>
          <p:nvPr/>
        </p:nvSpPr>
        <p:spPr>
          <a:xfrm>
            <a:off x="662780" y="6691150"/>
            <a:ext cx="10868400" cy="122400"/>
          </a:xfrm>
          <a:prstGeom prst="rect">
            <a:avLst/>
          </a:prstGeom>
        </p:spPr>
        <p:txBody>
          <a:bodyPr vert="horz" lIns="36000" tIns="0" rIns="36000" bIns="0" rtlCol="0" anchor="b">
            <a:noAutofit/>
          </a:bodyPr>
          <a:lstStyle>
            <a:lvl1pPr marL="90000" indent="-90000" algn="l" defTabSz="685800" rtl="0" eaLnBrk="1" latinLnBrk="0" hangingPunct="1">
              <a:lnSpc>
                <a:spcPct val="90000"/>
              </a:lnSpc>
              <a:spcBef>
                <a:spcPts val="0"/>
              </a:spcBef>
              <a:buClrTx/>
              <a:buFont typeface="+mj-lt"/>
              <a:buAutoNum type="arabicPeriod"/>
              <a:defRPr sz="8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buFont typeface="+mj-lt"/>
              <a:buNone/>
            </a:pPr>
            <a:r>
              <a:rPr lang="nl-NL" dirty="0"/>
              <a:t>Bron: </a:t>
            </a:r>
            <a:r>
              <a:rPr lang="nl-NL" dirty="0">
                <a:hlinkClick r:id="rId18"/>
              </a:rPr>
              <a:t>CBS</a:t>
            </a:r>
            <a:r>
              <a:rPr lang="nl-NL" dirty="0"/>
              <a:t> regionale kerncijfers; </a:t>
            </a:r>
            <a:r>
              <a:rPr lang="nl-NL" dirty="0" err="1"/>
              <a:t>it’s</a:t>
            </a:r>
            <a:r>
              <a:rPr lang="nl-NL" dirty="0"/>
              <a:t> public analyse</a:t>
            </a:r>
          </a:p>
        </p:txBody>
      </p:sp>
      <p:sp>
        <p:nvSpPr>
          <p:cNvPr id="41" name="Rectangle 40">
            <a:extLst>
              <a:ext uri="{FF2B5EF4-FFF2-40B4-BE49-F238E27FC236}">
                <a16:creationId xmlns:a16="http://schemas.microsoft.com/office/drawing/2014/main" id="{6A72C71D-3EAD-44AE-ACBB-4F73B70E739F}"/>
              </a:ext>
            </a:extLst>
          </p:cNvPr>
          <p:cNvSpPr/>
          <p:nvPr/>
        </p:nvSpPr>
        <p:spPr>
          <a:xfrm>
            <a:off x="1785144" y="5322187"/>
            <a:ext cx="1650578" cy="796852"/>
          </a:xfrm>
          <a:prstGeom prst="rect">
            <a:avLst/>
          </a:prstGeom>
          <a:no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nSpc>
                <a:spcPct val="100000"/>
              </a:lnSpc>
              <a:buNone/>
            </a:pPr>
            <a:r>
              <a:rPr lang="nl-NL" sz="1050" dirty="0">
                <a:solidFill>
                  <a:srgbClr val="22777B"/>
                </a:solidFill>
              </a:rPr>
              <a:t>Geboorteoverschot:</a:t>
            </a:r>
          </a:p>
          <a:p>
            <a:pPr marL="0" indent="0">
              <a:lnSpc>
                <a:spcPct val="100000"/>
              </a:lnSpc>
              <a:buNone/>
            </a:pPr>
            <a:r>
              <a:rPr lang="nl-NL" sz="1050" dirty="0">
                <a:solidFill>
                  <a:srgbClr val="22777B"/>
                </a:solidFill>
              </a:rPr>
              <a:t>Binnenlandse verhuizingen:</a:t>
            </a:r>
          </a:p>
          <a:p>
            <a:pPr marL="0" indent="0">
              <a:lnSpc>
                <a:spcPct val="100000"/>
              </a:lnSpc>
              <a:buNone/>
            </a:pPr>
            <a:r>
              <a:rPr lang="nl-NL" sz="1050" dirty="0">
                <a:solidFill>
                  <a:srgbClr val="22777B"/>
                </a:solidFill>
              </a:rPr>
              <a:t>Internationale verhuizingen:</a:t>
            </a:r>
          </a:p>
        </p:txBody>
      </p:sp>
      <p:sp>
        <p:nvSpPr>
          <p:cNvPr id="45" name="Rectangle 44">
            <a:extLst>
              <a:ext uri="{FF2B5EF4-FFF2-40B4-BE49-F238E27FC236}">
                <a16:creationId xmlns:a16="http://schemas.microsoft.com/office/drawing/2014/main" id="{77057665-6B4A-4BA7-8576-5B2928527F14}"/>
              </a:ext>
            </a:extLst>
          </p:cNvPr>
          <p:cNvSpPr/>
          <p:nvPr/>
        </p:nvSpPr>
        <p:spPr>
          <a:xfrm>
            <a:off x="3650689" y="5351466"/>
            <a:ext cx="498340"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dirty="0">
                <a:solidFill>
                  <a:srgbClr val="22777B"/>
                </a:solidFill>
              </a:rPr>
              <a:t>per jaar</a:t>
            </a:r>
          </a:p>
        </p:txBody>
      </p:sp>
      <p:sp>
        <p:nvSpPr>
          <p:cNvPr id="46" name="Rectangle 45">
            <a:extLst>
              <a:ext uri="{FF2B5EF4-FFF2-40B4-BE49-F238E27FC236}">
                <a16:creationId xmlns:a16="http://schemas.microsoft.com/office/drawing/2014/main" id="{3123A8C7-8D5F-4CEE-9360-47E46DB54D5C}"/>
              </a:ext>
            </a:extLst>
          </p:cNvPr>
          <p:cNvSpPr/>
          <p:nvPr/>
        </p:nvSpPr>
        <p:spPr>
          <a:xfrm>
            <a:off x="3650689" y="5562482"/>
            <a:ext cx="498340"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dirty="0">
                <a:solidFill>
                  <a:srgbClr val="22777B"/>
                </a:solidFill>
              </a:rPr>
              <a:t>per jaar</a:t>
            </a:r>
          </a:p>
        </p:txBody>
      </p:sp>
      <p:sp>
        <p:nvSpPr>
          <p:cNvPr id="47" name="Rectangle 46">
            <a:extLst>
              <a:ext uri="{FF2B5EF4-FFF2-40B4-BE49-F238E27FC236}">
                <a16:creationId xmlns:a16="http://schemas.microsoft.com/office/drawing/2014/main" id="{E8F4F42E-B63E-4002-A942-6923C0874E2A}"/>
              </a:ext>
            </a:extLst>
          </p:cNvPr>
          <p:cNvSpPr/>
          <p:nvPr/>
        </p:nvSpPr>
        <p:spPr>
          <a:xfrm>
            <a:off x="3650689" y="5773498"/>
            <a:ext cx="498340"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dirty="0">
                <a:solidFill>
                  <a:srgbClr val="22777B"/>
                </a:solidFill>
              </a:rPr>
              <a:t>per jaar</a:t>
            </a:r>
          </a:p>
        </p:txBody>
      </p:sp>
      <p:sp>
        <p:nvSpPr>
          <p:cNvPr id="61" name="text 1">
            <a:extLst>
              <a:ext uri="{FF2B5EF4-FFF2-40B4-BE49-F238E27FC236}">
                <a16:creationId xmlns:a16="http://schemas.microsoft.com/office/drawing/2014/main" id="{717002FC-CB6C-4EEB-87AE-514E647FF6FE}"/>
              </a:ext>
            </a:extLst>
          </p:cNvPr>
          <p:cNvSpPr txBox="1">
            <a:spLocks/>
          </p:cNvSpPr>
          <p:nvPr/>
        </p:nvSpPr>
        <p:spPr>
          <a:xfrm>
            <a:off x="1774823" y="4147866"/>
            <a:ext cx="1833817" cy="328158"/>
          </a:xfrm>
          <a:prstGeom prst="rect">
            <a:avLst/>
          </a:prstGeom>
        </p:spPr>
        <p:txBody>
          <a:bodyPr vert="horz" wrap="square" lIns="36000" tIns="18000" rIns="36000" bIns="18000" rtlCol="0" anchor="ctr">
            <a:noAutofit/>
          </a:bodyPr>
          <a:lstStyle>
            <a:defPPr>
              <a:defRPr lang="nl-NL"/>
            </a:defPPr>
            <a:lvl1pPr marL="0" indent="0" algn="ctr">
              <a:buNone/>
              <a:defRPr sz="1050" b="1" i="0" u="none" strike="noStrike" baseline="0">
                <a:solidFill>
                  <a:srgbClr val="595959"/>
                </a:solidFill>
              </a:defRPr>
            </a:lvl1pPr>
          </a:lstStyle>
          <a:p>
            <a:pPr algn="l"/>
            <a:r>
              <a:rPr lang="nl-NL" sz="1200" dirty="0">
                <a:solidFill>
                  <a:schemeClr val="tx1"/>
                </a:solidFill>
              </a:rPr>
              <a:t>Landelijk was er 10% groei</a:t>
            </a:r>
          </a:p>
        </p:txBody>
      </p:sp>
    </p:spTree>
    <p:extLst>
      <p:ext uri="{BB962C8B-B14F-4D97-AF65-F5344CB8AC3E}">
        <p14:creationId xmlns:p14="http://schemas.microsoft.com/office/powerpoint/2010/main" val="39949787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818271ED-8034-429E-B512-0A42137BB186}"/>
              </a:ext>
            </a:extLst>
          </p:cNvPr>
          <p:cNvSpPr/>
          <p:nvPr/>
        </p:nvSpPr>
        <p:spPr>
          <a:xfrm>
            <a:off x="-85725" y="242664"/>
            <a:ext cx="12363450" cy="594000"/>
          </a:xfrm>
          <a:prstGeom prst="rect">
            <a:avLst/>
          </a:prstGeom>
          <a:solidFill>
            <a:schemeClr val="accent1"/>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4" name="Title 4">
            <a:extLst>
              <a:ext uri="{FF2B5EF4-FFF2-40B4-BE49-F238E27FC236}">
                <a16:creationId xmlns:a16="http://schemas.microsoft.com/office/drawing/2014/main" id="{94C4E5F3-5763-4316-AA48-9B63CC0979B3}"/>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Prognose bevolkingsontwikkeling Heerlen</a:t>
            </a:r>
            <a:endParaRPr lang="nl-NL" dirty="0">
              <a:solidFill>
                <a:schemeClr val="bg1"/>
              </a:solidFill>
            </a:endParaRPr>
          </a:p>
        </p:txBody>
      </p:sp>
      <p:sp>
        <p:nvSpPr>
          <p:cNvPr id="34" name="Rectangle 33">
            <a:extLst>
              <a:ext uri="{FF2B5EF4-FFF2-40B4-BE49-F238E27FC236}">
                <a16:creationId xmlns:a16="http://schemas.microsoft.com/office/drawing/2014/main" id="{5DFCC90A-68F7-401F-9A47-D36A0A7A3E7A}"/>
              </a:ext>
            </a:extLst>
          </p:cNvPr>
          <p:cNvSpPr/>
          <p:nvPr/>
        </p:nvSpPr>
        <p:spPr>
          <a:xfrm>
            <a:off x="669390" y="1328753"/>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35" name="Rectangle 34">
            <a:extLst>
              <a:ext uri="{FF2B5EF4-FFF2-40B4-BE49-F238E27FC236}">
                <a16:creationId xmlns:a16="http://schemas.microsoft.com/office/drawing/2014/main" id="{1943253C-87AB-4050-94CF-071448C90916}"/>
              </a:ext>
            </a:extLst>
          </p:cNvPr>
          <p:cNvSpPr/>
          <p:nvPr/>
        </p:nvSpPr>
        <p:spPr>
          <a:xfrm>
            <a:off x="669390" y="303726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36" name="Rectangle 35">
            <a:extLst>
              <a:ext uri="{FF2B5EF4-FFF2-40B4-BE49-F238E27FC236}">
                <a16:creationId xmlns:a16="http://schemas.microsoft.com/office/drawing/2014/main" id="{071017E8-5F87-4C0E-98EE-BEAE05286B32}"/>
              </a:ext>
            </a:extLst>
          </p:cNvPr>
          <p:cNvSpPr/>
          <p:nvPr/>
        </p:nvSpPr>
        <p:spPr>
          <a:xfrm>
            <a:off x="669390" y="476072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2" name="Getal 1">
            <a:extLst>
              <a:ext uri="{FF2B5EF4-FFF2-40B4-BE49-F238E27FC236}">
                <a16:creationId xmlns:a16="http://schemas.microsoft.com/office/drawing/2014/main" id="{1FA3E667-0FC4-49B5-AA44-BA4DD09E4C22}"/>
              </a:ext>
            </a:extLst>
          </p:cNvPr>
          <p:cNvSpPr txBox="1">
            <a:spLocks/>
          </p:cNvSpPr>
          <p:nvPr/>
        </p:nvSpPr>
        <p:spPr>
          <a:xfrm>
            <a:off x="1774825" y="1732028"/>
            <a:ext cx="2647912" cy="473148"/>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22777B"/>
                </a:solidFill>
              </a:rPr>
              <a:t>-400</a:t>
            </a:r>
            <a:endParaRPr lang="nl-NL" sz="3600" dirty="0">
              <a:solidFill>
                <a:srgbClr val="22777B"/>
              </a:solidFill>
            </a:endParaRPr>
          </a:p>
        </p:txBody>
      </p:sp>
      <p:sp>
        <p:nvSpPr>
          <p:cNvPr id="53" name="Getal 2">
            <a:extLst>
              <a:ext uri="{FF2B5EF4-FFF2-40B4-BE49-F238E27FC236}">
                <a16:creationId xmlns:a16="http://schemas.microsoft.com/office/drawing/2014/main" id="{7AD4490C-5ACC-4576-8715-A8112D8183B8}"/>
              </a:ext>
            </a:extLst>
          </p:cNvPr>
          <p:cNvSpPr txBox="1">
            <a:spLocks/>
          </p:cNvSpPr>
          <p:nvPr/>
        </p:nvSpPr>
        <p:spPr>
          <a:xfrm>
            <a:off x="1774825" y="2201886"/>
            <a:ext cx="2647912" cy="620100"/>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22777B"/>
                </a:solidFill>
              </a:rPr>
              <a:t>-0,4%</a:t>
            </a:r>
            <a:endParaRPr lang="nl-NL" sz="3600" dirty="0">
              <a:solidFill>
                <a:srgbClr val="22777B"/>
              </a:solidFill>
            </a:endParaRPr>
          </a:p>
        </p:txBody>
      </p:sp>
      <p:sp>
        <p:nvSpPr>
          <p:cNvPr id="54" name="Getal 3">
            <a:extLst>
              <a:ext uri="{FF2B5EF4-FFF2-40B4-BE49-F238E27FC236}">
                <a16:creationId xmlns:a16="http://schemas.microsoft.com/office/drawing/2014/main" id="{3BE661ED-CF63-47DF-839C-6D369DF43C17}"/>
              </a:ext>
            </a:extLst>
          </p:cNvPr>
          <p:cNvSpPr txBox="1">
            <a:spLocks/>
          </p:cNvSpPr>
          <p:nvPr/>
        </p:nvSpPr>
        <p:spPr>
          <a:xfrm>
            <a:off x="1780385" y="3487636"/>
            <a:ext cx="2647912" cy="600862"/>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22777B"/>
                </a:solidFill>
              </a:rPr>
              <a:t>-100</a:t>
            </a:r>
            <a:endParaRPr lang="nl-NL" sz="3600" dirty="0">
              <a:solidFill>
                <a:srgbClr val="22777B"/>
              </a:solidFill>
            </a:endParaRPr>
          </a:p>
        </p:txBody>
      </p:sp>
      <p:sp>
        <p:nvSpPr>
          <p:cNvPr id="59" name="Getal 4">
            <a:extLst>
              <a:ext uri="{FF2B5EF4-FFF2-40B4-BE49-F238E27FC236}">
                <a16:creationId xmlns:a16="http://schemas.microsoft.com/office/drawing/2014/main" id="{E5508ADD-4CBB-4335-9775-399D62539634}"/>
              </a:ext>
            </a:extLst>
          </p:cNvPr>
          <p:cNvSpPr txBox="1">
            <a:spLocks/>
          </p:cNvSpPr>
          <p:nvPr/>
        </p:nvSpPr>
        <p:spPr>
          <a:xfrm>
            <a:off x="1780385" y="3963986"/>
            <a:ext cx="2647912" cy="475014"/>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22777B"/>
                </a:solidFill>
              </a:rPr>
              <a:t>-0,1%</a:t>
            </a:r>
            <a:endParaRPr lang="nl-NL" sz="3600" dirty="0">
              <a:solidFill>
                <a:srgbClr val="22777B"/>
              </a:solidFill>
            </a:endParaRPr>
          </a:p>
        </p:txBody>
      </p:sp>
      <p:sp>
        <p:nvSpPr>
          <p:cNvPr id="71" name="Rectangle 70">
            <a:extLst>
              <a:ext uri="{FF2B5EF4-FFF2-40B4-BE49-F238E27FC236}">
                <a16:creationId xmlns:a16="http://schemas.microsoft.com/office/drawing/2014/main" id="{6FAFF158-4FC2-442E-9D6C-FA089A25C915}"/>
              </a:ext>
            </a:extLst>
          </p:cNvPr>
          <p:cNvSpPr/>
          <p:nvPr/>
        </p:nvSpPr>
        <p:spPr>
          <a:xfrm>
            <a:off x="3084938" y="5354163"/>
            <a:ext cx="620291"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a:solidFill>
                  <a:srgbClr val="22777B"/>
                </a:solidFill>
              </a:rPr>
              <a:t>+12</a:t>
            </a:r>
            <a:endParaRPr lang="nl-NL" sz="1050" dirty="0">
              <a:solidFill>
                <a:srgbClr val="22777B"/>
              </a:solidFill>
            </a:endParaRPr>
          </a:p>
        </p:txBody>
      </p:sp>
      <p:sp>
        <p:nvSpPr>
          <p:cNvPr id="72" name="Rectangle 71">
            <a:extLst>
              <a:ext uri="{FF2B5EF4-FFF2-40B4-BE49-F238E27FC236}">
                <a16:creationId xmlns:a16="http://schemas.microsoft.com/office/drawing/2014/main" id="{2308BEC8-E0E0-48B1-9FE7-839144882AE8}"/>
              </a:ext>
            </a:extLst>
          </p:cNvPr>
          <p:cNvSpPr/>
          <p:nvPr/>
        </p:nvSpPr>
        <p:spPr>
          <a:xfrm>
            <a:off x="3141351" y="5565179"/>
            <a:ext cx="563878"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a:solidFill>
                  <a:srgbClr val="22777B"/>
                </a:solidFill>
              </a:rPr>
              <a:t>-216</a:t>
            </a:r>
            <a:endParaRPr lang="nl-NL" sz="1050" dirty="0">
              <a:solidFill>
                <a:srgbClr val="22777B"/>
              </a:solidFill>
            </a:endParaRPr>
          </a:p>
        </p:txBody>
      </p:sp>
      <p:sp>
        <p:nvSpPr>
          <p:cNvPr id="73" name="Rectangle 72">
            <a:extLst>
              <a:ext uri="{FF2B5EF4-FFF2-40B4-BE49-F238E27FC236}">
                <a16:creationId xmlns:a16="http://schemas.microsoft.com/office/drawing/2014/main" id="{06057D7F-FCC9-48C4-BDDE-2FE4B98B6D63}"/>
              </a:ext>
            </a:extLst>
          </p:cNvPr>
          <p:cNvSpPr/>
          <p:nvPr/>
        </p:nvSpPr>
        <p:spPr>
          <a:xfrm>
            <a:off x="3141351" y="5776195"/>
            <a:ext cx="563878"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a:solidFill>
                  <a:srgbClr val="22777B"/>
                </a:solidFill>
              </a:rPr>
              <a:t>+108</a:t>
            </a:r>
            <a:endParaRPr lang="nl-NL" sz="1050" dirty="0">
              <a:solidFill>
                <a:srgbClr val="22777B"/>
              </a:solidFill>
            </a:endParaRPr>
          </a:p>
        </p:txBody>
      </p:sp>
      <p:graphicFrame>
        <p:nvGraphicFramePr>
          <p:cNvPr id="43" name="Google Shape;1929;p24">
            <a:extLst>
              <a:ext uri="{FF2B5EF4-FFF2-40B4-BE49-F238E27FC236}">
                <a16:creationId xmlns:a16="http://schemas.microsoft.com/office/drawing/2014/main" id="{EF04173B-3642-4FC2-81D6-C1E7F5B7D7D5}"/>
              </a:ext>
            </a:extLst>
          </p:cNvPr>
          <p:cNvGraphicFramePr/>
          <p:nvPr>
            <p:extLst>
              <p:ext uri="{D42A27DB-BD31-4B8C-83A1-F6EECF244321}">
                <p14:modId xmlns:p14="http://schemas.microsoft.com/office/powerpoint/2010/main" val="2418568178"/>
              </p:ext>
            </p:extLst>
          </p:nvPr>
        </p:nvGraphicFramePr>
        <p:xfrm>
          <a:off x="4373563" y="1683815"/>
          <a:ext cx="6390456" cy="4624910"/>
        </p:xfrm>
        <a:graphic>
          <a:graphicData uri="http://schemas.openxmlformats.org/drawingml/2006/chart">
            <c:chart xmlns:c="http://schemas.openxmlformats.org/drawingml/2006/chart" xmlns:r="http://schemas.openxmlformats.org/officeDocument/2006/relationships" r:id="rId5"/>
          </a:graphicData>
        </a:graphic>
      </p:graphicFrame>
      <p:sp>
        <p:nvSpPr>
          <p:cNvPr id="47" name="Text Placeholder 3">
            <a:extLst>
              <a:ext uri="{FF2B5EF4-FFF2-40B4-BE49-F238E27FC236}">
                <a16:creationId xmlns:a16="http://schemas.microsoft.com/office/drawing/2014/main" id="{90ECC81C-8A60-451A-90EE-744D0F5879CC}"/>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3176705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932" name="think-cell Slide" r:id="rId6" imgW="425" imgH="424" progId="TCLayout.ActiveDocument.1">
                  <p:embed/>
                </p:oleObj>
              </mc:Choice>
              <mc:Fallback>
                <p:oleObj name="think-cell Slide" r:id="rId6"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Text Placeholder 3">
            <a:extLst>
              <a:ext uri="{FF2B5EF4-FFF2-40B4-BE49-F238E27FC236}">
                <a16:creationId xmlns:a16="http://schemas.microsoft.com/office/drawing/2014/main" id="{D47E7B4F-7C31-4B5D-BA6B-FD75D5E917DE}"/>
              </a:ext>
            </a:extLst>
          </p:cNvPr>
          <p:cNvSpPr>
            <a:spLocks noGrp="1"/>
          </p:cNvSpPr>
          <p:nvPr>
            <p:ph type="body" sz="quarter" idx="14"/>
          </p:nvPr>
        </p:nvSpPr>
        <p:spPr>
          <a:xfrm>
            <a:off x="4373563" y="1447547"/>
            <a:ext cx="10866440" cy="388800"/>
          </a:xfrm>
        </p:spPr>
        <p:txBody>
          <a:bodyPr lIns="36000" tIns="18000" rIns="36000" bIns="18000"/>
          <a:lstStyle/>
          <a:p>
            <a:r>
              <a:rPr lang="nl-NL" sz="1200" dirty="0">
                <a:solidFill>
                  <a:schemeClr val="tx1"/>
                </a:solidFill>
                <a:ea typeface="Cambria" panose="02040503050406030204" pitchFamily="18" charset="0"/>
              </a:rPr>
              <a:t>Aantal inwoners (x 1.000) per leeftijdsgroep, 2000-2050</a:t>
            </a:r>
          </a:p>
        </p:txBody>
      </p:sp>
      <p:sp>
        <p:nvSpPr>
          <p:cNvPr id="55" name="Rectangle 54">
            <a:extLst>
              <a:ext uri="{FF2B5EF4-FFF2-40B4-BE49-F238E27FC236}">
                <a16:creationId xmlns:a16="http://schemas.microsoft.com/office/drawing/2014/main" id="{D540D1A8-5D19-4C1E-A72A-C096D0941195}"/>
              </a:ext>
            </a:extLst>
          </p:cNvPr>
          <p:cNvSpPr/>
          <p:nvPr/>
        </p:nvSpPr>
        <p:spPr>
          <a:xfrm>
            <a:off x="516990" y="1161406"/>
            <a:ext cx="3434400" cy="1419161"/>
          </a:xfrm>
          <a:prstGeom prst="rect">
            <a:avLst/>
          </a:prstGeom>
          <a:no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16" name="Text Placeholder 15">
            <a:extLst>
              <a:ext uri="{FF2B5EF4-FFF2-40B4-BE49-F238E27FC236}">
                <a16:creationId xmlns:a16="http://schemas.microsoft.com/office/drawing/2014/main" id="{C9C3D958-31D1-4016-843E-A54BBBB7B142}"/>
              </a:ext>
            </a:extLst>
          </p:cNvPr>
          <p:cNvSpPr>
            <a:spLocks noGrp="1"/>
          </p:cNvSpPr>
          <p:nvPr>
            <p:ph type="body" sz="quarter" idx="20"/>
          </p:nvPr>
        </p:nvSpPr>
        <p:spPr>
          <a:xfrm>
            <a:off x="662780" y="6691150"/>
            <a:ext cx="10868400" cy="122400"/>
          </a:xfrm>
        </p:spPr>
        <p:txBody>
          <a:bodyPr/>
          <a:lstStyle/>
          <a:p>
            <a:pPr marL="0" indent="0">
              <a:buNone/>
            </a:pPr>
            <a:r>
              <a:rPr lang="nl-NL" dirty="0"/>
              <a:t>Bron: </a:t>
            </a:r>
            <a:r>
              <a:rPr lang="nl-NL" dirty="0">
                <a:hlinkClick r:id="rId8"/>
              </a:rPr>
              <a:t>CBS</a:t>
            </a:r>
            <a:r>
              <a:rPr lang="nl-NL" dirty="0"/>
              <a:t> regionale kerncijfers; </a:t>
            </a:r>
            <a:r>
              <a:rPr lang="nl-NL" dirty="0">
                <a:hlinkClick r:id="rId9"/>
              </a:rPr>
              <a:t>CBS</a:t>
            </a:r>
            <a:r>
              <a:rPr lang="nl-NL" dirty="0"/>
              <a:t> prognose; </a:t>
            </a:r>
            <a:r>
              <a:rPr lang="nl-NL" dirty="0" err="1"/>
              <a:t>it’s</a:t>
            </a:r>
            <a:r>
              <a:rPr lang="nl-NL" dirty="0"/>
              <a:t> public analyse</a:t>
            </a:r>
          </a:p>
        </p:txBody>
      </p:sp>
      <p:sp>
        <p:nvSpPr>
          <p:cNvPr id="37" name="Getal">
            <a:extLst>
              <a:ext uri="{FF2B5EF4-FFF2-40B4-BE49-F238E27FC236}">
                <a16:creationId xmlns:a16="http://schemas.microsoft.com/office/drawing/2014/main" id="{8EFDB7C9-8BF0-4540-B4E9-2FC45FC03A9A}"/>
              </a:ext>
            </a:extLst>
          </p:cNvPr>
          <p:cNvSpPr txBox="1">
            <a:spLocks/>
          </p:cNvSpPr>
          <p:nvPr/>
        </p:nvSpPr>
        <p:spPr>
          <a:xfrm>
            <a:off x="1788206" y="1567928"/>
            <a:ext cx="2647912" cy="291129"/>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050" dirty="0">
                <a:solidFill>
                  <a:schemeClr val="tx1"/>
                </a:solidFill>
              </a:rPr>
              <a:t>Historische groei per jaar (2000-2020)</a:t>
            </a:r>
            <a:r>
              <a:rPr lang="nl-NL" sz="1400" dirty="0">
                <a:solidFill>
                  <a:schemeClr val="tx1"/>
                </a:solidFill>
              </a:rPr>
              <a:t> </a:t>
            </a:r>
            <a:endParaRPr lang="nl-NL" sz="3600" dirty="0">
              <a:solidFill>
                <a:srgbClr val="22777B"/>
              </a:solidFill>
            </a:endParaRPr>
          </a:p>
        </p:txBody>
      </p:sp>
      <p:sp>
        <p:nvSpPr>
          <p:cNvPr id="38" name="Getal">
            <a:extLst>
              <a:ext uri="{FF2B5EF4-FFF2-40B4-BE49-F238E27FC236}">
                <a16:creationId xmlns:a16="http://schemas.microsoft.com/office/drawing/2014/main" id="{7531FFE2-8ECE-4EED-B228-858A6E45E1F6}"/>
              </a:ext>
            </a:extLst>
          </p:cNvPr>
          <p:cNvSpPr txBox="1">
            <a:spLocks/>
          </p:cNvSpPr>
          <p:nvPr/>
        </p:nvSpPr>
        <p:spPr>
          <a:xfrm>
            <a:off x="1786329" y="3273958"/>
            <a:ext cx="2647912" cy="210981"/>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050" dirty="0">
                <a:solidFill>
                  <a:schemeClr val="tx1"/>
                </a:solidFill>
              </a:rPr>
              <a:t>Verwachte groei per jaar (2020-2050)</a:t>
            </a:r>
            <a:endParaRPr lang="nl-NL" sz="3600" dirty="0">
              <a:solidFill>
                <a:srgbClr val="22777B"/>
              </a:solidFill>
            </a:endParaRPr>
          </a:p>
        </p:txBody>
      </p:sp>
      <p:sp>
        <p:nvSpPr>
          <p:cNvPr id="40" name="Rectangle 39">
            <a:extLst>
              <a:ext uri="{FF2B5EF4-FFF2-40B4-BE49-F238E27FC236}">
                <a16:creationId xmlns:a16="http://schemas.microsoft.com/office/drawing/2014/main" id="{A622F235-73D6-4AAF-B3B9-3345D8DB7970}"/>
              </a:ext>
            </a:extLst>
          </p:cNvPr>
          <p:cNvSpPr/>
          <p:nvPr/>
        </p:nvSpPr>
        <p:spPr>
          <a:xfrm>
            <a:off x="1786329" y="4982637"/>
            <a:ext cx="2386766" cy="698839"/>
          </a:xfrm>
          <a:prstGeom prst="rect">
            <a:avLst/>
          </a:prstGeom>
          <a:no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buNone/>
            </a:pPr>
            <a:r>
              <a:rPr kumimoji="0" lang="nl-NL" sz="1050" b="1" i="0" u="none" strike="noStrike" kern="1200" cap="none" spc="0" normalizeH="0" baseline="0" noProof="0" dirty="0">
                <a:ln>
                  <a:noFill/>
                </a:ln>
                <a:solidFill>
                  <a:schemeClr val="tx1"/>
                </a:solidFill>
                <a:effectLst/>
                <a:uLnTx/>
                <a:uFillTx/>
                <a:latin typeface="Corbel" panose="020B0503020204020204" pitchFamily="34" charset="0"/>
                <a:ea typeface="+mn-ea"/>
                <a:cs typeface="+mn-cs"/>
              </a:rPr>
              <a:t>Groei per jaar 2020-2050 naar leeftijdsgroep</a:t>
            </a:r>
            <a:endParaRPr lang="nl-NL" sz="1200" b="1" dirty="0">
              <a:solidFill>
                <a:schemeClr val="tx1"/>
              </a:solidFill>
            </a:endParaRPr>
          </a:p>
        </p:txBody>
      </p:sp>
      <p:grpSp>
        <p:nvGrpSpPr>
          <p:cNvPr id="31" name="Group 30">
            <a:extLst>
              <a:ext uri="{FF2B5EF4-FFF2-40B4-BE49-F238E27FC236}">
                <a16:creationId xmlns:a16="http://schemas.microsoft.com/office/drawing/2014/main" id="{F555213E-9E1B-4EED-BAC2-9A36AAA7C644}"/>
              </a:ext>
            </a:extLst>
          </p:cNvPr>
          <p:cNvGrpSpPr/>
          <p:nvPr/>
        </p:nvGrpSpPr>
        <p:grpSpPr>
          <a:xfrm>
            <a:off x="1338203" y="3785533"/>
            <a:ext cx="425524" cy="252309"/>
            <a:chOff x="-372017" y="3070204"/>
            <a:chExt cx="445131" cy="263935"/>
          </a:xfrm>
        </p:grpSpPr>
        <p:pic>
          <p:nvPicPr>
            <p:cNvPr id="32" name="Graphic 31" descr="Man with solid fill">
              <a:extLst>
                <a:ext uri="{FF2B5EF4-FFF2-40B4-BE49-F238E27FC236}">
                  <a16:creationId xmlns:a16="http://schemas.microsoft.com/office/drawing/2014/main" id="{C472C0B3-AC33-4A56-ABAB-43ECC2DA3DD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72017" y="3147733"/>
              <a:ext cx="183801" cy="183801"/>
            </a:xfrm>
            <a:prstGeom prst="rect">
              <a:avLst/>
            </a:prstGeom>
          </p:spPr>
        </p:pic>
        <p:pic>
          <p:nvPicPr>
            <p:cNvPr id="33" name="Graphic 32" descr="Man with solid fill">
              <a:extLst>
                <a:ext uri="{FF2B5EF4-FFF2-40B4-BE49-F238E27FC236}">
                  <a16:creationId xmlns:a16="http://schemas.microsoft.com/office/drawing/2014/main" id="{7877566A-E95E-4F06-81A6-CA3B8D24460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91054" y="3114522"/>
              <a:ext cx="219617" cy="219617"/>
            </a:xfrm>
            <a:prstGeom prst="rect">
              <a:avLst/>
            </a:prstGeom>
          </p:spPr>
        </p:pic>
        <p:pic>
          <p:nvPicPr>
            <p:cNvPr id="39" name="Graphic 38" descr="Man with solid fill">
              <a:extLst>
                <a:ext uri="{FF2B5EF4-FFF2-40B4-BE49-F238E27FC236}">
                  <a16:creationId xmlns:a16="http://schemas.microsoft.com/office/drawing/2014/main" id="{3318C7D9-FADE-45A6-ACD0-52B27AB6C0D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88216" y="3070204"/>
              <a:ext cx="261330" cy="261330"/>
            </a:xfrm>
            <a:prstGeom prst="rect">
              <a:avLst/>
            </a:prstGeom>
          </p:spPr>
        </p:pic>
      </p:grpSp>
      <p:grpSp>
        <p:nvGrpSpPr>
          <p:cNvPr id="45" name="Group 44">
            <a:extLst>
              <a:ext uri="{FF2B5EF4-FFF2-40B4-BE49-F238E27FC236}">
                <a16:creationId xmlns:a16="http://schemas.microsoft.com/office/drawing/2014/main" id="{A31B3F89-66C1-46A6-810F-6CBDE16A3C05}"/>
              </a:ext>
            </a:extLst>
          </p:cNvPr>
          <p:cNvGrpSpPr/>
          <p:nvPr/>
        </p:nvGrpSpPr>
        <p:grpSpPr>
          <a:xfrm>
            <a:off x="1338203" y="2028639"/>
            <a:ext cx="425524" cy="252309"/>
            <a:chOff x="-372017" y="3070204"/>
            <a:chExt cx="445131" cy="263935"/>
          </a:xfrm>
        </p:grpSpPr>
        <p:pic>
          <p:nvPicPr>
            <p:cNvPr id="56" name="Graphic 55" descr="Man with solid fill">
              <a:extLst>
                <a:ext uri="{FF2B5EF4-FFF2-40B4-BE49-F238E27FC236}">
                  <a16:creationId xmlns:a16="http://schemas.microsoft.com/office/drawing/2014/main" id="{F61058FE-6AAA-4630-9056-3D5ED8587D0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72017" y="3147733"/>
              <a:ext cx="183801" cy="183801"/>
            </a:xfrm>
            <a:prstGeom prst="rect">
              <a:avLst/>
            </a:prstGeom>
          </p:spPr>
        </p:pic>
        <p:pic>
          <p:nvPicPr>
            <p:cNvPr id="57" name="Graphic 56" descr="Man with solid fill">
              <a:extLst>
                <a:ext uri="{FF2B5EF4-FFF2-40B4-BE49-F238E27FC236}">
                  <a16:creationId xmlns:a16="http://schemas.microsoft.com/office/drawing/2014/main" id="{C4052E58-5ADA-489B-B690-8D213326429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91054" y="3114522"/>
              <a:ext cx="219617" cy="219617"/>
            </a:xfrm>
            <a:prstGeom prst="rect">
              <a:avLst/>
            </a:prstGeom>
          </p:spPr>
        </p:pic>
        <p:pic>
          <p:nvPicPr>
            <p:cNvPr id="58" name="Graphic 57" descr="Man with solid fill">
              <a:extLst>
                <a:ext uri="{FF2B5EF4-FFF2-40B4-BE49-F238E27FC236}">
                  <a16:creationId xmlns:a16="http://schemas.microsoft.com/office/drawing/2014/main" id="{BFF7CB11-E84C-49D0-82AF-091F97324D8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88216" y="3070204"/>
              <a:ext cx="261330" cy="261330"/>
            </a:xfrm>
            <a:prstGeom prst="rect">
              <a:avLst/>
            </a:prstGeom>
          </p:spPr>
        </p:pic>
      </p:grpSp>
      <p:sp>
        <p:nvSpPr>
          <p:cNvPr id="42" name="Text Placeholder 3">
            <a:extLst>
              <a:ext uri="{FF2B5EF4-FFF2-40B4-BE49-F238E27FC236}">
                <a16:creationId xmlns:a16="http://schemas.microsoft.com/office/drawing/2014/main" id="{3C8E782B-8402-4498-B8DC-5479B017B648}"/>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Demografie:</a:t>
            </a:r>
          </a:p>
        </p:txBody>
      </p:sp>
      <p:grpSp>
        <p:nvGrpSpPr>
          <p:cNvPr id="61" name="Group 60">
            <a:extLst>
              <a:ext uri="{FF2B5EF4-FFF2-40B4-BE49-F238E27FC236}">
                <a16:creationId xmlns:a16="http://schemas.microsoft.com/office/drawing/2014/main" id="{989234C1-8C7B-4AAF-A63D-C2C8A85A9687}"/>
              </a:ext>
            </a:extLst>
          </p:cNvPr>
          <p:cNvGrpSpPr/>
          <p:nvPr/>
        </p:nvGrpSpPr>
        <p:grpSpPr>
          <a:xfrm>
            <a:off x="10773976" y="4614868"/>
            <a:ext cx="758680" cy="1370708"/>
            <a:chOff x="10763930" y="4631790"/>
            <a:chExt cx="614513" cy="1181378"/>
          </a:xfrm>
        </p:grpSpPr>
        <p:sp>
          <p:nvSpPr>
            <p:cNvPr id="62" name="Rectangle 61">
              <a:extLst>
                <a:ext uri="{FF2B5EF4-FFF2-40B4-BE49-F238E27FC236}">
                  <a16:creationId xmlns:a16="http://schemas.microsoft.com/office/drawing/2014/main" id="{BF61E03F-FD8E-4F3C-AA68-8547D6041E95}"/>
                </a:ext>
              </a:extLst>
            </p:cNvPr>
            <p:cNvSpPr/>
            <p:nvPr/>
          </p:nvSpPr>
          <p:spPr>
            <a:xfrm>
              <a:off x="10763930" y="4631790"/>
              <a:ext cx="614511" cy="1181378"/>
            </a:xfrm>
            <a:prstGeom prst="rect">
              <a:avLst/>
            </a:prstGeom>
            <a:solidFill>
              <a:srgbClr val="FFFFFF"/>
            </a:solidFill>
            <a:ln w="3175">
              <a:solidFill>
                <a:schemeClr val="bg1">
                  <a:lumMod val="75000"/>
                </a:schemeClr>
              </a:solid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1000" dirty="0"/>
            </a:p>
          </p:txBody>
        </p:sp>
        <p:sp>
          <p:nvSpPr>
            <p:cNvPr id="63" name="TextBox 62">
              <a:extLst>
                <a:ext uri="{FF2B5EF4-FFF2-40B4-BE49-F238E27FC236}">
                  <a16:creationId xmlns:a16="http://schemas.microsoft.com/office/drawing/2014/main" id="{6C3F8573-EE35-463C-8D35-4F4DC5E2BA49}"/>
                </a:ext>
              </a:extLst>
            </p:cNvPr>
            <p:cNvSpPr txBox="1"/>
            <p:nvPr/>
          </p:nvSpPr>
          <p:spPr>
            <a:xfrm>
              <a:off x="10833237" y="4814578"/>
              <a:ext cx="485502" cy="134503"/>
            </a:xfrm>
            <a:prstGeom prst="rect">
              <a:avLst/>
            </a:prstGeom>
            <a:solidFill>
              <a:schemeClr val="bg1">
                <a:lumMod val="75000"/>
              </a:schemeClr>
            </a:solidFill>
          </p:spPr>
          <p:txBody>
            <a:bodyPr vert="horz" wrap="square" lIns="0" tIns="0" rIns="0" bIns="0" rtlCol="0" anchor="ctr">
              <a:noAutofit/>
            </a:bodyPr>
            <a:lstStyle/>
            <a:p>
              <a:pPr marL="0" indent="0" algn="ctr">
                <a:buNone/>
              </a:pPr>
              <a:r>
                <a:rPr lang="nl-NL" sz="1000" dirty="0">
                  <a:solidFill>
                    <a:schemeClr val="tx1"/>
                  </a:solidFill>
                </a:rPr>
                <a:t>65+</a:t>
              </a:r>
              <a:endParaRPr lang="nl-NL" sz="1000" noProof="0" dirty="0">
                <a:solidFill>
                  <a:schemeClr val="tx1"/>
                </a:solidFill>
              </a:endParaRPr>
            </a:p>
          </p:txBody>
        </p:sp>
        <p:sp>
          <p:nvSpPr>
            <p:cNvPr id="64" name="TextBox 63">
              <a:extLst>
                <a:ext uri="{FF2B5EF4-FFF2-40B4-BE49-F238E27FC236}">
                  <a16:creationId xmlns:a16="http://schemas.microsoft.com/office/drawing/2014/main" id="{9402E399-01CB-461A-8E79-3F99BB3B9973}"/>
                </a:ext>
              </a:extLst>
            </p:cNvPr>
            <p:cNvSpPr txBox="1"/>
            <p:nvPr/>
          </p:nvSpPr>
          <p:spPr>
            <a:xfrm>
              <a:off x="10833237" y="4977059"/>
              <a:ext cx="485502" cy="134503"/>
            </a:xfrm>
            <a:prstGeom prst="rect">
              <a:avLst/>
            </a:prstGeom>
            <a:solidFill>
              <a:schemeClr val="tx2">
                <a:alpha val="20000"/>
              </a:schemeClr>
            </a:solidFill>
            <a:ln w="4167" cap="flat">
              <a:noFill/>
              <a:prstDash val="solid"/>
              <a:miter/>
            </a:ln>
          </p:spPr>
          <p:txBody>
            <a:bodyPr vert="horz" wrap="square" lIns="0" tIns="0" rIns="0" bIns="0" rtlCol="0" anchor="ctr">
              <a:noAutofit/>
            </a:bodyPr>
            <a:lstStyle/>
            <a:p>
              <a:pPr marL="0" indent="0" algn="ctr">
                <a:buNone/>
              </a:pPr>
              <a:r>
                <a:rPr lang="nl-NL" sz="1000" dirty="0">
                  <a:solidFill>
                    <a:schemeClr val="tx1"/>
                  </a:solidFill>
                </a:rPr>
                <a:t>33-64</a:t>
              </a:r>
              <a:endParaRPr lang="nl-NL" sz="1000" noProof="0" dirty="0">
                <a:solidFill>
                  <a:schemeClr val="tx1"/>
                </a:solidFill>
              </a:endParaRPr>
            </a:p>
          </p:txBody>
        </p:sp>
        <p:sp>
          <p:nvSpPr>
            <p:cNvPr id="65" name="TextBox 64">
              <a:extLst>
                <a:ext uri="{FF2B5EF4-FFF2-40B4-BE49-F238E27FC236}">
                  <a16:creationId xmlns:a16="http://schemas.microsoft.com/office/drawing/2014/main" id="{F5C13898-0E1B-4EC3-A680-E8F49751E2E8}"/>
                </a:ext>
              </a:extLst>
            </p:cNvPr>
            <p:cNvSpPr txBox="1"/>
            <p:nvPr/>
          </p:nvSpPr>
          <p:spPr>
            <a:xfrm>
              <a:off x="10833237" y="5139540"/>
              <a:ext cx="485502" cy="134503"/>
            </a:xfrm>
            <a:prstGeom prst="rect">
              <a:avLst/>
            </a:prstGeom>
            <a:solidFill>
              <a:schemeClr val="tx2">
                <a:alpha val="40000"/>
              </a:schemeClr>
            </a:solidFill>
            <a:ln w="4167" cap="flat">
              <a:noFill/>
              <a:prstDash val="solid"/>
              <a:miter/>
            </a:ln>
          </p:spPr>
          <p:txBody>
            <a:bodyPr vert="horz" wrap="square" lIns="0" tIns="0" rIns="0" bIns="0" rtlCol="0" anchor="ctr">
              <a:noAutofit/>
            </a:bodyPr>
            <a:lstStyle/>
            <a:p>
              <a:pPr marL="0" indent="0" algn="ctr">
                <a:buNone/>
              </a:pPr>
              <a:r>
                <a:rPr lang="nl-NL" sz="1000" dirty="0">
                  <a:solidFill>
                    <a:schemeClr val="tx1"/>
                  </a:solidFill>
                </a:rPr>
                <a:t>26-32</a:t>
              </a:r>
              <a:endParaRPr lang="nl-NL" sz="1000" noProof="0" dirty="0">
                <a:solidFill>
                  <a:schemeClr val="tx1"/>
                </a:solidFill>
              </a:endParaRPr>
            </a:p>
          </p:txBody>
        </p:sp>
        <p:sp>
          <p:nvSpPr>
            <p:cNvPr id="66" name="TextBox 65">
              <a:extLst>
                <a:ext uri="{FF2B5EF4-FFF2-40B4-BE49-F238E27FC236}">
                  <a16:creationId xmlns:a16="http://schemas.microsoft.com/office/drawing/2014/main" id="{545DF1D9-9A7B-4015-B630-5776A3E28D4E}"/>
                </a:ext>
              </a:extLst>
            </p:cNvPr>
            <p:cNvSpPr txBox="1"/>
            <p:nvPr/>
          </p:nvSpPr>
          <p:spPr>
            <a:xfrm>
              <a:off x="10833237" y="5302021"/>
              <a:ext cx="485502" cy="134503"/>
            </a:xfrm>
            <a:prstGeom prst="rect">
              <a:avLst/>
            </a:prstGeom>
            <a:solidFill>
              <a:schemeClr val="tx2">
                <a:alpha val="60000"/>
              </a:schemeClr>
            </a:solidFill>
            <a:ln w="4167" cap="flat">
              <a:noFill/>
              <a:prstDash val="solid"/>
              <a:miter/>
            </a:ln>
          </p:spPr>
          <p:txBody>
            <a:bodyPr vert="horz" wrap="square" lIns="0" tIns="0" rIns="0" bIns="0" rtlCol="0" anchor="ctr">
              <a:noAutofit/>
            </a:bodyPr>
            <a:lstStyle/>
            <a:p>
              <a:pPr marL="0" indent="0" algn="ctr">
                <a:buNone/>
              </a:pPr>
              <a:r>
                <a:rPr lang="nl-NL" sz="1000" dirty="0">
                  <a:solidFill>
                    <a:schemeClr val="tx1"/>
                  </a:solidFill>
                </a:rPr>
                <a:t>20-26</a:t>
              </a:r>
              <a:endParaRPr lang="nl-NL" sz="1000" noProof="0" dirty="0">
                <a:solidFill>
                  <a:schemeClr val="tx1"/>
                </a:solidFill>
              </a:endParaRPr>
            </a:p>
          </p:txBody>
        </p:sp>
        <p:sp>
          <p:nvSpPr>
            <p:cNvPr id="67" name="TextBox 66">
              <a:extLst>
                <a:ext uri="{FF2B5EF4-FFF2-40B4-BE49-F238E27FC236}">
                  <a16:creationId xmlns:a16="http://schemas.microsoft.com/office/drawing/2014/main" id="{83AE1231-E4BF-4D28-B3DB-B9903E5C8573}"/>
                </a:ext>
              </a:extLst>
            </p:cNvPr>
            <p:cNvSpPr txBox="1"/>
            <p:nvPr/>
          </p:nvSpPr>
          <p:spPr>
            <a:xfrm>
              <a:off x="10833237" y="5465331"/>
              <a:ext cx="485502" cy="134503"/>
            </a:xfrm>
            <a:prstGeom prst="rect">
              <a:avLst/>
            </a:prstGeom>
            <a:solidFill>
              <a:srgbClr val="22777B">
                <a:alpha val="80000"/>
              </a:srgbClr>
            </a:solidFill>
          </p:spPr>
          <p:txBody>
            <a:bodyPr vert="horz" wrap="square" lIns="0" tIns="0" rIns="0" bIns="0" rtlCol="0" anchor="ctr">
              <a:noAutofit/>
            </a:bodyPr>
            <a:lstStyle/>
            <a:p>
              <a:pPr marL="0" indent="0" algn="ctr">
                <a:buNone/>
              </a:pPr>
              <a:r>
                <a:rPr lang="nl-NL" sz="1000" dirty="0">
                  <a:solidFill>
                    <a:schemeClr val="bg1"/>
                  </a:solidFill>
                </a:rPr>
                <a:t>5-19</a:t>
              </a:r>
              <a:endParaRPr lang="nl-NL" sz="1000" noProof="0" dirty="0">
                <a:solidFill>
                  <a:schemeClr val="bg1"/>
                </a:solidFill>
              </a:endParaRPr>
            </a:p>
          </p:txBody>
        </p:sp>
        <p:sp>
          <p:nvSpPr>
            <p:cNvPr id="68" name="TextBox 67">
              <a:extLst>
                <a:ext uri="{FF2B5EF4-FFF2-40B4-BE49-F238E27FC236}">
                  <a16:creationId xmlns:a16="http://schemas.microsoft.com/office/drawing/2014/main" id="{F8B135B9-1848-4AFA-B7EB-3F898AC11C74}"/>
                </a:ext>
              </a:extLst>
            </p:cNvPr>
            <p:cNvSpPr txBox="1"/>
            <p:nvPr/>
          </p:nvSpPr>
          <p:spPr>
            <a:xfrm>
              <a:off x="10833237" y="5626984"/>
              <a:ext cx="485502" cy="134503"/>
            </a:xfrm>
            <a:prstGeom prst="rect">
              <a:avLst/>
            </a:prstGeom>
            <a:solidFill>
              <a:schemeClr val="tx2"/>
            </a:solidFill>
          </p:spPr>
          <p:txBody>
            <a:bodyPr vert="horz" wrap="square" lIns="0" tIns="0" rIns="0" bIns="0" rtlCol="0" anchor="ctr">
              <a:noAutofit/>
            </a:bodyPr>
            <a:lstStyle/>
            <a:p>
              <a:pPr marL="0" indent="0" algn="ctr">
                <a:buNone/>
              </a:pPr>
              <a:r>
                <a:rPr lang="nl-NL" sz="1000" dirty="0">
                  <a:solidFill>
                    <a:schemeClr val="bg1"/>
                  </a:solidFill>
                </a:rPr>
                <a:t>0-4</a:t>
              </a:r>
              <a:endParaRPr lang="nl-NL" sz="1000" noProof="0" dirty="0">
                <a:solidFill>
                  <a:schemeClr val="bg1"/>
                </a:solidFill>
              </a:endParaRPr>
            </a:p>
          </p:txBody>
        </p:sp>
        <p:sp>
          <p:nvSpPr>
            <p:cNvPr id="69" name="TextBox 68">
              <a:extLst>
                <a:ext uri="{FF2B5EF4-FFF2-40B4-BE49-F238E27FC236}">
                  <a16:creationId xmlns:a16="http://schemas.microsoft.com/office/drawing/2014/main" id="{AE1B2D64-C5A5-456F-8B07-309713AB1DEF}"/>
                </a:ext>
              </a:extLst>
            </p:cNvPr>
            <p:cNvSpPr txBox="1"/>
            <p:nvPr/>
          </p:nvSpPr>
          <p:spPr>
            <a:xfrm>
              <a:off x="10763931" y="4631790"/>
              <a:ext cx="614512" cy="205058"/>
            </a:xfrm>
            <a:prstGeom prst="rect">
              <a:avLst/>
            </a:prstGeom>
          </p:spPr>
          <p:txBody>
            <a:bodyPr vert="horz" wrap="square" lIns="91440" tIns="45720" rIns="91440" bIns="45720" rtlCol="0">
              <a:noAutofit/>
            </a:bodyPr>
            <a:lstStyle/>
            <a:p>
              <a:pPr marL="0" indent="0" algn="ctr">
                <a:buNone/>
              </a:pPr>
              <a:r>
                <a:rPr lang="nl-NL" sz="1000" noProof="0" dirty="0"/>
                <a:t>Legenda</a:t>
              </a:r>
            </a:p>
          </p:txBody>
        </p:sp>
      </p:grpSp>
      <p:cxnSp>
        <p:nvCxnSpPr>
          <p:cNvPr id="5" name="Straight Arrow Connector 4">
            <a:extLst>
              <a:ext uri="{FF2B5EF4-FFF2-40B4-BE49-F238E27FC236}">
                <a16:creationId xmlns:a16="http://schemas.microsoft.com/office/drawing/2014/main" id="{B191FAE7-FD8E-4164-8812-41E787DE9D65}"/>
              </a:ext>
            </a:extLst>
          </p:cNvPr>
          <p:cNvCxnSpPr>
            <a:cxnSpLocks/>
          </p:cNvCxnSpPr>
          <p:nvPr/>
        </p:nvCxnSpPr>
        <p:spPr>
          <a:xfrm>
            <a:off x="1426055" y="4102782"/>
            <a:ext cx="245583" cy="0"/>
          </a:xfrm>
          <a:prstGeom prst="straightConnector1">
            <a:avLst/>
          </a:prstGeom>
          <a:noFill/>
          <a:ln w="9525" cap="flat" cmpd="sng" algn="ctr">
            <a:solidFill>
              <a:schemeClr val="accent1">
                <a:shade val="65000"/>
              </a:schemeClr>
            </a:solidFill>
            <a:prstDash val="solid"/>
            <a:tailEnd type="triangle"/>
          </a:ln>
          <a:effectLst/>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4266CB7F-99B7-4A60-ADA6-3AF1E5B3F9B2}"/>
              </a:ext>
            </a:extLst>
          </p:cNvPr>
          <p:cNvCxnSpPr>
            <a:cxnSpLocks/>
          </p:cNvCxnSpPr>
          <p:nvPr/>
        </p:nvCxnSpPr>
        <p:spPr>
          <a:xfrm flipH="1">
            <a:off x="1426055" y="2356794"/>
            <a:ext cx="206756" cy="0"/>
          </a:xfrm>
          <a:prstGeom prst="straightConnector1">
            <a:avLst/>
          </a:prstGeom>
          <a:noFill/>
          <a:ln w="9525" cap="flat" cmpd="sng" algn="ctr">
            <a:solidFill>
              <a:schemeClr val="accent1">
                <a:shade val="65000"/>
              </a:schemeClr>
            </a:solidFill>
            <a:prstDash val="solid"/>
            <a:tailEnd type="triangle"/>
          </a:ln>
          <a:effectLst/>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76C42E5-9D4B-4EE7-9688-75338EBBFA56}"/>
              </a:ext>
            </a:extLst>
          </p:cNvPr>
          <p:cNvSpPr/>
          <p:nvPr/>
        </p:nvSpPr>
        <p:spPr>
          <a:xfrm>
            <a:off x="5220728" y="1857370"/>
            <a:ext cx="414897" cy="4114805"/>
          </a:xfrm>
          <a:prstGeom prst="rect">
            <a:avLst/>
          </a:prstGeom>
          <a:solidFill>
            <a:srgbClr val="FFFFFF"/>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48" name="Rectangle 47">
            <a:extLst>
              <a:ext uri="{FF2B5EF4-FFF2-40B4-BE49-F238E27FC236}">
                <a16:creationId xmlns:a16="http://schemas.microsoft.com/office/drawing/2014/main" id="{4C314EE9-228A-43C4-A528-989278949356}"/>
              </a:ext>
            </a:extLst>
          </p:cNvPr>
          <p:cNvSpPr/>
          <p:nvPr/>
        </p:nvSpPr>
        <p:spPr>
          <a:xfrm>
            <a:off x="6279219" y="1857370"/>
            <a:ext cx="414897" cy="4114805"/>
          </a:xfrm>
          <a:prstGeom prst="rect">
            <a:avLst/>
          </a:prstGeom>
          <a:solidFill>
            <a:srgbClr val="FFFFFF"/>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49" name="Rectangle 48">
            <a:extLst>
              <a:ext uri="{FF2B5EF4-FFF2-40B4-BE49-F238E27FC236}">
                <a16:creationId xmlns:a16="http://schemas.microsoft.com/office/drawing/2014/main" id="{59F48A9A-0D48-4245-A06A-D2350193EEE5}"/>
              </a:ext>
            </a:extLst>
          </p:cNvPr>
          <p:cNvSpPr/>
          <p:nvPr/>
        </p:nvSpPr>
        <p:spPr>
          <a:xfrm>
            <a:off x="8381069" y="1857370"/>
            <a:ext cx="414897" cy="4114805"/>
          </a:xfrm>
          <a:prstGeom prst="rect">
            <a:avLst/>
          </a:prstGeom>
          <a:solidFill>
            <a:srgbClr val="FFFFFF"/>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50" name="Rectangle 49">
            <a:extLst>
              <a:ext uri="{FF2B5EF4-FFF2-40B4-BE49-F238E27FC236}">
                <a16:creationId xmlns:a16="http://schemas.microsoft.com/office/drawing/2014/main" id="{CD3720EA-4968-4B5B-902F-1B69527F95DF}"/>
              </a:ext>
            </a:extLst>
          </p:cNvPr>
          <p:cNvSpPr/>
          <p:nvPr/>
        </p:nvSpPr>
        <p:spPr>
          <a:xfrm>
            <a:off x="9433986" y="1857370"/>
            <a:ext cx="414897" cy="4114805"/>
          </a:xfrm>
          <a:prstGeom prst="rect">
            <a:avLst/>
          </a:prstGeom>
          <a:solidFill>
            <a:srgbClr val="FFFFFF"/>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51" name="Rectangle 50">
            <a:extLst>
              <a:ext uri="{FF2B5EF4-FFF2-40B4-BE49-F238E27FC236}">
                <a16:creationId xmlns:a16="http://schemas.microsoft.com/office/drawing/2014/main" id="{15789110-7D6D-481A-A7D0-BA303669CF73}"/>
              </a:ext>
            </a:extLst>
          </p:cNvPr>
          <p:cNvSpPr/>
          <p:nvPr/>
        </p:nvSpPr>
        <p:spPr>
          <a:xfrm>
            <a:off x="1786329" y="5328469"/>
            <a:ext cx="1307391" cy="643706"/>
          </a:xfrm>
          <a:prstGeom prst="rect">
            <a:avLst/>
          </a:prstGeom>
          <a:no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buNone/>
            </a:pPr>
            <a:r>
              <a:rPr lang="nl-NL" sz="1100" dirty="0">
                <a:solidFill>
                  <a:srgbClr val="22777B"/>
                </a:solidFill>
              </a:rPr>
              <a:t>Ontwikkeling 0-19:</a:t>
            </a:r>
          </a:p>
          <a:p>
            <a:pPr marL="0" indent="0">
              <a:buNone/>
            </a:pPr>
            <a:r>
              <a:rPr lang="nl-NL" sz="1100" dirty="0">
                <a:solidFill>
                  <a:srgbClr val="22777B"/>
                </a:solidFill>
              </a:rPr>
              <a:t>Ontwikkeling 20-64:</a:t>
            </a:r>
          </a:p>
          <a:p>
            <a:pPr marL="0" indent="0">
              <a:buNone/>
            </a:pPr>
            <a:r>
              <a:rPr lang="nl-NL" sz="1100" dirty="0">
                <a:solidFill>
                  <a:srgbClr val="22777B"/>
                </a:solidFill>
              </a:rPr>
              <a:t>Ontwikkeling 65+:</a:t>
            </a:r>
          </a:p>
        </p:txBody>
      </p:sp>
      <p:sp>
        <p:nvSpPr>
          <p:cNvPr id="74" name="Rectangle 73">
            <a:extLst>
              <a:ext uri="{FF2B5EF4-FFF2-40B4-BE49-F238E27FC236}">
                <a16:creationId xmlns:a16="http://schemas.microsoft.com/office/drawing/2014/main" id="{65E3FBE7-DB67-4775-9316-AFBEBCA3520D}"/>
              </a:ext>
            </a:extLst>
          </p:cNvPr>
          <p:cNvSpPr/>
          <p:nvPr/>
        </p:nvSpPr>
        <p:spPr>
          <a:xfrm>
            <a:off x="3650689" y="5351466"/>
            <a:ext cx="498340"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dirty="0">
                <a:solidFill>
                  <a:srgbClr val="22777B"/>
                </a:solidFill>
              </a:rPr>
              <a:t>per jaar</a:t>
            </a:r>
          </a:p>
        </p:txBody>
      </p:sp>
      <p:sp>
        <p:nvSpPr>
          <p:cNvPr id="75" name="Rectangle 74">
            <a:extLst>
              <a:ext uri="{FF2B5EF4-FFF2-40B4-BE49-F238E27FC236}">
                <a16:creationId xmlns:a16="http://schemas.microsoft.com/office/drawing/2014/main" id="{A9CE7F35-A1B5-493C-8C16-2EF8C5C11CC2}"/>
              </a:ext>
            </a:extLst>
          </p:cNvPr>
          <p:cNvSpPr/>
          <p:nvPr/>
        </p:nvSpPr>
        <p:spPr>
          <a:xfrm>
            <a:off x="3650689" y="5562482"/>
            <a:ext cx="498340"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dirty="0">
                <a:solidFill>
                  <a:srgbClr val="22777B"/>
                </a:solidFill>
              </a:rPr>
              <a:t>per jaar</a:t>
            </a:r>
          </a:p>
        </p:txBody>
      </p:sp>
      <p:sp>
        <p:nvSpPr>
          <p:cNvPr id="76" name="Rectangle 75">
            <a:extLst>
              <a:ext uri="{FF2B5EF4-FFF2-40B4-BE49-F238E27FC236}">
                <a16:creationId xmlns:a16="http://schemas.microsoft.com/office/drawing/2014/main" id="{AC252508-1FD8-49D1-A03A-9C6EFA42374F}"/>
              </a:ext>
            </a:extLst>
          </p:cNvPr>
          <p:cNvSpPr/>
          <p:nvPr/>
        </p:nvSpPr>
        <p:spPr>
          <a:xfrm>
            <a:off x="3650689" y="5773498"/>
            <a:ext cx="498340"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dirty="0">
                <a:solidFill>
                  <a:srgbClr val="22777B"/>
                </a:solidFill>
              </a:rPr>
              <a:t>per jaar</a:t>
            </a:r>
          </a:p>
        </p:txBody>
      </p:sp>
    </p:spTree>
    <p:extLst>
      <p:ext uri="{BB962C8B-B14F-4D97-AF65-F5344CB8AC3E}">
        <p14:creationId xmlns:p14="http://schemas.microsoft.com/office/powerpoint/2010/main" val="3634707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FD16BE9-643F-43D5-853D-1E48F5A28BD2}"/>
              </a:ext>
            </a:extLst>
          </p:cNvPr>
          <p:cNvSpPr/>
          <p:nvPr/>
        </p:nvSpPr>
        <p:spPr>
          <a:xfrm>
            <a:off x="-85725" y="242664"/>
            <a:ext cx="12363450" cy="594000"/>
          </a:xfrm>
          <a:prstGeom prst="rect">
            <a:avLst/>
          </a:prstGeom>
          <a:solidFill>
            <a:schemeClr val="accent1"/>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27" name="Text Placeholder 3">
            <a:extLst>
              <a:ext uri="{FF2B5EF4-FFF2-40B4-BE49-F238E27FC236}">
                <a16:creationId xmlns:a16="http://schemas.microsoft.com/office/drawing/2014/main" id="{848E947F-18B9-4DAA-946E-187D93853855}"/>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33" name="Text Placeholder 11">
            <a:extLst>
              <a:ext uri="{FF2B5EF4-FFF2-40B4-BE49-F238E27FC236}">
                <a16:creationId xmlns:a16="http://schemas.microsoft.com/office/drawing/2014/main" id="{7C05A5B2-70DC-4D01-8933-BE9F3E179BF9}"/>
              </a:ext>
            </a:extLst>
          </p:cNvPr>
          <p:cNvSpPr txBox="1">
            <a:spLocks/>
          </p:cNvSpPr>
          <p:nvPr/>
        </p:nvSpPr>
        <p:spPr>
          <a:xfrm>
            <a:off x="4675425" y="1919349"/>
            <a:ext cx="1088538" cy="360000"/>
          </a:xfrm>
          <a:prstGeom prst="rect">
            <a:avLst/>
          </a:prstGeom>
          <a:noFill/>
          <a:ln w="19050">
            <a:noFill/>
          </a:ln>
        </p:spPr>
        <p:txBody>
          <a:bodyPr vert="horz" lIns="7200" tIns="0" rIns="0" bIns="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400" b="1" kern="1200">
                <a:solidFill>
                  <a:schemeClr val="tx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200" b="0"/>
              <a:t>Heerlen</a:t>
            </a:r>
            <a:endParaRPr lang="nl-NL" sz="1200" b="0" dirty="0"/>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515048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2956" name="think-cell Slide" r:id="rId5" imgW="425" imgH="424" progId="TCLayout.ActiveDocument.1">
                  <p:embed/>
                </p:oleObj>
              </mc:Choice>
              <mc:Fallback>
                <p:oleObj name="think-cell Slide" r:id="rId5"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graphicFrame>
        <p:nvGraphicFramePr>
          <p:cNvPr id="30" name="Google Shape;1863;p20">
            <a:extLst>
              <a:ext uri="{FF2B5EF4-FFF2-40B4-BE49-F238E27FC236}">
                <a16:creationId xmlns:a16="http://schemas.microsoft.com/office/drawing/2014/main" id="{F5DCA1F9-FDD4-46DC-A59D-DD121651D960}"/>
              </a:ext>
            </a:extLst>
          </p:cNvPr>
          <p:cNvGraphicFramePr/>
          <p:nvPr>
            <p:extLst>
              <p:ext uri="{D42A27DB-BD31-4B8C-83A1-F6EECF244321}">
                <p14:modId xmlns:p14="http://schemas.microsoft.com/office/powerpoint/2010/main" val="698399539"/>
              </p:ext>
            </p:extLst>
          </p:nvPr>
        </p:nvGraphicFramePr>
        <p:xfrm>
          <a:off x="4422308" y="2207178"/>
          <a:ext cx="1594771" cy="4060309"/>
        </p:xfrm>
        <a:graphic>
          <a:graphicData uri="http://schemas.openxmlformats.org/drawingml/2006/chart">
            <c:chart xmlns:c="http://schemas.openxmlformats.org/drawingml/2006/chart" xmlns:r="http://schemas.openxmlformats.org/officeDocument/2006/relationships" r:id="rId7"/>
          </a:graphicData>
        </a:graphic>
      </p:graphicFrame>
      <p:sp>
        <p:nvSpPr>
          <p:cNvPr id="45" name="Text Placeholder 11">
            <a:extLst>
              <a:ext uri="{FF2B5EF4-FFF2-40B4-BE49-F238E27FC236}">
                <a16:creationId xmlns:a16="http://schemas.microsoft.com/office/drawing/2014/main" id="{08DD6A48-BB2E-4C95-BC61-B397C3C0FA0B}"/>
              </a:ext>
            </a:extLst>
          </p:cNvPr>
          <p:cNvSpPr txBox="1">
            <a:spLocks/>
          </p:cNvSpPr>
          <p:nvPr/>
        </p:nvSpPr>
        <p:spPr>
          <a:xfrm>
            <a:off x="6494318" y="1919349"/>
            <a:ext cx="1088538" cy="360000"/>
          </a:xfrm>
          <a:prstGeom prst="rect">
            <a:avLst/>
          </a:prstGeom>
          <a:noFill/>
          <a:ln w="19050">
            <a:noFill/>
          </a:ln>
        </p:spPr>
        <p:txBody>
          <a:bodyPr vert="horz" lIns="7200" tIns="0" rIns="0" bIns="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400" b="1" kern="1200">
                <a:solidFill>
                  <a:schemeClr val="tx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200" b="0" dirty="0"/>
              <a:t>Nederland</a:t>
            </a:r>
            <a:endParaRPr lang="nl-NL" sz="1600" b="0" dirty="0"/>
          </a:p>
        </p:txBody>
      </p:sp>
      <p:graphicFrame>
        <p:nvGraphicFramePr>
          <p:cNvPr id="20" name="Google Shape;1863;p20">
            <a:extLst>
              <a:ext uri="{FF2B5EF4-FFF2-40B4-BE49-F238E27FC236}">
                <a16:creationId xmlns:a16="http://schemas.microsoft.com/office/drawing/2014/main" id="{1D233C3D-1921-468C-841D-A5FE8C1EDF13}"/>
              </a:ext>
            </a:extLst>
          </p:cNvPr>
          <p:cNvGraphicFramePr/>
          <p:nvPr>
            <p:extLst>
              <p:ext uri="{D42A27DB-BD31-4B8C-83A1-F6EECF244321}">
                <p14:modId xmlns:p14="http://schemas.microsoft.com/office/powerpoint/2010/main" val="825242607"/>
              </p:ext>
            </p:extLst>
          </p:nvPr>
        </p:nvGraphicFramePr>
        <p:xfrm>
          <a:off x="6208635" y="2207178"/>
          <a:ext cx="1594771" cy="4060309"/>
        </p:xfrm>
        <a:graphic>
          <a:graphicData uri="http://schemas.openxmlformats.org/drawingml/2006/chart">
            <c:chart xmlns:c="http://schemas.openxmlformats.org/drawingml/2006/chart" xmlns:r="http://schemas.openxmlformats.org/officeDocument/2006/relationships" r:id="rId8"/>
          </a:graphicData>
        </a:graphic>
      </p:graphicFrame>
      <p:sp>
        <p:nvSpPr>
          <p:cNvPr id="39" name="Text Placeholder 11">
            <a:extLst>
              <a:ext uri="{FF2B5EF4-FFF2-40B4-BE49-F238E27FC236}">
                <a16:creationId xmlns:a16="http://schemas.microsoft.com/office/drawing/2014/main" id="{9D7E2396-4063-4B08-9E2B-33F189CD567D}"/>
              </a:ext>
            </a:extLst>
          </p:cNvPr>
          <p:cNvSpPr txBox="1">
            <a:spLocks/>
          </p:cNvSpPr>
          <p:nvPr/>
        </p:nvSpPr>
        <p:spPr>
          <a:xfrm>
            <a:off x="8391026" y="1919349"/>
            <a:ext cx="1088538" cy="360000"/>
          </a:xfrm>
          <a:prstGeom prst="rect">
            <a:avLst/>
          </a:prstGeom>
          <a:noFill/>
          <a:ln w="19050">
            <a:noFill/>
          </a:ln>
        </p:spPr>
        <p:txBody>
          <a:bodyPr vert="horz" lIns="7200" tIns="0" rIns="0" bIns="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400" b="1" kern="1200">
                <a:solidFill>
                  <a:schemeClr val="tx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200" b="0"/>
              <a:t>Heerlen</a:t>
            </a:r>
            <a:endParaRPr lang="nl-NL" sz="1600" b="0" dirty="0"/>
          </a:p>
        </p:txBody>
      </p:sp>
      <p:graphicFrame>
        <p:nvGraphicFramePr>
          <p:cNvPr id="23" name="Google Shape;1863;p20">
            <a:extLst>
              <a:ext uri="{FF2B5EF4-FFF2-40B4-BE49-F238E27FC236}">
                <a16:creationId xmlns:a16="http://schemas.microsoft.com/office/drawing/2014/main" id="{5656A2A3-19ED-40D9-8D40-03F94B24370E}"/>
              </a:ext>
            </a:extLst>
          </p:cNvPr>
          <p:cNvGraphicFramePr/>
          <p:nvPr>
            <p:extLst>
              <p:ext uri="{D42A27DB-BD31-4B8C-83A1-F6EECF244321}">
                <p14:modId xmlns:p14="http://schemas.microsoft.com/office/powerpoint/2010/main" val="4033758221"/>
              </p:ext>
            </p:extLst>
          </p:nvPr>
        </p:nvGraphicFramePr>
        <p:xfrm>
          <a:off x="8137910" y="2207178"/>
          <a:ext cx="1594771" cy="4060309"/>
        </p:xfrm>
        <a:graphic>
          <a:graphicData uri="http://schemas.openxmlformats.org/drawingml/2006/chart">
            <c:chart xmlns:c="http://schemas.openxmlformats.org/drawingml/2006/chart" xmlns:r="http://schemas.openxmlformats.org/officeDocument/2006/relationships" r:id="rId9"/>
          </a:graphicData>
        </a:graphic>
      </p:graphicFrame>
      <p:sp>
        <p:nvSpPr>
          <p:cNvPr id="46" name="Text Placeholder 11">
            <a:extLst>
              <a:ext uri="{FF2B5EF4-FFF2-40B4-BE49-F238E27FC236}">
                <a16:creationId xmlns:a16="http://schemas.microsoft.com/office/drawing/2014/main" id="{B65BC67A-0F7B-4897-AA20-25251C41EC6C}"/>
              </a:ext>
            </a:extLst>
          </p:cNvPr>
          <p:cNvSpPr txBox="1">
            <a:spLocks/>
          </p:cNvSpPr>
          <p:nvPr/>
        </p:nvSpPr>
        <p:spPr>
          <a:xfrm>
            <a:off x="10147553" y="1919349"/>
            <a:ext cx="1088538" cy="360000"/>
          </a:xfrm>
          <a:prstGeom prst="rect">
            <a:avLst/>
          </a:prstGeom>
          <a:noFill/>
          <a:ln w="19050">
            <a:noFill/>
          </a:ln>
        </p:spPr>
        <p:txBody>
          <a:bodyPr vert="horz" lIns="7200" tIns="0" rIns="0" bIns="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400" b="1" kern="1200">
                <a:solidFill>
                  <a:schemeClr val="tx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200" b="0" dirty="0"/>
              <a:t>Nederland</a:t>
            </a:r>
            <a:endParaRPr lang="nl-NL" sz="1600" b="0" dirty="0"/>
          </a:p>
        </p:txBody>
      </p:sp>
      <p:graphicFrame>
        <p:nvGraphicFramePr>
          <p:cNvPr id="22" name="Google Shape;1863;p20">
            <a:extLst>
              <a:ext uri="{FF2B5EF4-FFF2-40B4-BE49-F238E27FC236}">
                <a16:creationId xmlns:a16="http://schemas.microsoft.com/office/drawing/2014/main" id="{B5F69A43-0FD7-45B2-A70C-A4C2B1B33E5F}"/>
              </a:ext>
            </a:extLst>
          </p:cNvPr>
          <p:cNvGraphicFramePr/>
          <p:nvPr>
            <p:extLst>
              <p:ext uri="{D42A27DB-BD31-4B8C-83A1-F6EECF244321}">
                <p14:modId xmlns:p14="http://schemas.microsoft.com/office/powerpoint/2010/main" val="4287445505"/>
              </p:ext>
            </p:extLst>
          </p:nvPr>
        </p:nvGraphicFramePr>
        <p:xfrm>
          <a:off x="9894437" y="2207178"/>
          <a:ext cx="1594771" cy="4060309"/>
        </p:xfrm>
        <a:graphic>
          <a:graphicData uri="http://schemas.openxmlformats.org/drawingml/2006/chart">
            <c:chart xmlns:c="http://schemas.openxmlformats.org/drawingml/2006/chart" xmlns:r="http://schemas.openxmlformats.org/officeDocument/2006/relationships" r:id="rId10"/>
          </a:graphicData>
        </a:graphic>
      </p:graphicFrame>
      <p:sp>
        <p:nvSpPr>
          <p:cNvPr id="21" name="Rectangle 20">
            <a:extLst>
              <a:ext uri="{FF2B5EF4-FFF2-40B4-BE49-F238E27FC236}">
                <a16:creationId xmlns:a16="http://schemas.microsoft.com/office/drawing/2014/main" id="{369480A5-AC06-4A0F-8B5D-2006EF583544}"/>
              </a:ext>
            </a:extLst>
          </p:cNvPr>
          <p:cNvSpPr/>
          <p:nvPr/>
        </p:nvSpPr>
        <p:spPr>
          <a:xfrm>
            <a:off x="669390" y="1329389"/>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29" name="Rectangle 28">
            <a:extLst>
              <a:ext uri="{FF2B5EF4-FFF2-40B4-BE49-F238E27FC236}">
                <a16:creationId xmlns:a16="http://schemas.microsoft.com/office/drawing/2014/main" id="{2CAA9057-D53E-4C49-932C-3646BAE6077D}"/>
              </a:ext>
            </a:extLst>
          </p:cNvPr>
          <p:cNvSpPr/>
          <p:nvPr/>
        </p:nvSpPr>
        <p:spPr>
          <a:xfrm>
            <a:off x="669390" y="3040269"/>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31" name="Rectangle 30">
            <a:extLst>
              <a:ext uri="{FF2B5EF4-FFF2-40B4-BE49-F238E27FC236}">
                <a16:creationId xmlns:a16="http://schemas.microsoft.com/office/drawing/2014/main" id="{DC480CFF-1FF3-421C-BF5A-C7FEF1BB2BAB}"/>
              </a:ext>
            </a:extLst>
          </p:cNvPr>
          <p:cNvSpPr/>
          <p:nvPr/>
        </p:nvSpPr>
        <p:spPr>
          <a:xfrm>
            <a:off x="669390" y="476072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32" name="Getal 1">
            <a:extLst>
              <a:ext uri="{FF2B5EF4-FFF2-40B4-BE49-F238E27FC236}">
                <a16:creationId xmlns:a16="http://schemas.microsoft.com/office/drawing/2014/main" id="{D0C5D799-1CE3-457F-9EC6-6546AACF986A}"/>
              </a:ext>
            </a:extLst>
          </p:cNvPr>
          <p:cNvSpPr txBox="1">
            <a:spLocks/>
          </p:cNvSpPr>
          <p:nvPr/>
        </p:nvSpPr>
        <p:spPr>
          <a:xfrm>
            <a:off x="1781967" y="1878470"/>
            <a:ext cx="2647912" cy="536549"/>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en-GB" sz="3600">
                <a:solidFill>
                  <a:srgbClr val="22777B"/>
                </a:solidFill>
              </a:rPr>
              <a:t>45 jaar</a:t>
            </a:r>
            <a:endParaRPr lang="nl-NL" sz="3600" dirty="0">
              <a:solidFill>
                <a:srgbClr val="22777B"/>
              </a:solidFill>
            </a:endParaRPr>
          </a:p>
        </p:txBody>
      </p:sp>
      <p:sp>
        <p:nvSpPr>
          <p:cNvPr id="34" name="Getal 2">
            <a:extLst>
              <a:ext uri="{FF2B5EF4-FFF2-40B4-BE49-F238E27FC236}">
                <a16:creationId xmlns:a16="http://schemas.microsoft.com/office/drawing/2014/main" id="{07804BA0-182E-4E23-B6E8-9EB78B621EF5}"/>
              </a:ext>
            </a:extLst>
          </p:cNvPr>
          <p:cNvSpPr txBox="1">
            <a:spLocks/>
          </p:cNvSpPr>
          <p:nvPr/>
        </p:nvSpPr>
        <p:spPr>
          <a:xfrm>
            <a:off x="1785142" y="3573710"/>
            <a:ext cx="2647912" cy="516472"/>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22777B"/>
                </a:solidFill>
              </a:rPr>
              <a:t>18%</a:t>
            </a:r>
            <a:endParaRPr lang="nl-NL" sz="3600" dirty="0">
              <a:solidFill>
                <a:srgbClr val="22777B"/>
              </a:solidFill>
            </a:endParaRPr>
          </a:p>
        </p:txBody>
      </p:sp>
      <p:sp>
        <p:nvSpPr>
          <p:cNvPr id="37" name="Getal 3">
            <a:extLst>
              <a:ext uri="{FF2B5EF4-FFF2-40B4-BE49-F238E27FC236}">
                <a16:creationId xmlns:a16="http://schemas.microsoft.com/office/drawing/2014/main" id="{ACF029FC-1F0C-4304-890F-181867AB1707}"/>
              </a:ext>
            </a:extLst>
          </p:cNvPr>
          <p:cNvSpPr txBox="1">
            <a:spLocks/>
          </p:cNvSpPr>
          <p:nvPr/>
        </p:nvSpPr>
        <p:spPr>
          <a:xfrm>
            <a:off x="1785142" y="5231382"/>
            <a:ext cx="2647912" cy="506249"/>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22777B"/>
                </a:solidFill>
              </a:rPr>
              <a:t>23%</a:t>
            </a:r>
            <a:endParaRPr lang="nl-NL" sz="3600" dirty="0">
              <a:solidFill>
                <a:srgbClr val="22777B"/>
              </a:solidFill>
            </a:endParaRPr>
          </a:p>
        </p:txBody>
      </p:sp>
      <p:sp>
        <p:nvSpPr>
          <p:cNvPr id="44" name="Title 4">
            <a:extLst>
              <a:ext uri="{FF2B5EF4-FFF2-40B4-BE49-F238E27FC236}">
                <a16:creationId xmlns:a16="http://schemas.microsoft.com/office/drawing/2014/main" id="{94C4E5F3-5763-4316-AA48-9B63CC0979B3}"/>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Groene en grijze druk in Heerlen</a:t>
            </a:r>
            <a:endParaRPr lang="nl-NL" dirty="0">
              <a:solidFill>
                <a:schemeClr val="bg1"/>
              </a:solidFill>
            </a:endParaRPr>
          </a:p>
        </p:txBody>
      </p:sp>
      <p:sp>
        <p:nvSpPr>
          <p:cNvPr id="28" name="Text Placeholder 11">
            <a:extLst>
              <a:ext uri="{FF2B5EF4-FFF2-40B4-BE49-F238E27FC236}">
                <a16:creationId xmlns:a16="http://schemas.microsoft.com/office/drawing/2014/main" id="{EEFCCB7C-70B6-454D-AA71-F143E6C755A8}"/>
              </a:ext>
            </a:extLst>
          </p:cNvPr>
          <p:cNvSpPr txBox="1">
            <a:spLocks/>
          </p:cNvSpPr>
          <p:nvPr/>
        </p:nvSpPr>
        <p:spPr>
          <a:xfrm>
            <a:off x="4373563" y="1448595"/>
            <a:ext cx="3484834" cy="267702"/>
          </a:xfrm>
          <a:prstGeom prst="rect">
            <a:avLst/>
          </a:prstGeom>
        </p:spPr>
        <p:txBody>
          <a:bodyPr vert="horz" lIns="7200" tIns="0" rIns="0" bIns="0" rtlCol="0">
            <a:noAutofit/>
          </a:bodyPr>
          <a:lstStyle>
            <a:lvl1pPr marL="0" indent="0">
              <a:spcBef>
                <a:spcPts val="0"/>
              </a:spcBef>
              <a:buNone/>
              <a:defRPr b="0">
                <a:solidFill>
                  <a:schemeClr val="tx1">
                    <a:lumMod val="65000"/>
                    <a:lumOff val="35000"/>
                  </a:schemeClr>
                </a:solidFill>
                <a:latin typeface="Cambria" panose="02040503050406030204" pitchFamily="18" charset="0"/>
                <a:ea typeface="Cambria" panose="02040503050406030204" pitchFamily="18" charset="0"/>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eaLnBrk="1" hangingPunct="1">
              <a:buClr>
                <a:schemeClr val="tx2"/>
              </a:buClr>
              <a:buFont typeface="Corbel" panose="020B0503020204020204" pitchFamily="34" charset="0"/>
              <a:buChar char="-"/>
              <a:defRPr sz="1400"/>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b="1" dirty="0">
                <a:solidFill>
                  <a:schemeClr val="tx1"/>
                </a:solidFill>
                <a:latin typeface="Corbel" panose="020B0503020204020204" pitchFamily="34" charset="0"/>
              </a:rPr>
              <a:t>Ontwikkeling groene druk, 2000-2050</a:t>
            </a:r>
            <a:br>
              <a:rPr lang="nl-NL" dirty="0">
                <a:solidFill>
                  <a:schemeClr val="tx1"/>
                </a:solidFill>
                <a:latin typeface="Corbel" panose="020B0503020204020204" pitchFamily="34" charset="0"/>
              </a:rPr>
            </a:br>
            <a:r>
              <a:rPr lang="nl-NL" sz="1050" dirty="0">
                <a:solidFill>
                  <a:schemeClr val="tx1"/>
                </a:solidFill>
                <a:latin typeface="Corbel" panose="020B0503020204020204" pitchFamily="34" charset="0"/>
              </a:rPr>
              <a:t>Groene druk is het percentage inwoners van 0-19 jaar t.o.v. inwoners van 20-65 jaar</a:t>
            </a:r>
            <a:endParaRPr lang="nl-NL" dirty="0">
              <a:solidFill>
                <a:schemeClr val="tx1"/>
              </a:solidFill>
              <a:latin typeface="Corbel" panose="020B0503020204020204" pitchFamily="34" charset="0"/>
            </a:endParaRPr>
          </a:p>
          <a:p>
            <a:endParaRPr lang="nl-NL" dirty="0">
              <a:solidFill>
                <a:schemeClr val="tx1"/>
              </a:solidFill>
              <a:latin typeface="Corbel" panose="020B0503020204020204" pitchFamily="34" charset="0"/>
            </a:endParaRPr>
          </a:p>
        </p:txBody>
      </p:sp>
      <p:sp>
        <p:nvSpPr>
          <p:cNvPr id="47" name="Text Placeholder 11">
            <a:extLst>
              <a:ext uri="{FF2B5EF4-FFF2-40B4-BE49-F238E27FC236}">
                <a16:creationId xmlns:a16="http://schemas.microsoft.com/office/drawing/2014/main" id="{9C67728F-2B3B-4197-8627-A47B510B5847}"/>
              </a:ext>
            </a:extLst>
          </p:cNvPr>
          <p:cNvSpPr txBox="1">
            <a:spLocks/>
          </p:cNvSpPr>
          <p:nvPr/>
        </p:nvSpPr>
        <p:spPr>
          <a:xfrm>
            <a:off x="8044386" y="1448595"/>
            <a:ext cx="3484834" cy="267702"/>
          </a:xfrm>
          <a:prstGeom prst="rect">
            <a:avLst/>
          </a:prstGeom>
        </p:spPr>
        <p:txBody>
          <a:bodyPr vert="horz" lIns="7200" tIns="0" rIns="0" bIns="0" rtlCol="0">
            <a:noAutofit/>
          </a:bodyPr>
          <a:lstStyle>
            <a:lvl1pPr marL="0" indent="0">
              <a:spcBef>
                <a:spcPts val="0"/>
              </a:spcBef>
              <a:buNone/>
              <a:defRPr b="0">
                <a:solidFill>
                  <a:schemeClr val="tx1">
                    <a:lumMod val="65000"/>
                    <a:lumOff val="35000"/>
                  </a:schemeClr>
                </a:solidFill>
                <a:latin typeface="Cambria" panose="02040503050406030204" pitchFamily="18" charset="0"/>
                <a:ea typeface="Cambria" panose="02040503050406030204" pitchFamily="18" charset="0"/>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eaLnBrk="1" hangingPunct="1">
              <a:buClr>
                <a:schemeClr val="tx2"/>
              </a:buClr>
              <a:buFont typeface="Corbel" panose="020B0503020204020204" pitchFamily="34" charset="0"/>
              <a:buChar char="-"/>
              <a:defRPr sz="1400"/>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b="1" dirty="0">
                <a:solidFill>
                  <a:schemeClr val="tx1"/>
                </a:solidFill>
                <a:latin typeface="Corbel" panose="020B0503020204020204" pitchFamily="34" charset="0"/>
              </a:rPr>
              <a:t>Ontwikkeling grijze druk, 2000-2050</a:t>
            </a:r>
            <a:br>
              <a:rPr lang="nl-NL" dirty="0">
                <a:solidFill>
                  <a:schemeClr val="tx1"/>
                </a:solidFill>
                <a:latin typeface="Corbel" panose="020B0503020204020204" pitchFamily="34" charset="0"/>
              </a:rPr>
            </a:br>
            <a:r>
              <a:rPr lang="nl-NL" sz="1050" dirty="0">
                <a:solidFill>
                  <a:schemeClr val="tx1"/>
                </a:solidFill>
                <a:latin typeface="Corbel" panose="020B0503020204020204" pitchFamily="34" charset="0"/>
              </a:rPr>
              <a:t>Grijze druk is het percentage inwoners van 65+ t.o.v. inwoners van 20-65 jaar</a:t>
            </a:r>
            <a:endParaRPr lang="nl-NL" dirty="0">
              <a:solidFill>
                <a:schemeClr val="tx1"/>
              </a:solidFill>
              <a:latin typeface="Corbel" panose="020B0503020204020204" pitchFamily="34" charset="0"/>
            </a:endParaRPr>
          </a:p>
          <a:p>
            <a:endParaRPr lang="nl-NL" dirty="0">
              <a:solidFill>
                <a:schemeClr val="tx1"/>
              </a:solidFill>
              <a:latin typeface="Corbel" panose="020B0503020204020204" pitchFamily="34" charset="0"/>
            </a:endParaRPr>
          </a:p>
        </p:txBody>
      </p:sp>
      <p:sp>
        <p:nvSpPr>
          <p:cNvPr id="25" name="Text Placeholder 3">
            <a:extLst>
              <a:ext uri="{FF2B5EF4-FFF2-40B4-BE49-F238E27FC236}">
                <a16:creationId xmlns:a16="http://schemas.microsoft.com/office/drawing/2014/main" id="{DCC4579A-2354-45E9-88BC-6B51BD920C52}"/>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Demografie:</a:t>
            </a:r>
          </a:p>
        </p:txBody>
      </p:sp>
      <p:sp>
        <p:nvSpPr>
          <p:cNvPr id="26" name="Text Placeholder 15">
            <a:extLst>
              <a:ext uri="{FF2B5EF4-FFF2-40B4-BE49-F238E27FC236}">
                <a16:creationId xmlns:a16="http://schemas.microsoft.com/office/drawing/2014/main" id="{C7487575-C9AA-4519-B3FE-E6F0F21302AE}"/>
              </a:ext>
            </a:extLst>
          </p:cNvPr>
          <p:cNvSpPr txBox="1">
            <a:spLocks/>
          </p:cNvSpPr>
          <p:nvPr/>
        </p:nvSpPr>
        <p:spPr>
          <a:xfrm>
            <a:off x="662780" y="6691150"/>
            <a:ext cx="10868400" cy="122400"/>
          </a:xfrm>
          <a:prstGeom prst="rect">
            <a:avLst/>
          </a:prstGeom>
        </p:spPr>
        <p:txBody>
          <a:bodyPr vert="horz" lIns="36000" tIns="0" rIns="36000" bIns="0" rtlCol="0" anchor="b">
            <a:noAutofit/>
          </a:bodyPr>
          <a:lstStyle>
            <a:lvl1pPr marL="90000" indent="-90000" algn="l" defTabSz="685800" rtl="0" eaLnBrk="1" latinLnBrk="0" hangingPunct="1">
              <a:lnSpc>
                <a:spcPct val="90000"/>
              </a:lnSpc>
              <a:spcBef>
                <a:spcPts val="0"/>
              </a:spcBef>
              <a:buClrTx/>
              <a:buFont typeface="+mj-lt"/>
              <a:buAutoNum type="arabicPeriod"/>
              <a:defRPr sz="8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buFont typeface="+mj-lt"/>
              <a:buNone/>
            </a:pPr>
            <a:r>
              <a:rPr lang="nl-NL" dirty="0"/>
              <a:t>Bron: </a:t>
            </a:r>
            <a:r>
              <a:rPr lang="nl-NL" dirty="0">
                <a:hlinkClick r:id="rId11"/>
              </a:rPr>
              <a:t>CBS</a:t>
            </a:r>
            <a:r>
              <a:rPr lang="nl-NL" dirty="0"/>
              <a:t> regionale kerncijfers; </a:t>
            </a:r>
            <a:r>
              <a:rPr lang="nl-NL" dirty="0">
                <a:hlinkClick r:id="rId12"/>
              </a:rPr>
              <a:t>CBS</a:t>
            </a:r>
            <a:r>
              <a:rPr lang="nl-NL" dirty="0"/>
              <a:t> prognose; </a:t>
            </a:r>
            <a:r>
              <a:rPr lang="nl-NL" dirty="0" err="1"/>
              <a:t>it’s</a:t>
            </a:r>
            <a:r>
              <a:rPr lang="nl-NL" dirty="0"/>
              <a:t> public analyse</a:t>
            </a:r>
          </a:p>
        </p:txBody>
      </p:sp>
      <p:sp>
        <p:nvSpPr>
          <p:cNvPr id="35" name="Getal 1">
            <a:extLst>
              <a:ext uri="{FF2B5EF4-FFF2-40B4-BE49-F238E27FC236}">
                <a16:creationId xmlns:a16="http://schemas.microsoft.com/office/drawing/2014/main" id="{81DF3EB2-38C4-437C-AB3F-AAB0FF552F53}"/>
              </a:ext>
            </a:extLst>
          </p:cNvPr>
          <p:cNvSpPr txBox="1">
            <a:spLocks/>
          </p:cNvSpPr>
          <p:nvPr/>
        </p:nvSpPr>
        <p:spPr>
          <a:xfrm>
            <a:off x="1785142" y="1600884"/>
            <a:ext cx="2647912" cy="26759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200" dirty="0">
                <a:solidFill>
                  <a:schemeClr val="tx1"/>
                </a:solidFill>
              </a:rPr>
              <a:t>Gemiddelde leeftijd (2020)</a:t>
            </a:r>
            <a:endParaRPr lang="nl-NL" sz="3200" dirty="0">
              <a:solidFill>
                <a:srgbClr val="22777B"/>
              </a:solidFill>
            </a:endParaRPr>
          </a:p>
        </p:txBody>
      </p:sp>
      <p:sp>
        <p:nvSpPr>
          <p:cNvPr id="36" name="Getal 1">
            <a:extLst>
              <a:ext uri="{FF2B5EF4-FFF2-40B4-BE49-F238E27FC236}">
                <a16:creationId xmlns:a16="http://schemas.microsoft.com/office/drawing/2014/main" id="{1A672B7F-4983-4115-8D6B-A1B80D1DBB97}"/>
              </a:ext>
            </a:extLst>
          </p:cNvPr>
          <p:cNvSpPr txBox="1">
            <a:spLocks/>
          </p:cNvSpPr>
          <p:nvPr/>
        </p:nvSpPr>
        <p:spPr>
          <a:xfrm>
            <a:off x="1785142" y="3223170"/>
            <a:ext cx="2647912" cy="267595"/>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200" dirty="0">
                <a:solidFill>
                  <a:schemeClr val="tx1"/>
                </a:solidFill>
              </a:rPr>
              <a:t>Percentage inwoners van 65+</a:t>
            </a:r>
          </a:p>
          <a:p>
            <a:pPr marL="0" indent="0">
              <a:buClrTx/>
              <a:buFontTx/>
            </a:pPr>
            <a:r>
              <a:rPr lang="nl-NL" sz="1200" dirty="0">
                <a:solidFill>
                  <a:schemeClr val="tx1"/>
                </a:solidFill>
              </a:rPr>
              <a:t> 1 jan 2020</a:t>
            </a:r>
            <a:endParaRPr lang="nl-NL" sz="3200" dirty="0">
              <a:solidFill>
                <a:srgbClr val="22777B"/>
              </a:solidFill>
            </a:endParaRPr>
          </a:p>
        </p:txBody>
      </p:sp>
      <p:sp>
        <p:nvSpPr>
          <p:cNvPr id="38" name="Getal 1">
            <a:extLst>
              <a:ext uri="{FF2B5EF4-FFF2-40B4-BE49-F238E27FC236}">
                <a16:creationId xmlns:a16="http://schemas.microsoft.com/office/drawing/2014/main" id="{336D3555-CDCB-4C42-938D-650BF7B09AF2}"/>
              </a:ext>
            </a:extLst>
          </p:cNvPr>
          <p:cNvSpPr txBox="1">
            <a:spLocks/>
          </p:cNvSpPr>
          <p:nvPr/>
        </p:nvSpPr>
        <p:spPr>
          <a:xfrm>
            <a:off x="1785142" y="4923496"/>
            <a:ext cx="2647912" cy="267595"/>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pPr>
            <a:r>
              <a:rPr lang="nl-NL" sz="1200" dirty="0">
                <a:solidFill>
                  <a:schemeClr val="tx1"/>
                </a:solidFill>
              </a:rPr>
              <a:t>Percentage inwoners van 0-19 jaar </a:t>
            </a:r>
          </a:p>
          <a:p>
            <a:pPr marL="0" indent="0">
              <a:buClrTx/>
            </a:pPr>
            <a:r>
              <a:rPr lang="nl-NL" sz="1200" dirty="0">
                <a:solidFill>
                  <a:schemeClr val="tx1"/>
                </a:solidFill>
              </a:rPr>
              <a:t>1 jan 2020</a:t>
            </a:r>
            <a:endParaRPr lang="nl-NL" sz="3200" dirty="0">
              <a:solidFill>
                <a:srgbClr val="22777B"/>
              </a:solidFill>
            </a:endParaRPr>
          </a:p>
        </p:txBody>
      </p:sp>
      <p:sp>
        <p:nvSpPr>
          <p:cNvPr id="40" name="Getal 1">
            <a:extLst>
              <a:ext uri="{FF2B5EF4-FFF2-40B4-BE49-F238E27FC236}">
                <a16:creationId xmlns:a16="http://schemas.microsoft.com/office/drawing/2014/main" id="{E1DA8883-E9C0-4E06-9EBF-411130CFB472}"/>
              </a:ext>
            </a:extLst>
          </p:cNvPr>
          <p:cNvSpPr txBox="1">
            <a:spLocks/>
          </p:cNvSpPr>
          <p:nvPr/>
        </p:nvSpPr>
        <p:spPr>
          <a:xfrm>
            <a:off x="1785142" y="2434328"/>
            <a:ext cx="2647912" cy="26759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200" dirty="0">
                <a:solidFill>
                  <a:schemeClr val="tx1"/>
                </a:solidFill>
              </a:rPr>
              <a:t>Landelijk is dit 42 jaar</a:t>
            </a:r>
            <a:endParaRPr lang="nl-NL" sz="3200" dirty="0">
              <a:solidFill>
                <a:srgbClr val="22777B"/>
              </a:solidFill>
            </a:endParaRPr>
          </a:p>
        </p:txBody>
      </p:sp>
      <p:sp>
        <p:nvSpPr>
          <p:cNvPr id="42" name="Getal 1">
            <a:extLst>
              <a:ext uri="{FF2B5EF4-FFF2-40B4-BE49-F238E27FC236}">
                <a16:creationId xmlns:a16="http://schemas.microsoft.com/office/drawing/2014/main" id="{9BBCE3A8-52DE-4398-8B47-95F1A58671E7}"/>
              </a:ext>
            </a:extLst>
          </p:cNvPr>
          <p:cNvSpPr txBox="1">
            <a:spLocks/>
          </p:cNvSpPr>
          <p:nvPr/>
        </p:nvSpPr>
        <p:spPr>
          <a:xfrm>
            <a:off x="1785142" y="4094102"/>
            <a:ext cx="2647912" cy="26759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200" dirty="0">
                <a:solidFill>
                  <a:schemeClr val="tx1"/>
                </a:solidFill>
              </a:rPr>
              <a:t>Landelijk is dit 19%</a:t>
            </a:r>
            <a:endParaRPr lang="nl-NL" sz="3200" dirty="0">
              <a:solidFill>
                <a:srgbClr val="22777B"/>
              </a:solidFill>
            </a:endParaRPr>
          </a:p>
        </p:txBody>
      </p:sp>
      <p:sp>
        <p:nvSpPr>
          <p:cNvPr id="43" name="Getal 1">
            <a:extLst>
              <a:ext uri="{FF2B5EF4-FFF2-40B4-BE49-F238E27FC236}">
                <a16:creationId xmlns:a16="http://schemas.microsoft.com/office/drawing/2014/main" id="{A94E909E-01C3-4CBC-AE9F-3B3D7ACCE6CD}"/>
              </a:ext>
            </a:extLst>
          </p:cNvPr>
          <p:cNvSpPr txBox="1">
            <a:spLocks/>
          </p:cNvSpPr>
          <p:nvPr/>
        </p:nvSpPr>
        <p:spPr>
          <a:xfrm>
            <a:off x="1785142" y="5756016"/>
            <a:ext cx="2647912" cy="26759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200" dirty="0">
                <a:solidFill>
                  <a:schemeClr val="tx1"/>
                </a:solidFill>
              </a:rPr>
              <a:t>Landelijk is dit 22%</a:t>
            </a:r>
            <a:endParaRPr lang="nl-NL" sz="3200" dirty="0">
              <a:solidFill>
                <a:srgbClr val="22777B"/>
              </a:solidFill>
            </a:endParaRPr>
          </a:p>
        </p:txBody>
      </p:sp>
      <p:pic>
        <p:nvPicPr>
          <p:cNvPr id="51" name="Graphic 50" descr="Man with solid fill">
            <a:extLst>
              <a:ext uri="{FF2B5EF4-FFF2-40B4-BE49-F238E27FC236}">
                <a16:creationId xmlns:a16="http://schemas.microsoft.com/office/drawing/2014/main" id="{596AA61C-4C66-4DDE-AE49-D9A5D3382F9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292581" y="1929561"/>
            <a:ext cx="459082" cy="459078"/>
          </a:xfrm>
          <a:prstGeom prst="rect">
            <a:avLst/>
          </a:prstGeom>
        </p:spPr>
      </p:pic>
      <p:grpSp>
        <p:nvGrpSpPr>
          <p:cNvPr id="7" name="Group 6">
            <a:extLst>
              <a:ext uri="{FF2B5EF4-FFF2-40B4-BE49-F238E27FC236}">
                <a16:creationId xmlns:a16="http://schemas.microsoft.com/office/drawing/2014/main" id="{04804297-0E5A-465F-8FB9-A70FB0D89617}"/>
              </a:ext>
            </a:extLst>
          </p:cNvPr>
          <p:cNvGrpSpPr/>
          <p:nvPr/>
        </p:nvGrpSpPr>
        <p:grpSpPr>
          <a:xfrm>
            <a:off x="1212280" y="3623618"/>
            <a:ext cx="510106" cy="381302"/>
            <a:chOff x="1212280" y="3623618"/>
            <a:chExt cx="510106" cy="381302"/>
          </a:xfrm>
        </p:grpSpPr>
        <p:sp>
          <p:nvSpPr>
            <p:cNvPr id="6" name="Rectangle 5">
              <a:extLst>
                <a:ext uri="{FF2B5EF4-FFF2-40B4-BE49-F238E27FC236}">
                  <a16:creationId xmlns:a16="http://schemas.microsoft.com/office/drawing/2014/main" id="{420C85B3-A00A-46D4-9FFC-16542BC0E3D2}"/>
                </a:ext>
              </a:extLst>
            </p:cNvPr>
            <p:cNvSpPr/>
            <p:nvPr/>
          </p:nvSpPr>
          <p:spPr>
            <a:xfrm>
              <a:off x="1524386" y="3715269"/>
              <a:ext cx="198000" cy="198000"/>
            </a:xfrm>
            <a:prstGeom prst="rect">
              <a:avLst/>
            </a:prstGeom>
            <a:solidFill>
              <a:srgbClr val="22777B"/>
            </a:solidFill>
            <a:ln w="28575">
              <a:solidFill>
                <a:srgbClr val="22777B"/>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indent="0" algn="ctr">
                <a:buClr>
                  <a:schemeClr val="tx2"/>
                </a:buClr>
                <a:buNone/>
              </a:pPr>
              <a:r>
                <a:rPr lang="en-GB" sz="900" b="1" dirty="0">
                  <a:solidFill>
                    <a:srgbClr val="FFFFFF"/>
                  </a:solidFill>
                </a:rPr>
                <a:t>65+</a:t>
              </a:r>
              <a:endParaRPr kumimoji="0" lang="nl-NL" sz="9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endParaRPr>
            </a:p>
          </p:txBody>
        </p:sp>
        <p:pic>
          <p:nvPicPr>
            <p:cNvPr id="54" name="Graphic 53" descr="Man with solid fill">
              <a:extLst>
                <a:ext uri="{FF2B5EF4-FFF2-40B4-BE49-F238E27FC236}">
                  <a16:creationId xmlns:a16="http://schemas.microsoft.com/office/drawing/2014/main" id="{492C5B3D-B1AB-4A39-BCFA-5D3B33E2D3A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212280" y="3623618"/>
              <a:ext cx="381306" cy="381302"/>
            </a:xfrm>
            <a:prstGeom prst="rect">
              <a:avLst/>
            </a:prstGeom>
          </p:spPr>
        </p:pic>
      </p:grpSp>
      <p:grpSp>
        <p:nvGrpSpPr>
          <p:cNvPr id="56" name="Group 55">
            <a:extLst>
              <a:ext uri="{FF2B5EF4-FFF2-40B4-BE49-F238E27FC236}">
                <a16:creationId xmlns:a16="http://schemas.microsoft.com/office/drawing/2014/main" id="{615DA8DF-6024-48FE-B8E9-E93DCF0223AF}"/>
              </a:ext>
            </a:extLst>
          </p:cNvPr>
          <p:cNvGrpSpPr/>
          <p:nvPr/>
        </p:nvGrpSpPr>
        <p:grpSpPr>
          <a:xfrm>
            <a:off x="1212280" y="5315292"/>
            <a:ext cx="510106" cy="381302"/>
            <a:chOff x="1212280" y="3623618"/>
            <a:chExt cx="510106" cy="381302"/>
          </a:xfrm>
        </p:grpSpPr>
        <p:sp>
          <p:nvSpPr>
            <p:cNvPr id="57" name="Rectangle 56">
              <a:extLst>
                <a:ext uri="{FF2B5EF4-FFF2-40B4-BE49-F238E27FC236}">
                  <a16:creationId xmlns:a16="http://schemas.microsoft.com/office/drawing/2014/main" id="{9D5DDC1D-E914-44EE-9D37-0410029D7FBD}"/>
                </a:ext>
              </a:extLst>
            </p:cNvPr>
            <p:cNvSpPr/>
            <p:nvPr/>
          </p:nvSpPr>
          <p:spPr>
            <a:xfrm>
              <a:off x="1524386" y="3715269"/>
              <a:ext cx="198000" cy="198000"/>
            </a:xfrm>
            <a:prstGeom prst="rect">
              <a:avLst/>
            </a:prstGeom>
            <a:solidFill>
              <a:srgbClr val="22777B"/>
            </a:solidFill>
            <a:ln w="28575">
              <a:solidFill>
                <a:srgbClr val="22777B"/>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indent="0" algn="ctr">
                <a:buClr>
                  <a:schemeClr val="tx2"/>
                </a:buClr>
                <a:buNone/>
              </a:pPr>
              <a:r>
                <a:rPr kumimoji="0" lang="en-GB" sz="9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19-</a:t>
              </a:r>
              <a:endParaRPr kumimoji="0" lang="nl-NL" sz="9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endParaRPr>
            </a:p>
          </p:txBody>
        </p:sp>
        <p:pic>
          <p:nvPicPr>
            <p:cNvPr id="58" name="Graphic 57" descr="Man with solid fill">
              <a:extLst>
                <a:ext uri="{FF2B5EF4-FFF2-40B4-BE49-F238E27FC236}">
                  <a16:creationId xmlns:a16="http://schemas.microsoft.com/office/drawing/2014/main" id="{ADD2EB5A-031A-4A7C-A378-BC959A887FEA}"/>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212280" y="3623618"/>
              <a:ext cx="381306" cy="381302"/>
            </a:xfrm>
            <a:prstGeom prst="rect">
              <a:avLst/>
            </a:prstGeom>
          </p:spPr>
        </p:pic>
      </p:grpSp>
    </p:spTree>
    <p:extLst>
      <p:ext uri="{BB962C8B-B14F-4D97-AF65-F5344CB8AC3E}">
        <p14:creationId xmlns:p14="http://schemas.microsoft.com/office/powerpoint/2010/main" val="2147358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A6CB760-2C22-4524-9FF7-B7A31A64671D}"/>
              </a:ext>
            </a:extLst>
          </p:cNvPr>
          <p:cNvSpPr/>
          <p:nvPr/>
        </p:nvSpPr>
        <p:spPr>
          <a:xfrm>
            <a:off x="4370665" y="5493932"/>
            <a:ext cx="1459226" cy="722514"/>
          </a:xfrm>
          <a:prstGeom prst="rect">
            <a:avLst/>
          </a:prstGeom>
          <a:gradFill flip="none" rotWithShape="1">
            <a:gsLst>
              <a:gs pos="0">
                <a:schemeClr val="bg1">
                  <a:lumMod val="95000"/>
                </a:schemeClr>
              </a:gs>
              <a:gs pos="100000">
                <a:schemeClr val="bg1">
                  <a:lumMod val="85000"/>
                </a:schemeClr>
              </a:gs>
              <a:gs pos="100000">
                <a:schemeClr val="bg1"/>
              </a:gs>
            </a:gsLst>
            <a:lin ang="0" scaled="1"/>
            <a:tileRect/>
          </a:gra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Clr>
                <a:schemeClr val="tx2"/>
              </a:buClr>
              <a:buNone/>
            </a:pPr>
            <a:r>
              <a:rPr lang="nl-NL" sz="1050" b="1"/>
              <a:t>Deze top 10 is goed voor 65% van de verhuizers naar Heerlen toe</a:t>
            </a:r>
            <a:endParaRPr lang="nl-NL" sz="1050" b="1" dirty="0"/>
          </a:p>
        </p:txBody>
      </p:sp>
      <p:sp>
        <p:nvSpPr>
          <p:cNvPr id="17" name="Rectangle 16">
            <a:extLst>
              <a:ext uri="{FF2B5EF4-FFF2-40B4-BE49-F238E27FC236}">
                <a16:creationId xmlns:a16="http://schemas.microsoft.com/office/drawing/2014/main" id="{88CE08BB-27A7-4E16-A628-ED6571672C67}"/>
              </a:ext>
            </a:extLst>
          </p:cNvPr>
          <p:cNvSpPr/>
          <p:nvPr/>
        </p:nvSpPr>
        <p:spPr>
          <a:xfrm>
            <a:off x="9797914" y="5493932"/>
            <a:ext cx="1459226" cy="722514"/>
          </a:xfrm>
          <a:prstGeom prst="rect">
            <a:avLst/>
          </a:prstGeom>
          <a:gradFill flip="none" rotWithShape="1">
            <a:gsLst>
              <a:gs pos="0">
                <a:schemeClr val="bg1">
                  <a:lumMod val="95000"/>
                </a:schemeClr>
              </a:gs>
              <a:gs pos="100000">
                <a:schemeClr val="bg1">
                  <a:lumMod val="85000"/>
                </a:schemeClr>
              </a:gs>
              <a:gs pos="100000">
                <a:schemeClr val="bg1"/>
              </a:gs>
            </a:gsLst>
            <a:lin ang="0" scaled="1"/>
            <a:tileRect/>
          </a:gra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Clr>
                <a:schemeClr val="tx2"/>
              </a:buClr>
              <a:buNone/>
            </a:pPr>
            <a:r>
              <a:rPr kumimoji="0" lang="nl-NL" sz="1050" b="1" i="0" u="none" strike="noStrike" kern="1200" cap="none" spc="0" normalizeH="0" baseline="0" noProof="0">
                <a:ln>
                  <a:noFill/>
                </a:ln>
                <a:effectLst/>
                <a:uLnTx/>
                <a:uFillTx/>
                <a:latin typeface="Corbel" panose="020B0503020204020204" pitchFamily="34" charset="0"/>
                <a:ea typeface="+mn-ea"/>
                <a:cs typeface="+mn-cs"/>
              </a:rPr>
              <a:t>Deze top 10 is goed voor 75% van de verhuizers weg uit Heerlen</a:t>
            </a:r>
            <a:endParaRPr kumimoji="0" lang="nl-NL" sz="1050" b="1"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4" name="Rectangle 13">
            <a:extLst>
              <a:ext uri="{FF2B5EF4-FFF2-40B4-BE49-F238E27FC236}">
                <a16:creationId xmlns:a16="http://schemas.microsoft.com/office/drawing/2014/main" id="{C5A14C2F-0626-4638-AB95-F8A4F05BA391}"/>
              </a:ext>
            </a:extLst>
          </p:cNvPr>
          <p:cNvSpPr/>
          <p:nvPr/>
        </p:nvSpPr>
        <p:spPr>
          <a:xfrm>
            <a:off x="-85725" y="242664"/>
            <a:ext cx="12363450" cy="594000"/>
          </a:xfrm>
          <a:prstGeom prst="rect">
            <a:avLst/>
          </a:prstGeom>
          <a:solidFill>
            <a:schemeClr val="accent1"/>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8" name="Text Placeholder 3">
            <a:extLst>
              <a:ext uri="{FF2B5EF4-FFF2-40B4-BE49-F238E27FC236}">
                <a16:creationId xmlns:a16="http://schemas.microsoft.com/office/drawing/2014/main" id="{D73C16C0-176E-4EC1-8C62-5020F2C322C5}"/>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graphicFrame>
        <p:nvGraphicFramePr>
          <p:cNvPr id="19" name="Google Shape;1867;p20">
            <a:extLst>
              <a:ext uri="{FF2B5EF4-FFF2-40B4-BE49-F238E27FC236}">
                <a16:creationId xmlns:a16="http://schemas.microsoft.com/office/drawing/2014/main" id="{94D6E2D6-4162-42FA-BD51-4706561FBC75}"/>
              </a:ext>
            </a:extLst>
          </p:cNvPr>
          <p:cNvGraphicFramePr/>
          <p:nvPr>
            <p:extLst>
              <p:ext uri="{D42A27DB-BD31-4B8C-83A1-F6EECF244321}">
                <p14:modId xmlns:p14="http://schemas.microsoft.com/office/powerpoint/2010/main" val="2001912316"/>
              </p:ext>
            </p:extLst>
          </p:nvPr>
        </p:nvGraphicFramePr>
        <p:xfrm>
          <a:off x="729086" y="1720102"/>
          <a:ext cx="5100320" cy="449634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Google Shape;1867;p20">
            <a:extLst>
              <a:ext uri="{FF2B5EF4-FFF2-40B4-BE49-F238E27FC236}">
                <a16:creationId xmlns:a16="http://schemas.microsoft.com/office/drawing/2014/main" id="{F233F3E4-B95F-44AD-A921-76627D7A042A}"/>
              </a:ext>
            </a:extLst>
          </p:cNvPr>
          <p:cNvGraphicFramePr/>
          <p:nvPr>
            <p:extLst>
              <p:ext uri="{D42A27DB-BD31-4B8C-83A1-F6EECF244321}">
                <p14:modId xmlns:p14="http://schemas.microsoft.com/office/powerpoint/2010/main" val="1112181083"/>
              </p:ext>
            </p:extLst>
          </p:nvPr>
        </p:nvGraphicFramePr>
        <p:xfrm>
          <a:off x="6169666" y="1720102"/>
          <a:ext cx="5359554" cy="4496343"/>
        </p:xfrm>
        <a:graphic>
          <a:graphicData uri="http://schemas.openxmlformats.org/drawingml/2006/chart">
            <c:chart xmlns:c="http://schemas.openxmlformats.org/drawingml/2006/chart" xmlns:r="http://schemas.openxmlformats.org/officeDocument/2006/relationships" r:id="rId6"/>
          </a:graphicData>
        </a:graphic>
      </p:graphicFrame>
      <p:sp>
        <p:nvSpPr>
          <p:cNvPr id="44" name="Title 4">
            <a:extLst>
              <a:ext uri="{FF2B5EF4-FFF2-40B4-BE49-F238E27FC236}">
                <a16:creationId xmlns:a16="http://schemas.microsoft.com/office/drawing/2014/main" id="{94C4E5F3-5763-4316-AA48-9B63CC0979B3}"/>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Verhuizingen van en naar Heerlen</a:t>
            </a:r>
            <a:endParaRPr lang="nl-NL" dirty="0">
              <a:solidFill>
                <a:schemeClr val="bg1"/>
              </a:solidFill>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25302007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3980" name="think-cell Slide" r:id="rId7" imgW="425" imgH="424" progId="TCLayout.ActiveDocument.1">
                  <p:embed/>
                </p:oleObj>
              </mc:Choice>
              <mc:Fallback>
                <p:oleObj name="think-cell Slide" r:id="rId7"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5" name="Text Placeholder 3">
            <a:extLst>
              <a:ext uri="{FF2B5EF4-FFF2-40B4-BE49-F238E27FC236}">
                <a16:creationId xmlns:a16="http://schemas.microsoft.com/office/drawing/2014/main" id="{E4833327-7FCC-46D3-9A32-EA2C5A2DAB51}"/>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Demografie:</a:t>
            </a:r>
          </a:p>
        </p:txBody>
      </p:sp>
      <p:sp>
        <p:nvSpPr>
          <p:cNvPr id="55" name="Rectangle 54">
            <a:extLst>
              <a:ext uri="{FF2B5EF4-FFF2-40B4-BE49-F238E27FC236}">
                <a16:creationId xmlns:a16="http://schemas.microsoft.com/office/drawing/2014/main" id="{D540D1A8-5D19-4C1E-A72A-C096D0941195}"/>
              </a:ext>
            </a:extLst>
          </p:cNvPr>
          <p:cNvSpPr/>
          <p:nvPr/>
        </p:nvSpPr>
        <p:spPr>
          <a:xfrm>
            <a:off x="516990" y="1161406"/>
            <a:ext cx="3434400" cy="1419161"/>
          </a:xfrm>
          <a:prstGeom prst="rect">
            <a:avLst/>
          </a:prstGeom>
          <a:no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16" name="Text Placeholder 15">
            <a:extLst>
              <a:ext uri="{FF2B5EF4-FFF2-40B4-BE49-F238E27FC236}">
                <a16:creationId xmlns:a16="http://schemas.microsoft.com/office/drawing/2014/main" id="{C9C3D958-31D1-4016-843E-A54BBBB7B142}"/>
              </a:ext>
            </a:extLst>
          </p:cNvPr>
          <p:cNvSpPr>
            <a:spLocks noGrp="1"/>
          </p:cNvSpPr>
          <p:nvPr>
            <p:ph type="body" sz="quarter" idx="20"/>
          </p:nvPr>
        </p:nvSpPr>
        <p:spPr>
          <a:xfrm>
            <a:off x="662780" y="6691150"/>
            <a:ext cx="10868400" cy="122400"/>
          </a:xfrm>
        </p:spPr>
        <p:txBody>
          <a:bodyPr/>
          <a:lstStyle/>
          <a:p>
            <a:pPr marL="0" indent="0">
              <a:buNone/>
            </a:pPr>
            <a:r>
              <a:rPr lang="nl-NL" dirty="0"/>
              <a:t>Bron:  </a:t>
            </a:r>
            <a:r>
              <a:rPr lang="nl-NL" dirty="0">
                <a:hlinkClick r:id="rId9"/>
              </a:rPr>
              <a:t>CBS</a:t>
            </a:r>
            <a:r>
              <a:rPr lang="nl-NL" dirty="0"/>
              <a:t> verhuizingen; it’s public analyse</a:t>
            </a:r>
          </a:p>
        </p:txBody>
      </p:sp>
      <p:sp>
        <p:nvSpPr>
          <p:cNvPr id="28" name="Text Placeholder 11">
            <a:extLst>
              <a:ext uri="{FF2B5EF4-FFF2-40B4-BE49-F238E27FC236}">
                <a16:creationId xmlns:a16="http://schemas.microsoft.com/office/drawing/2014/main" id="{EEFCCB7C-70B6-454D-AA71-F143E6C755A8}"/>
              </a:ext>
            </a:extLst>
          </p:cNvPr>
          <p:cNvSpPr txBox="1">
            <a:spLocks/>
          </p:cNvSpPr>
          <p:nvPr/>
        </p:nvSpPr>
        <p:spPr>
          <a:xfrm>
            <a:off x="662780" y="1452400"/>
            <a:ext cx="5292000" cy="267702"/>
          </a:xfrm>
          <a:prstGeom prst="rect">
            <a:avLst/>
          </a:prstGeom>
        </p:spPr>
        <p:txBody>
          <a:bodyPr vert="horz" lIns="36000" tIns="18000" rIns="36000" bIns="18000" rtlCol="0">
            <a:noAutofit/>
          </a:bodyPr>
          <a:lstStyle>
            <a:lvl1pPr marL="0" indent="0">
              <a:spcBef>
                <a:spcPts val="0"/>
              </a:spcBef>
              <a:buNone/>
              <a:defRPr b="0">
                <a:solidFill>
                  <a:schemeClr val="tx1">
                    <a:lumMod val="65000"/>
                    <a:lumOff val="35000"/>
                  </a:schemeClr>
                </a:solidFill>
                <a:latin typeface="Cambria" panose="02040503050406030204" pitchFamily="18" charset="0"/>
                <a:ea typeface="Cambria" panose="02040503050406030204" pitchFamily="18" charset="0"/>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eaLnBrk="1" hangingPunct="1">
              <a:buClr>
                <a:schemeClr val="tx2"/>
              </a:buClr>
              <a:buFont typeface="Corbel" panose="020B0503020204020204" pitchFamily="34" charset="0"/>
              <a:buChar char="-"/>
              <a:defRPr sz="1400"/>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b="1" dirty="0">
                <a:solidFill>
                  <a:srgbClr val="000000"/>
                </a:solidFill>
                <a:latin typeface="Corbel" panose="020B0503020204020204" pitchFamily="34" charset="0"/>
              </a:rPr>
              <a:t>Top 10 gemeente van herkomst, 2019</a:t>
            </a:r>
          </a:p>
        </p:txBody>
      </p:sp>
      <p:sp>
        <p:nvSpPr>
          <p:cNvPr id="47" name="Text Placeholder 11">
            <a:extLst>
              <a:ext uri="{FF2B5EF4-FFF2-40B4-BE49-F238E27FC236}">
                <a16:creationId xmlns:a16="http://schemas.microsoft.com/office/drawing/2014/main" id="{9C67728F-2B3B-4197-8627-A47B510B5847}"/>
              </a:ext>
            </a:extLst>
          </p:cNvPr>
          <p:cNvSpPr txBox="1">
            <a:spLocks/>
          </p:cNvSpPr>
          <p:nvPr/>
        </p:nvSpPr>
        <p:spPr>
          <a:xfrm>
            <a:off x="6237220" y="1452400"/>
            <a:ext cx="5292000" cy="267702"/>
          </a:xfrm>
          <a:prstGeom prst="rect">
            <a:avLst/>
          </a:prstGeom>
        </p:spPr>
        <p:txBody>
          <a:bodyPr vert="horz" lIns="36000" tIns="18000" rIns="36000" bIns="18000" rtlCol="0">
            <a:noAutofit/>
          </a:bodyPr>
          <a:lstStyle>
            <a:lvl1pPr marL="0" indent="0">
              <a:spcBef>
                <a:spcPts val="0"/>
              </a:spcBef>
              <a:buNone/>
              <a:defRPr b="0">
                <a:solidFill>
                  <a:schemeClr val="tx1">
                    <a:lumMod val="65000"/>
                    <a:lumOff val="35000"/>
                  </a:schemeClr>
                </a:solidFill>
                <a:latin typeface="Cambria" panose="02040503050406030204" pitchFamily="18" charset="0"/>
                <a:ea typeface="Cambria" panose="02040503050406030204" pitchFamily="18" charset="0"/>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eaLnBrk="1" hangingPunct="1">
              <a:buClr>
                <a:schemeClr val="tx2"/>
              </a:buClr>
              <a:buFont typeface="Corbel" panose="020B0503020204020204" pitchFamily="34" charset="0"/>
              <a:buChar char="-"/>
              <a:defRPr sz="1400"/>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b="1" dirty="0">
                <a:solidFill>
                  <a:srgbClr val="000000"/>
                </a:solidFill>
                <a:latin typeface="Corbel" panose="020B0503020204020204" pitchFamily="34" charset="0"/>
              </a:rPr>
              <a:t>Top 10 gemeente van bestemming, 2019</a:t>
            </a:r>
          </a:p>
        </p:txBody>
      </p:sp>
    </p:spTree>
    <p:extLst>
      <p:ext uri="{BB962C8B-B14F-4D97-AF65-F5344CB8AC3E}">
        <p14:creationId xmlns:p14="http://schemas.microsoft.com/office/powerpoint/2010/main" val="13500292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F6D848E3-1653-4195-8096-8F33FF63F37B}"/>
              </a:ext>
            </a:extLst>
          </p:cNvPr>
          <p:cNvSpPr/>
          <p:nvPr/>
        </p:nvSpPr>
        <p:spPr>
          <a:xfrm>
            <a:off x="-85725" y="242664"/>
            <a:ext cx="12363450" cy="594000"/>
          </a:xfrm>
          <a:prstGeom prst="rect">
            <a:avLst/>
          </a:prstGeom>
          <a:solidFill>
            <a:srgbClr val="EC6224"/>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34" name="Text Placeholder 3">
            <a:extLst>
              <a:ext uri="{FF2B5EF4-FFF2-40B4-BE49-F238E27FC236}">
                <a16:creationId xmlns:a16="http://schemas.microsoft.com/office/drawing/2014/main" id="{CA25DDE5-9669-4600-8F0E-8E36057D3E19}"/>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54" name="Text Placeholder 11">
            <a:extLst>
              <a:ext uri="{FF2B5EF4-FFF2-40B4-BE49-F238E27FC236}">
                <a16:creationId xmlns:a16="http://schemas.microsoft.com/office/drawing/2014/main" id="{9B37FC53-C671-486C-A016-958B4E584D9F}"/>
              </a:ext>
            </a:extLst>
          </p:cNvPr>
          <p:cNvSpPr txBox="1">
            <a:spLocks/>
          </p:cNvSpPr>
          <p:nvPr/>
        </p:nvSpPr>
        <p:spPr>
          <a:xfrm>
            <a:off x="5201788" y="1760012"/>
            <a:ext cx="1653032" cy="360000"/>
          </a:xfrm>
          <a:prstGeom prst="rect">
            <a:avLst/>
          </a:prstGeom>
          <a:noFill/>
          <a:ln w="19050">
            <a:noFill/>
          </a:ln>
        </p:spPr>
        <p:txBody>
          <a:bodyPr vert="horz" lIns="7200" tIns="0" rIns="0" bIns="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400" b="1" kern="1200">
                <a:solidFill>
                  <a:schemeClr val="tx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200" b="0">
                <a:solidFill>
                  <a:srgbClr val="000000"/>
                </a:solidFill>
              </a:rPr>
              <a:t>Heerlen</a:t>
            </a:r>
            <a:endParaRPr lang="nl-NL" sz="1200" b="0" dirty="0">
              <a:solidFill>
                <a:srgbClr val="000000"/>
              </a:solidFill>
            </a:endParaRPr>
          </a:p>
        </p:txBody>
      </p:sp>
      <p:sp>
        <p:nvSpPr>
          <p:cNvPr id="24" name="Rectangle 23">
            <a:extLst>
              <a:ext uri="{FF2B5EF4-FFF2-40B4-BE49-F238E27FC236}">
                <a16:creationId xmlns:a16="http://schemas.microsoft.com/office/drawing/2014/main" id="{31B7D947-F98C-4DC0-952E-B66479530A32}"/>
              </a:ext>
            </a:extLst>
          </p:cNvPr>
          <p:cNvSpPr/>
          <p:nvPr/>
        </p:nvSpPr>
        <p:spPr>
          <a:xfrm>
            <a:off x="669390" y="131380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25" name="Rectangle 24">
            <a:extLst>
              <a:ext uri="{FF2B5EF4-FFF2-40B4-BE49-F238E27FC236}">
                <a16:creationId xmlns:a16="http://schemas.microsoft.com/office/drawing/2014/main" id="{D1A03FE5-7A7D-4F01-8318-1641576491D8}"/>
              </a:ext>
            </a:extLst>
          </p:cNvPr>
          <p:cNvSpPr/>
          <p:nvPr/>
        </p:nvSpPr>
        <p:spPr>
          <a:xfrm>
            <a:off x="658813" y="3030318"/>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27" name="Rectangle 26">
            <a:extLst>
              <a:ext uri="{FF2B5EF4-FFF2-40B4-BE49-F238E27FC236}">
                <a16:creationId xmlns:a16="http://schemas.microsoft.com/office/drawing/2014/main" id="{B44B65B7-C3EE-4DCE-8099-DC15C4427939}"/>
              </a:ext>
            </a:extLst>
          </p:cNvPr>
          <p:cNvSpPr/>
          <p:nvPr/>
        </p:nvSpPr>
        <p:spPr>
          <a:xfrm>
            <a:off x="669390" y="476072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47" name="Getal 1">
            <a:extLst>
              <a:ext uri="{FF2B5EF4-FFF2-40B4-BE49-F238E27FC236}">
                <a16:creationId xmlns:a16="http://schemas.microsoft.com/office/drawing/2014/main" id="{A50C2759-0BDA-449F-91C7-D812C378DF8B}"/>
              </a:ext>
            </a:extLst>
          </p:cNvPr>
          <p:cNvSpPr txBox="1">
            <a:spLocks/>
          </p:cNvSpPr>
          <p:nvPr/>
        </p:nvSpPr>
        <p:spPr>
          <a:xfrm>
            <a:off x="1780586" y="1959361"/>
            <a:ext cx="2647912" cy="807982"/>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EC6224"/>
                </a:solidFill>
              </a:rPr>
              <a:t>53.500</a:t>
            </a:r>
            <a:endParaRPr lang="nl-NL" sz="3600" dirty="0">
              <a:solidFill>
                <a:srgbClr val="EC6224"/>
              </a:solidFill>
            </a:endParaRPr>
          </a:p>
        </p:txBody>
      </p:sp>
      <p:sp>
        <p:nvSpPr>
          <p:cNvPr id="49" name="Getal 1">
            <a:extLst>
              <a:ext uri="{FF2B5EF4-FFF2-40B4-BE49-F238E27FC236}">
                <a16:creationId xmlns:a16="http://schemas.microsoft.com/office/drawing/2014/main" id="{4C2E5F92-E3B0-4BF9-9AC5-19A32A342F80}"/>
              </a:ext>
            </a:extLst>
          </p:cNvPr>
          <p:cNvSpPr txBox="1">
            <a:spLocks/>
          </p:cNvSpPr>
          <p:nvPr/>
        </p:nvSpPr>
        <p:spPr>
          <a:xfrm>
            <a:off x="1786329" y="3646767"/>
            <a:ext cx="2647912" cy="699219"/>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EC6224"/>
                </a:solidFill>
              </a:rPr>
              <a:t>40.000</a:t>
            </a:r>
            <a:endParaRPr lang="nl-NL" sz="3600" dirty="0">
              <a:solidFill>
                <a:srgbClr val="EC6224"/>
              </a:solidFill>
            </a:endParaRPr>
          </a:p>
        </p:txBody>
      </p:sp>
      <p:sp>
        <p:nvSpPr>
          <p:cNvPr id="35" name="Rectangle 34">
            <a:extLst>
              <a:ext uri="{FF2B5EF4-FFF2-40B4-BE49-F238E27FC236}">
                <a16:creationId xmlns:a16="http://schemas.microsoft.com/office/drawing/2014/main" id="{3E52CD9A-0A2C-4A2A-B548-9C44C66AC690}"/>
              </a:ext>
            </a:extLst>
          </p:cNvPr>
          <p:cNvSpPr/>
          <p:nvPr/>
        </p:nvSpPr>
        <p:spPr>
          <a:xfrm>
            <a:off x="1786329" y="5426640"/>
            <a:ext cx="2386766" cy="729683"/>
          </a:xfrm>
          <a:prstGeom prst="rect">
            <a:avLst/>
          </a:prstGeom>
          <a:no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buNone/>
            </a:pPr>
            <a:r>
              <a:rPr kumimoji="0" lang="nl-NL" sz="3600" b="1" i="0" u="none" strike="noStrike" kern="1200" cap="none" spc="0" normalizeH="0" baseline="0" noProof="0">
                <a:ln>
                  <a:noFill/>
                </a:ln>
                <a:solidFill>
                  <a:srgbClr val="EC6224"/>
                </a:solidFill>
                <a:effectLst/>
                <a:uLnTx/>
                <a:uFillTx/>
                <a:latin typeface="Corbel" panose="020B0503020204020204" pitchFamily="34" charset="0"/>
                <a:ea typeface="+mn-ea"/>
                <a:cs typeface="+mn-cs"/>
              </a:rPr>
              <a:t>1,31</a:t>
            </a:r>
            <a:endParaRPr kumimoji="0" lang="nl-NL" sz="3600" b="1" i="0" u="none" strike="noStrike" kern="1200" cap="none" spc="0" normalizeH="0" baseline="0" noProof="0" dirty="0">
              <a:ln>
                <a:noFill/>
              </a:ln>
              <a:solidFill>
                <a:srgbClr val="EC6224"/>
              </a:solidFill>
              <a:effectLst/>
              <a:uLnTx/>
              <a:uFillTx/>
              <a:latin typeface="Corbel" panose="020B0503020204020204" pitchFamily="34" charset="0"/>
              <a:ea typeface="+mn-ea"/>
              <a:cs typeface="+mn-cs"/>
            </a:endParaRPr>
          </a:p>
        </p:txBody>
      </p:sp>
      <p:graphicFrame>
        <p:nvGraphicFramePr>
          <p:cNvPr id="57" name="Google Shape;1929;p24">
            <a:extLst>
              <a:ext uri="{FF2B5EF4-FFF2-40B4-BE49-F238E27FC236}">
                <a16:creationId xmlns:a16="http://schemas.microsoft.com/office/drawing/2014/main" id="{AC2F6064-39F0-4A7D-840F-605F7A5190CB}"/>
              </a:ext>
            </a:extLst>
          </p:cNvPr>
          <p:cNvGraphicFramePr/>
          <p:nvPr>
            <p:extLst>
              <p:ext uri="{D42A27DB-BD31-4B8C-83A1-F6EECF244321}">
                <p14:modId xmlns:p14="http://schemas.microsoft.com/office/powerpoint/2010/main" val="2502513212"/>
              </p:ext>
            </p:extLst>
          </p:nvPr>
        </p:nvGraphicFramePr>
        <p:xfrm>
          <a:off x="4382468" y="2208938"/>
          <a:ext cx="6106300" cy="4121725"/>
        </p:xfrm>
        <a:graphic>
          <a:graphicData uri="http://schemas.openxmlformats.org/drawingml/2006/chart">
            <c:chart xmlns:c="http://schemas.openxmlformats.org/drawingml/2006/chart" xmlns:r="http://schemas.openxmlformats.org/officeDocument/2006/relationships" r:id="rId5"/>
          </a:graphicData>
        </a:graphic>
      </p:graphicFrame>
      <p:sp>
        <p:nvSpPr>
          <p:cNvPr id="44" name="Title 4">
            <a:extLst>
              <a:ext uri="{FF2B5EF4-FFF2-40B4-BE49-F238E27FC236}">
                <a16:creationId xmlns:a16="http://schemas.microsoft.com/office/drawing/2014/main" id="{94C4E5F3-5763-4316-AA48-9B63CC0979B3}"/>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Samenstelling beroepsbevolking Heerlen</a:t>
            </a:r>
            <a:endParaRPr lang="nl-NL" dirty="0">
              <a:solidFill>
                <a:schemeClr val="bg1"/>
              </a:solidFill>
            </a:endParaRPr>
          </a:p>
        </p:txBody>
      </p:sp>
      <p:sp>
        <p:nvSpPr>
          <p:cNvPr id="36" name="Rectangle 35">
            <a:extLst>
              <a:ext uri="{FF2B5EF4-FFF2-40B4-BE49-F238E27FC236}">
                <a16:creationId xmlns:a16="http://schemas.microsoft.com/office/drawing/2014/main" id="{ED607FE1-C78E-4C84-B8B0-1E2E1D48440E}"/>
              </a:ext>
            </a:extLst>
          </p:cNvPr>
          <p:cNvSpPr/>
          <p:nvPr/>
        </p:nvSpPr>
        <p:spPr>
          <a:xfrm>
            <a:off x="1783790" y="5103580"/>
            <a:ext cx="2386766" cy="416346"/>
          </a:xfrm>
          <a:prstGeom prst="rect">
            <a:avLst/>
          </a:prstGeom>
          <a:no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buNone/>
            </a:pPr>
            <a:r>
              <a:rPr kumimoji="0" lang="nl-NL" sz="1050" b="1" i="0" u="none" strike="noStrike" kern="1200" cap="none" spc="0" normalizeH="0" baseline="0" noProof="0" dirty="0">
                <a:ln>
                  <a:noFill/>
                </a:ln>
                <a:solidFill>
                  <a:schemeClr val="tx1"/>
                </a:solidFill>
                <a:effectLst/>
                <a:uLnTx/>
                <a:uFillTx/>
                <a:latin typeface="Corbel" panose="020B0503020204020204" pitchFamily="34" charset="0"/>
                <a:ea typeface="+mn-ea"/>
                <a:cs typeface="+mn-cs"/>
              </a:rPr>
              <a:t>Aantal banen per persoon in beroepsbevolking (2019)</a:t>
            </a: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5004" name="think-cell Slide" r:id="rId6" imgW="425" imgH="424" progId="TCLayout.ActiveDocument.1">
                  <p:embed/>
                </p:oleObj>
              </mc:Choice>
              <mc:Fallback>
                <p:oleObj name="think-cell Slide" r:id="rId6"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9" name="Text Placeholder 3">
            <a:extLst>
              <a:ext uri="{FF2B5EF4-FFF2-40B4-BE49-F238E27FC236}">
                <a16:creationId xmlns:a16="http://schemas.microsoft.com/office/drawing/2014/main" id="{C35CFBCF-125E-4AA5-9DCE-3EC12A01CAAD}"/>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Economie:</a:t>
            </a:r>
          </a:p>
        </p:txBody>
      </p:sp>
      <p:sp>
        <p:nvSpPr>
          <p:cNvPr id="16" name="Text Placeholder 15">
            <a:extLst>
              <a:ext uri="{FF2B5EF4-FFF2-40B4-BE49-F238E27FC236}">
                <a16:creationId xmlns:a16="http://schemas.microsoft.com/office/drawing/2014/main" id="{C9C3D958-31D1-4016-843E-A54BBBB7B142}"/>
              </a:ext>
            </a:extLst>
          </p:cNvPr>
          <p:cNvSpPr>
            <a:spLocks noGrp="1"/>
          </p:cNvSpPr>
          <p:nvPr>
            <p:ph type="body" sz="quarter" idx="20"/>
          </p:nvPr>
        </p:nvSpPr>
        <p:spPr>
          <a:xfrm>
            <a:off x="662780" y="6691150"/>
            <a:ext cx="10868400" cy="122400"/>
          </a:xfrm>
        </p:spPr>
        <p:txBody>
          <a:bodyPr/>
          <a:lstStyle/>
          <a:p>
            <a:pPr marL="0" indent="0">
              <a:buNone/>
            </a:pPr>
            <a:r>
              <a:rPr lang="nl-NL" dirty="0"/>
              <a:t>Bron: </a:t>
            </a:r>
            <a:r>
              <a:rPr lang="nl-NL" dirty="0">
                <a:hlinkClick r:id="rId8"/>
              </a:rPr>
              <a:t>CBS</a:t>
            </a:r>
            <a:r>
              <a:rPr lang="nl-NL" dirty="0"/>
              <a:t> regionale kerncijfers; </a:t>
            </a:r>
            <a:r>
              <a:rPr lang="nl-NL" dirty="0">
                <a:hlinkClick r:id="rId9"/>
              </a:rPr>
              <a:t>CBS</a:t>
            </a:r>
            <a:r>
              <a:rPr lang="nl-NL" dirty="0"/>
              <a:t> Arbeidsdeelname; it’s public analyse</a:t>
            </a:r>
          </a:p>
        </p:txBody>
      </p:sp>
      <p:sp>
        <p:nvSpPr>
          <p:cNvPr id="23" name="Rectangle 22">
            <a:extLst>
              <a:ext uri="{FF2B5EF4-FFF2-40B4-BE49-F238E27FC236}">
                <a16:creationId xmlns:a16="http://schemas.microsoft.com/office/drawing/2014/main" id="{5C8115A4-C928-4FAB-912A-006D0365747C}"/>
              </a:ext>
            </a:extLst>
          </p:cNvPr>
          <p:cNvSpPr/>
          <p:nvPr/>
        </p:nvSpPr>
        <p:spPr>
          <a:xfrm>
            <a:off x="516990" y="1161406"/>
            <a:ext cx="3434400" cy="1419161"/>
          </a:xfrm>
          <a:prstGeom prst="rect">
            <a:avLst/>
          </a:prstGeom>
          <a:no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grpSp>
        <p:nvGrpSpPr>
          <p:cNvPr id="43" name="Group 42">
            <a:extLst>
              <a:ext uri="{FF2B5EF4-FFF2-40B4-BE49-F238E27FC236}">
                <a16:creationId xmlns:a16="http://schemas.microsoft.com/office/drawing/2014/main" id="{67687E7D-24C7-4963-B027-B7932D76C534}"/>
              </a:ext>
            </a:extLst>
          </p:cNvPr>
          <p:cNvGrpSpPr/>
          <p:nvPr/>
        </p:nvGrpSpPr>
        <p:grpSpPr>
          <a:xfrm>
            <a:off x="1328586" y="5544867"/>
            <a:ext cx="200649" cy="168254"/>
            <a:chOff x="905678" y="5483385"/>
            <a:chExt cx="554386" cy="464879"/>
          </a:xfrm>
        </p:grpSpPr>
        <p:pic>
          <p:nvPicPr>
            <p:cNvPr id="48" name="Graphic 47" descr="Briefcase with solid fill">
              <a:extLst>
                <a:ext uri="{FF2B5EF4-FFF2-40B4-BE49-F238E27FC236}">
                  <a16:creationId xmlns:a16="http://schemas.microsoft.com/office/drawing/2014/main" id="{31BC75F6-98D9-42E4-A8BF-E4655A994A5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flipH="1">
              <a:off x="905678" y="5483385"/>
              <a:ext cx="277858" cy="277858"/>
            </a:xfrm>
            <a:prstGeom prst="rect">
              <a:avLst/>
            </a:prstGeom>
          </p:spPr>
        </p:pic>
        <p:pic>
          <p:nvPicPr>
            <p:cNvPr id="50" name="Graphic 49" descr="Single gear with solid fill">
              <a:extLst>
                <a:ext uri="{FF2B5EF4-FFF2-40B4-BE49-F238E27FC236}">
                  <a16:creationId xmlns:a16="http://schemas.microsoft.com/office/drawing/2014/main" id="{87C7E19F-1143-42D5-A720-91311DEFA8F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101198" y="5589398"/>
              <a:ext cx="358866" cy="358866"/>
            </a:xfrm>
            <a:prstGeom prst="rect">
              <a:avLst/>
            </a:prstGeom>
          </p:spPr>
        </p:pic>
      </p:grpSp>
      <p:cxnSp>
        <p:nvCxnSpPr>
          <p:cNvPr id="51" name="Straight Connector 50">
            <a:extLst>
              <a:ext uri="{FF2B5EF4-FFF2-40B4-BE49-F238E27FC236}">
                <a16:creationId xmlns:a16="http://schemas.microsoft.com/office/drawing/2014/main" id="{D0132AE0-E045-4391-9622-2C6E18CACC9B}"/>
              </a:ext>
            </a:extLst>
          </p:cNvPr>
          <p:cNvCxnSpPr/>
          <p:nvPr/>
        </p:nvCxnSpPr>
        <p:spPr>
          <a:xfrm flipV="1">
            <a:off x="1340363" y="5579042"/>
            <a:ext cx="319666" cy="304352"/>
          </a:xfrm>
          <a:prstGeom prst="line">
            <a:avLst/>
          </a:prstGeom>
          <a:ln>
            <a:solidFill>
              <a:srgbClr val="EC6224"/>
            </a:solidFill>
          </a:ln>
        </p:spPr>
        <p:style>
          <a:lnRef idx="1">
            <a:schemeClr val="accent1"/>
          </a:lnRef>
          <a:fillRef idx="0">
            <a:schemeClr val="accent1"/>
          </a:fillRef>
          <a:effectRef idx="0">
            <a:schemeClr val="accent1"/>
          </a:effectRef>
          <a:fontRef idx="minor">
            <a:schemeClr val="tx1"/>
          </a:fontRef>
        </p:style>
      </p:cxnSp>
      <p:pic>
        <p:nvPicPr>
          <p:cNvPr id="52" name="Graphic 51" descr="Group with solid fill">
            <a:extLst>
              <a:ext uri="{FF2B5EF4-FFF2-40B4-BE49-F238E27FC236}">
                <a16:creationId xmlns:a16="http://schemas.microsoft.com/office/drawing/2014/main" id="{BC370F73-2A71-431F-9333-6D98DCDD0E13}"/>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529235" y="5722962"/>
            <a:ext cx="176869" cy="176869"/>
          </a:xfrm>
          <a:prstGeom prst="rect">
            <a:avLst/>
          </a:prstGeom>
        </p:spPr>
      </p:pic>
      <p:sp>
        <p:nvSpPr>
          <p:cNvPr id="53" name="Text Placeholder 3">
            <a:extLst>
              <a:ext uri="{FF2B5EF4-FFF2-40B4-BE49-F238E27FC236}">
                <a16:creationId xmlns:a16="http://schemas.microsoft.com/office/drawing/2014/main" id="{F70A8001-F473-4159-989C-EFDF88A21189}"/>
              </a:ext>
            </a:extLst>
          </p:cNvPr>
          <p:cNvSpPr txBox="1">
            <a:spLocks/>
          </p:cNvSpPr>
          <p:nvPr/>
        </p:nvSpPr>
        <p:spPr>
          <a:xfrm>
            <a:off x="4382467" y="1450923"/>
            <a:ext cx="10866440" cy="388800"/>
          </a:xfrm>
          <a:prstGeom prst="rect">
            <a:avLst/>
          </a:prstGeom>
        </p:spPr>
        <p:txBody>
          <a:bodyPr vert="horz" lIns="18000" tIns="18000" rIns="18000" bIns="1800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dirty="0">
                <a:latin typeface="+mj-lt"/>
                <a:ea typeface="Cambria" panose="02040503050406030204" pitchFamily="18" charset="0"/>
              </a:rPr>
              <a:t>Beroepsniveau van inwoners, % van totale beroepsbevolking, 2019</a:t>
            </a:r>
          </a:p>
        </p:txBody>
      </p:sp>
      <p:sp>
        <p:nvSpPr>
          <p:cNvPr id="56" name="Text Placeholder 11">
            <a:extLst>
              <a:ext uri="{FF2B5EF4-FFF2-40B4-BE49-F238E27FC236}">
                <a16:creationId xmlns:a16="http://schemas.microsoft.com/office/drawing/2014/main" id="{53E3F72B-0593-401C-ACE2-5E55907DB59B}"/>
              </a:ext>
            </a:extLst>
          </p:cNvPr>
          <p:cNvSpPr txBox="1">
            <a:spLocks/>
          </p:cNvSpPr>
          <p:nvPr/>
        </p:nvSpPr>
        <p:spPr>
          <a:xfrm>
            <a:off x="8116935" y="1760012"/>
            <a:ext cx="1653032" cy="360000"/>
          </a:xfrm>
          <a:prstGeom prst="rect">
            <a:avLst/>
          </a:prstGeom>
          <a:noFill/>
          <a:ln w="19050">
            <a:noFill/>
          </a:ln>
        </p:spPr>
        <p:txBody>
          <a:bodyPr vert="horz" lIns="7200" tIns="0" rIns="0" bIns="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400" b="1" kern="1200">
                <a:solidFill>
                  <a:schemeClr val="tx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200" b="0" dirty="0">
                <a:solidFill>
                  <a:srgbClr val="000000"/>
                </a:solidFill>
              </a:rPr>
              <a:t>Nederland</a:t>
            </a:r>
          </a:p>
        </p:txBody>
      </p:sp>
      <p:sp>
        <p:nvSpPr>
          <p:cNvPr id="69" name="TextBox 68">
            <a:extLst>
              <a:ext uri="{FF2B5EF4-FFF2-40B4-BE49-F238E27FC236}">
                <a16:creationId xmlns:a16="http://schemas.microsoft.com/office/drawing/2014/main" id="{4EB642A7-56E7-439D-99BB-DE295E4762BD}"/>
              </a:ext>
            </a:extLst>
          </p:cNvPr>
          <p:cNvSpPr txBox="1"/>
          <p:nvPr/>
        </p:nvSpPr>
        <p:spPr>
          <a:xfrm>
            <a:off x="9903919" y="2566237"/>
            <a:ext cx="1296173" cy="589156"/>
          </a:xfrm>
          <a:prstGeom prst="rect">
            <a:avLst/>
          </a:prstGeom>
          <a:noFill/>
          <a:ln w="9525">
            <a:noFill/>
          </a:ln>
          <a:extLst>
            <a:ext uri="{91240B29-F687-4F45-9708-019B960494DF}">
              <a14:hiddenLine xmlns:a14="http://schemas.microsoft.com/office/drawing/2010/main" w="9525">
                <a:solidFill>
                  <a:schemeClr val="bg1">
                    <a:lumMod val="75000"/>
                  </a:schemeClr>
                </a:solidFill>
              </a14:hiddenLine>
            </a:ext>
          </a:extLst>
        </p:spPr>
        <p:txBody>
          <a:bodyPr vert="horz" wrap="square" lIns="18000" tIns="0" rIns="18000" bIns="0" rtlCol="0" anchor="ctr">
            <a:noAutofit/>
          </a:bodyPr>
          <a:lstStyle/>
          <a:p>
            <a:pPr marL="0" indent="0" algn="ctr">
              <a:buNone/>
            </a:pPr>
            <a:r>
              <a:rPr lang="nl-NL" sz="1000" dirty="0">
                <a:solidFill>
                  <a:schemeClr val="tx1">
                    <a:lumMod val="65000"/>
                    <a:lumOff val="35000"/>
                  </a:schemeClr>
                </a:solidFill>
              </a:rPr>
              <a:t>bevat o.a. arts, ingenieur, sales manager</a:t>
            </a:r>
            <a:endParaRPr lang="nl-NL" sz="1000" noProof="0" dirty="0">
              <a:solidFill>
                <a:schemeClr val="tx1">
                  <a:lumMod val="65000"/>
                  <a:lumOff val="35000"/>
                </a:schemeClr>
              </a:solidFill>
            </a:endParaRPr>
          </a:p>
        </p:txBody>
      </p:sp>
      <p:sp>
        <p:nvSpPr>
          <p:cNvPr id="70" name="TextBox 69">
            <a:extLst>
              <a:ext uri="{FF2B5EF4-FFF2-40B4-BE49-F238E27FC236}">
                <a16:creationId xmlns:a16="http://schemas.microsoft.com/office/drawing/2014/main" id="{134BF7A2-5F7F-4E4D-A4D5-7D41CC9528EF}"/>
              </a:ext>
            </a:extLst>
          </p:cNvPr>
          <p:cNvSpPr txBox="1"/>
          <p:nvPr/>
        </p:nvSpPr>
        <p:spPr>
          <a:xfrm>
            <a:off x="9903919" y="3505189"/>
            <a:ext cx="1296173" cy="589156"/>
          </a:xfrm>
          <a:prstGeom prst="rect">
            <a:avLst/>
          </a:prstGeom>
          <a:noFill/>
          <a:ln w="9525">
            <a:noFill/>
          </a:ln>
          <a:extLst>
            <a:ext uri="{91240B29-F687-4F45-9708-019B960494DF}">
              <a14:hiddenLine xmlns:a14="http://schemas.microsoft.com/office/drawing/2010/main" w="9525">
                <a:solidFill>
                  <a:schemeClr val="bg1">
                    <a:lumMod val="75000"/>
                  </a:schemeClr>
                </a:solidFill>
              </a14:hiddenLine>
            </a:ext>
          </a:extLst>
        </p:spPr>
        <p:txBody>
          <a:bodyPr vert="horz" wrap="square" lIns="18000" tIns="0" rIns="18000" bIns="0" rtlCol="0" anchor="ctr">
            <a:noAutofit/>
          </a:bodyPr>
          <a:lstStyle/>
          <a:p>
            <a:pPr marL="0" indent="0" algn="ctr">
              <a:buNone/>
            </a:pPr>
            <a:r>
              <a:rPr lang="nl-NL" sz="1000" dirty="0">
                <a:solidFill>
                  <a:schemeClr val="tx1">
                    <a:lumMod val="65000"/>
                    <a:lumOff val="35000"/>
                  </a:schemeClr>
                </a:solidFill>
              </a:rPr>
              <a:t>bevat o.a. technisch personeel, fysiotherapeut</a:t>
            </a:r>
            <a:endParaRPr lang="nl-NL" sz="1000" noProof="0" dirty="0">
              <a:solidFill>
                <a:schemeClr val="tx1">
                  <a:lumMod val="65000"/>
                  <a:lumOff val="35000"/>
                </a:schemeClr>
              </a:solidFill>
            </a:endParaRPr>
          </a:p>
        </p:txBody>
      </p:sp>
      <p:sp>
        <p:nvSpPr>
          <p:cNvPr id="71" name="TextBox 70">
            <a:extLst>
              <a:ext uri="{FF2B5EF4-FFF2-40B4-BE49-F238E27FC236}">
                <a16:creationId xmlns:a16="http://schemas.microsoft.com/office/drawing/2014/main" id="{B9AB9F44-636D-49CB-BF23-315CE824C2FD}"/>
              </a:ext>
            </a:extLst>
          </p:cNvPr>
          <p:cNvSpPr txBox="1"/>
          <p:nvPr/>
        </p:nvSpPr>
        <p:spPr>
          <a:xfrm>
            <a:off x="9903919" y="4578139"/>
            <a:ext cx="1296173" cy="589156"/>
          </a:xfrm>
          <a:prstGeom prst="rect">
            <a:avLst/>
          </a:prstGeom>
          <a:noFill/>
          <a:ln w="9525">
            <a:noFill/>
          </a:ln>
          <a:extLst>
            <a:ext uri="{91240B29-F687-4F45-9708-019B960494DF}">
              <a14:hiddenLine xmlns:a14="http://schemas.microsoft.com/office/drawing/2010/main" w="9525">
                <a:solidFill>
                  <a:schemeClr val="bg1">
                    <a:lumMod val="75000"/>
                  </a:schemeClr>
                </a:solidFill>
              </a14:hiddenLine>
            </a:ext>
          </a:extLst>
        </p:spPr>
        <p:txBody>
          <a:bodyPr vert="horz" wrap="square" lIns="18000" tIns="0" rIns="18000" bIns="0" rtlCol="0" anchor="ctr">
            <a:noAutofit/>
          </a:bodyPr>
          <a:lstStyle/>
          <a:p>
            <a:pPr marL="0" indent="0" algn="ctr">
              <a:buNone/>
            </a:pPr>
            <a:r>
              <a:rPr lang="nl-NL" sz="1000" dirty="0">
                <a:solidFill>
                  <a:schemeClr val="tx1">
                    <a:lumMod val="65000"/>
                    <a:lumOff val="35000"/>
                  </a:schemeClr>
                </a:solidFill>
              </a:rPr>
              <a:t>bevat o.a. politieagent, slager, kapper</a:t>
            </a:r>
            <a:endParaRPr lang="nl-NL" sz="1000" noProof="0" dirty="0">
              <a:solidFill>
                <a:schemeClr val="tx1">
                  <a:lumMod val="65000"/>
                  <a:lumOff val="35000"/>
                </a:schemeClr>
              </a:solidFill>
            </a:endParaRPr>
          </a:p>
        </p:txBody>
      </p:sp>
      <p:sp>
        <p:nvSpPr>
          <p:cNvPr id="72" name="TextBox 71">
            <a:extLst>
              <a:ext uri="{FF2B5EF4-FFF2-40B4-BE49-F238E27FC236}">
                <a16:creationId xmlns:a16="http://schemas.microsoft.com/office/drawing/2014/main" id="{F68BBB55-50B9-4B21-A94F-AA8B4A0B3EA1}"/>
              </a:ext>
            </a:extLst>
          </p:cNvPr>
          <p:cNvSpPr txBox="1"/>
          <p:nvPr/>
        </p:nvSpPr>
        <p:spPr>
          <a:xfrm>
            <a:off x="9903919" y="5451226"/>
            <a:ext cx="1296173" cy="589156"/>
          </a:xfrm>
          <a:prstGeom prst="rect">
            <a:avLst/>
          </a:prstGeom>
          <a:noFill/>
          <a:ln w="9525">
            <a:noFill/>
          </a:ln>
          <a:extLst>
            <a:ext uri="{91240B29-F687-4F45-9708-019B960494DF}">
              <a14:hiddenLine xmlns:a14="http://schemas.microsoft.com/office/drawing/2010/main" w="9525">
                <a:solidFill>
                  <a:schemeClr val="bg1">
                    <a:lumMod val="75000"/>
                  </a:schemeClr>
                </a:solidFill>
              </a14:hiddenLine>
            </a:ext>
          </a:extLst>
        </p:spPr>
        <p:txBody>
          <a:bodyPr vert="horz" wrap="square" lIns="18000" tIns="0" rIns="18000" bIns="0" rtlCol="0" anchor="ctr">
            <a:noAutofit/>
          </a:bodyPr>
          <a:lstStyle/>
          <a:p>
            <a:pPr marL="0" indent="0" algn="ctr">
              <a:buNone/>
            </a:pPr>
            <a:r>
              <a:rPr lang="nl-NL" sz="1000" dirty="0">
                <a:solidFill>
                  <a:schemeClr val="tx1">
                    <a:lumMod val="65000"/>
                    <a:lumOff val="35000"/>
                  </a:schemeClr>
                </a:solidFill>
              </a:rPr>
              <a:t>bevat o.a. glazenwasser, vuilnisman, frietbakker</a:t>
            </a:r>
            <a:endParaRPr lang="nl-NL" sz="1000" noProof="0" dirty="0">
              <a:solidFill>
                <a:schemeClr val="tx1">
                  <a:lumMod val="65000"/>
                  <a:lumOff val="35000"/>
                </a:schemeClr>
              </a:solidFill>
            </a:endParaRPr>
          </a:p>
        </p:txBody>
      </p:sp>
      <p:sp>
        <p:nvSpPr>
          <p:cNvPr id="31" name="Getal 1">
            <a:extLst>
              <a:ext uri="{FF2B5EF4-FFF2-40B4-BE49-F238E27FC236}">
                <a16:creationId xmlns:a16="http://schemas.microsoft.com/office/drawing/2014/main" id="{8A5C55FF-EEFE-4776-93E3-D967B2BC3E77}"/>
              </a:ext>
            </a:extLst>
          </p:cNvPr>
          <p:cNvSpPr txBox="1">
            <a:spLocks/>
          </p:cNvSpPr>
          <p:nvPr/>
        </p:nvSpPr>
        <p:spPr>
          <a:xfrm>
            <a:off x="1788206" y="1782331"/>
            <a:ext cx="2647912" cy="807982"/>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050" b="1" i="0" u="none" strike="noStrike" kern="1200" baseline="0" dirty="0">
                <a:solidFill>
                  <a:schemeClr val="tx1"/>
                </a:solidFill>
                <a:latin typeface="Corbel" panose="020B0503020204020204" pitchFamily="34" charset="0"/>
              </a:rPr>
              <a:t>Aantal banen (2019)</a:t>
            </a:r>
            <a:endParaRPr lang="nl-NL" sz="3600" dirty="0">
              <a:solidFill>
                <a:srgbClr val="EC6224"/>
              </a:solidFill>
            </a:endParaRPr>
          </a:p>
        </p:txBody>
      </p:sp>
      <p:sp>
        <p:nvSpPr>
          <p:cNvPr id="32" name="Getal 1">
            <a:extLst>
              <a:ext uri="{FF2B5EF4-FFF2-40B4-BE49-F238E27FC236}">
                <a16:creationId xmlns:a16="http://schemas.microsoft.com/office/drawing/2014/main" id="{4D6C321A-795F-4994-A1BB-1F1D5C858B22}"/>
              </a:ext>
            </a:extLst>
          </p:cNvPr>
          <p:cNvSpPr txBox="1">
            <a:spLocks/>
          </p:cNvSpPr>
          <p:nvPr/>
        </p:nvSpPr>
        <p:spPr>
          <a:xfrm>
            <a:off x="1786329" y="3438796"/>
            <a:ext cx="2647912" cy="699219"/>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050" dirty="0">
                <a:solidFill>
                  <a:schemeClr val="tx1"/>
                </a:solidFill>
              </a:rPr>
              <a:t>Beroepsbevolking (2019)</a:t>
            </a:r>
            <a:br>
              <a:rPr lang="nl-NL" sz="1050" dirty="0">
                <a:solidFill>
                  <a:schemeClr val="tx1"/>
                </a:solidFill>
              </a:rPr>
            </a:br>
            <a:endParaRPr lang="nl-NL" sz="3600" dirty="0">
              <a:solidFill>
                <a:srgbClr val="EC6224"/>
              </a:solidFill>
            </a:endParaRPr>
          </a:p>
        </p:txBody>
      </p:sp>
      <p:pic>
        <p:nvPicPr>
          <p:cNvPr id="33" name="Graphic 32" descr="Group with solid fill">
            <a:extLst>
              <a:ext uri="{FF2B5EF4-FFF2-40B4-BE49-F238E27FC236}">
                <a16:creationId xmlns:a16="http://schemas.microsoft.com/office/drawing/2014/main" id="{69E48EE3-73CF-40B4-B3C9-78F4DC5C3D13}"/>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284428" y="3663841"/>
            <a:ext cx="412968" cy="412968"/>
          </a:xfrm>
          <a:prstGeom prst="rect">
            <a:avLst/>
          </a:prstGeom>
        </p:spPr>
      </p:pic>
      <p:grpSp>
        <p:nvGrpSpPr>
          <p:cNvPr id="42" name="Group 41">
            <a:extLst>
              <a:ext uri="{FF2B5EF4-FFF2-40B4-BE49-F238E27FC236}">
                <a16:creationId xmlns:a16="http://schemas.microsoft.com/office/drawing/2014/main" id="{DB924035-EA7F-4488-9F2D-810145BE37FA}"/>
              </a:ext>
            </a:extLst>
          </p:cNvPr>
          <p:cNvGrpSpPr/>
          <p:nvPr/>
        </p:nvGrpSpPr>
        <p:grpSpPr>
          <a:xfrm>
            <a:off x="1271451" y="1980791"/>
            <a:ext cx="489444" cy="410422"/>
            <a:chOff x="1178020" y="1970979"/>
            <a:chExt cx="554386" cy="464879"/>
          </a:xfrm>
          <a:solidFill>
            <a:srgbClr val="EC6224"/>
          </a:solidFill>
        </p:grpSpPr>
        <p:pic>
          <p:nvPicPr>
            <p:cNvPr id="45" name="Graphic 44" descr="Briefcase with solid fill">
              <a:extLst>
                <a:ext uri="{FF2B5EF4-FFF2-40B4-BE49-F238E27FC236}">
                  <a16:creationId xmlns:a16="http://schemas.microsoft.com/office/drawing/2014/main" id="{5764B997-F4F1-4779-BB43-46AFD3A8251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flipH="1">
              <a:off x="1178020" y="1970979"/>
              <a:ext cx="277858" cy="277858"/>
            </a:xfrm>
            <a:prstGeom prst="rect">
              <a:avLst/>
            </a:prstGeom>
          </p:spPr>
        </p:pic>
        <p:pic>
          <p:nvPicPr>
            <p:cNvPr id="46" name="Graphic 45" descr="Single gear with solid fill">
              <a:extLst>
                <a:ext uri="{FF2B5EF4-FFF2-40B4-BE49-F238E27FC236}">
                  <a16:creationId xmlns:a16="http://schemas.microsoft.com/office/drawing/2014/main" id="{CBA0E4F5-AC5B-45D1-8E09-097FC7D7956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373540" y="2076992"/>
              <a:ext cx="358866" cy="358866"/>
            </a:xfrm>
            <a:prstGeom prst="rect">
              <a:avLst/>
            </a:prstGeom>
          </p:spPr>
        </p:pic>
      </p:grpSp>
    </p:spTree>
    <p:extLst>
      <p:ext uri="{BB962C8B-B14F-4D97-AF65-F5344CB8AC3E}">
        <p14:creationId xmlns:p14="http://schemas.microsoft.com/office/powerpoint/2010/main" val="2826074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09C7A552-A239-41A6-9A4F-0BB2C01D8C3F}"/>
              </a:ext>
            </a:extLst>
          </p:cNvPr>
          <p:cNvSpPr/>
          <p:nvPr/>
        </p:nvSpPr>
        <p:spPr>
          <a:xfrm>
            <a:off x="-85725" y="242664"/>
            <a:ext cx="12363450" cy="594000"/>
          </a:xfrm>
          <a:prstGeom prst="rect">
            <a:avLst/>
          </a:prstGeom>
          <a:solidFill>
            <a:srgbClr val="EC6224"/>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62" name="Text Placeholder 3">
            <a:extLst>
              <a:ext uri="{FF2B5EF4-FFF2-40B4-BE49-F238E27FC236}">
                <a16:creationId xmlns:a16="http://schemas.microsoft.com/office/drawing/2014/main" id="{E038B402-E41B-44B6-A1ED-E589B638DCCA}"/>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39" name="Rectangle 38">
            <a:extLst>
              <a:ext uri="{FF2B5EF4-FFF2-40B4-BE49-F238E27FC236}">
                <a16:creationId xmlns:a16="http://schemas.microsoft.com/office/drawing/2014/main" id="{B9DE493C-3482-4B11-9421-C62FE373B43F}"/>
              </a:ext>
            </a:extLst>
          </p:cNvPr>
          <p:cNvSpPr/>
          <p:nvPr/>
        </p:nvSpPr>
        <p:spPr>
          <a:xfrm>
            <a:off x="669390" y="131380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25" name="Rectangle 24">
            <a:extLst>
              <a:ext uri="{FF2B5EF4-FFF2-40B4-BE49-F238E27FC236}">
                <a16:creationId xmlns:a16="http://schemas.microsoft.com/office/drawing/2014/main" id="{D1A03FE5-7A7D-4F01-8318-1641576491D8}"/>
              </a:ext>
            </a:extLst>
          </p:cNvPr>
          <p:cNvSpPr/>
          <p:nvPr/>
        </p:nvSpPr>
        <p:spPr>
          <a:xfrm>
            <a:off x="669390" y="303726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8" name="Rectangle 57">
            <a:extLst>
              <a:ext uri="{FF2B5EF4-FFF2-40B4-BE49-F238E27FC236}">
                <a16:creationId xmlns:a16="http://schemas.microsoft.com/office/drawing/2014/main" id="{588B4DCF-8C37-4AA7-B55D-51A9565252BA}"/>
              </a:ext>
            </a:extLst>
          </p:cNvPr>
          <p:cNvSpPr/>
          <p:nvPr/>
        </p:nvSpPr>
        <p:spPr>
          <a:xfrm>
            <a:off x="669390" y="476072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63" name="text 1">
            <a:extLst>
              <a:ext uri="{FF2B5EF4-FFF2-40B4-BE49-F238E27FC236}">
                <a16:creationId xmlns:a16="http://schemas.microsoft.com/office/drawing/2014/main" id="{AB803875-F2EF-49B0-82AC-7FFFE454DC96}"/>
              </a:ext>
            </a:extLst>
          </p:cNvPr>
          <p:cNvSpPr txBox="1">
            <a:spLocks/>
          </p:cNvSpPr>
          <p:nvPr/>
        </p:nvSpPr>
        <p:spPr>
          <a:xfrm>
            <a:off x="1788206" y="1842364"/>
            <a:ext cx="2315584" cy="484287"/>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800">
                <a:solidFill>
                  <a:srgbClr val="EC6224"/>
                </a:solidFill>
              </a:rPr>
              <a:t>Gezondheids- en welzijnszorg</a:t>
            </a:r>
            <a:endParaRPr lang="nl-NL" sz="1800" dirty="0">
              <a:solidFill>
                <a:srgbClr val="EC6224"/>
              </a:solidFill>
            </a:endParaRPr>
          </a:p>
        </p:txBody>
      </p:sp>
      <p:sp>
        <p:nvSpPr>
          <p:cNvPr id="66" name="Getal 1">
            <a:extLst>
              <a:ext uri="{FF2B5EF4-FFF2-40B4-BE49-F238E27FC236}">
                <a16:creationId xmlns:a16="http://schemas.microsoft.com/office/drawing/2014/main" id="{5A40294B-5546-49E4-861F-D9F639A1D15C}"/>
              </a:ext>
            </a:extLst>
          </p:cNvPr>
          <p:cNvSpPr txBox="1">
            <a:spLocks/>
          </p:cNvSpPr>
          <p:nvPr/>
        </p:nvSpPr>
        <p:spPr>
          <a:xfrm>
            <a:off x="1788206" y="2326651"/>
            <a:ext cx="2315584" cy="305404"/>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800">
                <a:solidFill>
                  <a:srgbClr val="EC6224"/>
                </a:solidFill>
              </a:rPr>
              <a:t>12.500 banen</a:t>
            </a:r>
            <a:endParaRPr lang="nl-NL" sz="1800" dirty="0">
              <a:solidFill>
                <a:srgbClr val="EC6224"/>
              </a:solidFill>
            </a:endParaRPr>
          </a:p>
        </p:txBody>
      </p:sp>
      <p:sp>
        <p:nvSpPr>
          <p:cNvPr id="67" name="text 2">
            <a:extLst>
              <a:ext uri="{FF2B5EF4-FFF2-40B4-BE49-F238E27FC236}">
                <a16:creationId xmlns:a16="http://schemas.microsoft.com/office/drawing/2014/main" id="{CBA602CC-714D-4E7B-B07E-503FEBFFEC5B}"/>
              </a:ext>
            </a:extLst>
          </p:cNvPr>
          <p:cNvSpPr/>
          <p:nvPr/>
        </p:nvSpPr>
        <p:spPr>
          <a:xfrm>
            <a:off x="1786329" y="3547957"/>
            <a:ext cx="2317461" cy="535150"/>
          </a:xfrm>
          <a:prstGeom prst="rect">
            <a:avLst/>
          </a:prstGeom>
          <a:no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buNone/>
            </a:pPr>
            <a:r>
              <a:rPr kumimoji="0" lang="nl-NL" sz="1800" b="1" i="0" u="none" strike="noStrike" kern="1200" cap="none" spc="0" normalizeH="0" baseline="0" noProof="0">
                <a:ln>
                  <a:noFill/>
                </a:ln>
                <a:solidFill>
                  <a:srgbClr val="EC6224"/>
                </a:solidFill>
                <a:effectLst/>
                <a:uLnTx/>
                <a:uFillTx/>
                <a:latin typeface="Corbel" panose="020B0503020204020204" pitchFamily="34" charset="0"/>
                <a:ea typeface="+mn-ea"/>
                <a:cs typeface="+mn-cs"/>
              </a:rPr>
              <a:t>Specialistische zakelijke diensten</a:t>
            </a:r>
            <a:endParaRPr kumimoji="0" lang="nl-NL" sz="2800" b="1" i="0" u="none" strike="noStrike" kern="1200" cap="none" spc="0" normalizeH="0" baseline="0" noProof="0" dirty="0">
              <a:ln>
                <a:noFill/>
              </a:ln>
              <a:solidFill>
                <a:srgbClr val="EC6224"/>
              </a:solidFill>
              <a:effectLst/>
              <a:uLnTx/>
              <a:uFillTx/>
              <a:latin typeface="Corbel" panose="020B0503020204020204" pitchFamily="34" charset="0"/>
              <a:ea typeface="+mn-ea"/>
              <a:cs typeface="+mn-cs"/>
            </a:endParaRPr>
          </a:p>
        </p:txBody>
      </p:sp>
      <p:sp>
        <p:nvSpPr>
          <p:cNvPr id="68" name="getal 2">
            <a:extLst>
              <a:ext uri="{FF2B5EF4-FFF2-40B4-BE49-F238E27FC236}">
                <a16:creationId xmlns:a16="http://schemas.microsoft.com/office/drawing/2014/main" id="{780CB160-8C21-4AFC-BAB7-AD6518DAEDC6}"/>
              </a:ext>
            </a:extLst>
          </p:cNvPr>
          <p:cNvSpPr/>
          <p:nvPr/>
        </p:nvSpPr>
        <p:spPr>
          <a:xfrm>
            <a:off x="1786329" y="4083110"/>
            <a:ext cx="2317461" cy="744155"/>
          </a:xfrm>
          <a:prstGeom prst="rect">
            <a:avLst/>
          </a:prstGeom>
          <a:no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buNone/>
            </a:pPr>
            <a:r>
              <a:rPr lang="nl-NL" sz="1800" b="1">
                <a:solidFill>
                  <a:srgbClr val="EC6224"/>
                </a:solidFill>
              </a:rPr>
              <a:t>+600 banen</a:t>
            </a:r>
            <a:endParaRPr kumimoji="0" lang="nl-NL" sz="2800" b="1" i="0" u="none" strike="noStrike" kern="1200" cap="none" spc="0" normalizeH="0" baseline="0" noProof="0" dirty="0">
              <a:ln>
                <a:noFill/>
              </a:ln>
              <a:solidFill>
                <a:srgbClr val="EC6224"/>
              </a:solidFill>
              <a:effectLst/>
              <a:uLnTx/>
              <a:uFillTx/>
              <a:latin typeface="Corbel" panose="020B0503020204020204" pitchFamily="34" charset="0"/>
              <a:ea typeface="+mn-ea"/>
              <a:cs typeface="+mn-cs"/>
            </a:endParaRPr>
          </a:p>
        </p:txBody>
      </p:sp>
      <p:sp>
        <p:nvSpPr>
          <p:cNvPr id="69" name="text 3">
            <a:extLst>
              <a:ext uri="{FF2B5EF4-FFF2-40B4-BE49-F238E27FC236}">
                <a16:creationId xmlns:a16="http://schemas.microsoft.com/office/drawing/2014/main" id="{C9DAF062-D716-4960-A5CE-C01964790421}"/>
              </a:ext>
            </a:extLst>
          </p:cNvPr>
          <p:cNvSpPr txBox="1">
            <a:spLocks/>
          </p:cNvSpPr>
          <p:nvPr/>
        </p:nvSpPr>
        <p:spPr>
          <a:xfrm>
            <a:off x="1786329" y="5399379"/>
            <a:ext cx="2317461" cy="439598"/>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800">
                <a:solidFill>
                  <a:srgbClr val="EC6224"/>
                </a:solidFill>
              </a:rPr>
              <a:t>Financiële dienstverlening</a:t>
            </a:r>
            <a:endParaRPr lang="nl-NL" sz="2000" dirty="0">
              <a:solidFill>
                <a:srgbClr val="EC6224"/>
              </a:solidFill>
            </a:endParaRPr>
          </a:p>
        </p:txBody>
      </p:sp>
      <p:sp>
        <p:nvSpPr>
          <p:cNvPr id="70" name="Getal 3">
            <a:extLst>
              <a:ext uri="{FF2B5EF4-FFF2-40B4-BE49-F238E27FC236}">
                <a16:creationId xmlns:a16="http://schemas.microsoft.com/office/drawing/2014/main" id="{2E00B708-6536-4311-BB0B-67E59C14BF0F}"/>
              </a:ext>
            </a:extLst>
          </p:cNvPr>
          <p:cNvSpPr txBox="1">
            <a:spLocks/>
          </p:cNvSpPr>
          <p:nvPr/>
        </p:nvSpPr>
        <p:spPr>
          <a:xfrm>
            <a:off x="1786329" y="5901537"/>
            <a:ext cx="2317461" cy="331560"/>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800">
                <a:solidFill>
                  <a:srgbClr val="EC6224"/>
                </a:solidFill>
              </a:rPr>
              <a:t>+142%</a:t>
            </a:r>
            <a:endParaRPr lang="nl-NL" sz="2000" dirty="0">
              <a:solidFill>
                <a:srgbClr val="EC6224"/>
              </a:solidFill>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15607860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6028" name="think-cell Slide" r:id="rId5" imgW="425" imgH="424" progId="TCLayout.ActiveDocument.1">
                  <p:embed/>
                </p:oleObj>
              </mc:Choice>
              <mc:Fallback>
                <p:oleObj name="think-cell Slide" r:id="rId5"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A567C7C4-0FD1-4EDA-ACE4-DC2CEDDEE975}"/>
              </a:ext>
            </a:extLst>
          </p:cNvPr>
          <p:cNvSpPr/>
          <p:nvPr/>
        </p:nvSpPr>
        <p:spPr>
          <a:xfrm>
            <a:off x="4388630" y="1971332"/>
            <a:ext cx="7133615" cy="202777"/>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5" name="Rectangle 44">
            <a:extLst>
              <a:ext uri="{FF2B5EF4-FFF2-40B4-BE49-F238E27FC236}">
                <a16:creationId xmlns:a16="http://schemas.microsoft.com/office/drawing/2014/main" id="{E0910402-1EC0-4E5B-9826-54C7F8D8A9D4}"/>
              </a:ext>
            </a:extLst>
          </p:cNvPr>
          <p:cNvSpPr/>
          <p:nvPr/>
        </p:nvSpPr>
        <p:spPr>
          <a:xfrm>
            <a:off x="4388630" y="2429281"/>
            <a:ext cx="7133615" cy="202777"/>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6" name="Rectangle 45">
            <a:extLst>
              <a:ext uri="{FF2B5EF4-FFF2-40B4-BE49-F238E27FC236}">
                <a16:creationId xmlns:a16="http://schemas.microsoft.com/office/drawing/2014/main" id="{5E96C2A7-5051-4DE6-8BD7-FEBFAC271FDC}"/>
              </a:ext>
            </a:extLst>
          </p:cNvPr>
          <p:cNvSpPr/>
          <p:nvPr/>
        </p:nvSpPr>
        <p:spPr>
          <a:xfrm>
            <a:off x="4388630" y="2887231"/>
            <a:ext cx="7133615" cy="202777"/>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7" name="Rectangle 46">
            <a:extLst>
              <a:ext uri="{FF2B5EF4-FFF2-40B4-BE49-F238E27FC236}">
                <a16:creationId xmlns:a16="http://schemas.microsoft.com/office/drawing/2014/main" id="{F06F2B26-565E-4CD9-98D2-FB086E31AC3A}"/>
              </a:ext>
            </a:extLst>
          </p:cNvPr>
          <p:cNvSpPr/>
          <p:nvPr/>
        </p:nvSpPr>
        <p:spPr>
          <a:xfrm>
            <a:off x="4388630" y="3345180"/>
            <a:ext cx="7133615" cy="202777"/>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9" name="Rectangle 48">
            <a:extLst>
              <a:ext uri="{FF2B5EF4-FFF2-40B4-BE49-F238E27FC236}">
                <a16:creationId xmlns:a16="http://schemas.microsoft.com/office/drawing/2014/main" id="{AF38573A-AC87-4321-ADDA-DB01145E1542}"/>
              </a:ext>
            </a:extLst>
          </p:cNvPr>
          <p:cNvSpPr/>
          <p:nvPr/>
        </p:nvSpPr>
        <p:spPr>
          <a:xfrm>
            <a:off x="4388630" y="3803130"/>
            <a:ext cx="7133615" cy="202777"/>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0" name="Rectangle 49">
            <a:extLst>
              <a:ext uri="{FF2B5EF4-FFF2-40B4-BE49-F238E27FC236}">
                <a16:creationId xmlns:a16="http://schemas.microsoft.com/office/drawing/2014/main" id="{7868F802-B1A8-49C2-9E0B-80F9C0F7E24D}"/>
              </a:ext>
            </a:extLst>
          </p:cNvPr>
          <p:cNvSpPr/>
          <p:nvPr/>
        </p:nvSpPr>
        <p:spPr>
          <a:xfrm>
            <a:off x="4388630" y="4261079"/>
            <a:ext cx="7133615" cy="202777"/>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1" name="Rectangle 50">
            <a:extLst>
              <a:ext uri="{FF2B5EF4-FFF2-40B4-BE49-F238E27FC236}">
                <a16:creationId xmlns:a16="http://schemas.microsoft.com/office/drawing/2014/main" id="{B1F876D7-AE2C-45A4-A931-6BE408C6B998}"/>
              </a:ext>
            </a:extLst>
          </p:cNvPr>
          <p:cNvSpPr/>
          <p:nvPr/>
        </p:nvSpPr>
        <p:spPr>
          <a:xfrm>
            <a:off x="4388630" y="4719029"/>
            <a:ext cx="7133615" cy="202777"/>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2" name="Rectangle 51">
            <a:extLst>
              <a:ext uri="{FF2B5EF4-FFF2-40B4-BE49-F238E27FC236}">
                <a16:creationId xmlns:a16="http://schemas.microsoft.com/office/drawing/2014/main" id="{E965A5D2-B547-412D-AE9B-EC0B30DA4A60}"/>
              </a:ext>
            </a:extLst>
          </p:cNvPr>
          <p:cNvSpPr/>
          <p:nvPr/>
        </p:nvSpPr>
        <p:spPr>
          <a:xfrm>
            <a:off x="4388630" y="5176978"/>
            <a:ext cx="7133615" cy="202777"/>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4" name="Rectangle 53">
            <a:extLst>
              <a:ext uri="{FF2B5EF4-FFF2-40B4-BE49-F238E27FC236}">
                <a16:creationId xmlns:a16="http://schemas.microsoft.com/office/drawing/2014/main" id="{DFF056F2-1D77-4027-86C6-81740791DC9C}"/>
              </a:ext>
            </a:extLst>
          </p:cNvPr>
          <p:cNvSpPr/>
          <p:nvPr/>
        </p:nvSpPr>
        <p:spPr>
          <a:xfrm>
            <a:off x="4388630" y="5634927"/>
            <a:ext cx="7133615" cy="202777"/>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7" name="Rectangle 56">
            <a:extLst>
              <a:ext uri="{FF2B5EF4-FFF2-40B4-BE49-F238E27FC236}">
                <a16:creationId xmlns:a16="http://schemas.microsoft.com/office/drawing/2014/main" id="{FD4612D3-F14B-40B1-90E9-DAF6BC5670DC}"/>
              </a:ext>
            </a:extLst>
          </p:cNvPr>
          <p:cNvSpPr/>
          <p:nvPr/>
        </p:nvSpPr>
        <p:spPr>
          <a:xfrm>
            <a:off x="4388630" y="6092880"/>
            <a:ext cx="7133615" cy="202777"/>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graphicFrame>
        <p:nvGraphicFramePr>
          <p:cNvPr id="42" name="Google Shape;1867;p20">
            <a:extLst>
              <a:ext uri="{FF2B5EF4-FFF2-40B4-BE49-F238E27FC236}">
                <a16:creationId xmlns:a16="http://schemas.microsoft.com/office/drawing/2014/main" id="{D5408112-12D2-4BDB-A04A-BD924DB06816}"/>
              </a:ext>
            </a:extLst>
          </p:cNvPr>
          <p:cNvGraphicFramePr/>
          <p:nvPr>
            <p:extLst>
              <p:ext uri="{D42A27DB-BD31-4B8C-83A1-F6EECF244321}">
                <p14:modId xmlns:p14="http://schemas.microsoft.com/office/powerpoint/2010/main" val="4005333425"/>
              </p:ext>
            </p:extLst>
          </p:nvPr>
        </p:nvGraphicFramePr>
        <p:xfrm>
          <a:off x="4373563" y="1927393"/>
          <a:ext cx="3563698" cy="443914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43" name="Google Shape;1867;p20">
            <a:extLst>
              <a:ext uri="{FF2B5EF4-FFF2-40B4-BE49-F238E27FC236}">
                <a16:creationId xmlns:a16="http://schemas.microsoft.com/office/drawing/2014/main" id="{499E9CAE-97DF-4D8F-8FD1-B938D271D968}"/>
              </a:ext>
            </a:extLst>
          </p:cNvPr>
          <p:cNvGraphicFramePr/>
          <p:nvPr>
            <p:extLst>
              <p:ext uri="{D42A27DB-BD31-4B8C-83A1-F6EECF244321}">
                <p14:modId xmlns:p14="http://schemas.microsoft.com/office/powerpoint/2010/main" val="2469883184"/>
              </p:ext>
            </p:extLst>
          </p:nvPr>
        </p:nvGraphicFramePr>
        <p:xfrm>
          <a:off x="7945145" y="1927393"/>
          <a:ext cx="1800165" cy="4451133"/>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55" name="Google Shape;1867;p20">
            <a:extLst>
              <a:ext uri="{FF2B5EF4-FFF2-40B4-BE49-F238E27FC236}">
                <a16:creationId xmlns:a16="http://schemas.microsoft.com/office/drawing/2014/main" id="{38615DE4-217D-4D6A-B69B-98DBB7F89EA6}"/>
              </a:ext>
            </a:extLst>
          </p:cNvPr>
          <p:cNvGraphicFramePr/>
          <p:nvPr>
            <p:extLst>
              <p:ext uri="{D42A27DB-BD31-4B8C-83A1-F6EECF244321}">
                <p14:modId xmlns:p14="http://schemas.microsoft.com/office/powerpoint/2010/main" val="302701114"/>
              </p:ext>
            </p:extLst>
          </p:nvPr>
        </p:nvGraphicFramePr>
        <p:xfrm>
          <a:off x="9733023" y="1927393"/>
          <a:ext cx="1800165" cy="4451133"/>
        </p:xfrm>
        <a:graphic>
          <a:graphicData uri="http://schemas.openxmlformats.org/drawingml/2006/chart">
            <c:chart xmlns:c="http://schemas.openxmlformats.org/drawingml/2006/chart" xmlns:r="http://schemas.openxmlformats.org/officeDocument/2006/relationships" r:id="rId9"/>
          </a:graphicData>
        </a:graphic>
      </p:graphicFrame>
      <p:sp>
        <p:nvSpPr>
          <p:cNvPr id="44" name="Title 4">
            <a:extLst>
              <a:ext uri="{FF2B5EF4-FFF2-40B4-BE49-F238E27FC236}">
                <a16:creationId xmlns:a16="http://schemas.microsoft.com/office/drawing/2014/main" id="{94C4E5F3-5763-4316-AA48-9B63CC0979B3}"/>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Belangrijkste economische sectoren Heerlen</a:t>
            </a:r>
            <a:endParaRPr lang="nl-NL" dirty="0">
              <a:solidFill>
                <a:schemeClr val="bg1"/>
              </a:solidFill>
            </a:endParaRPr>
          </a:p>
        </p:txBody>
      </p:sp>
      <p:sp>
        <p:nvSpPr>
          <p:cNvPr id="38" name="Text Placeholder 3">
            <a:extLst>
              <a:ext uri="{FF2B5EF4-FFF2-40B4-BE49-F238E27FC236}">
                <a16:creationId xmlns:a16="http://schemas.microsoft.com/office/drawing/2014/main" id="{C523F22B-AFCE-4106-A0A7-62BC3232D751}"/>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Economie:</a:t>
            </a:r>
          </a:p>
        </p:txBody>
      </p:sp>
      <p:sp>
        <p:nvSpPr>
          <p:cNvPr id="16" name="Text Placeholder 15">
            <a:extLst>
              <a:ext uri="{FF2B5EF4-FFF2-40B4-BE49-F238E27FC236}">
                <a16:creationId xmlns:a16="http://schemas.microsoft.com/office/drawing/2014/main" id="{C9C3D958-31D1-4016-843E-A54BBBB7B142}"/>
              </a:ext>
            </a:extLst>
          </p:cNvPr>
          <p:cNvSpPr>
            <a:spLocks noGrp="1"/>
          </p:cNvSpPr>
          <p:nvPr>
            <p:ph type="body" sz="quarter" idx="20"/>
          </p:nvPr>
        </p:nvSpPr>
        <p:spPr>
          <a:xfrm>
            <a:off x="662780" y="6691150"/>
            <a:ext cx="10868400" cy="122400"/>
          </a:xfrm>
        </p:spPr>
        <p:txBody>
          <a:bodyPr anchor="b"/>
          <a:lstStyle/>
          <a:p>
            <a:pPr marL="0" indent="0">
              <a:buNone/>
            </a:pPr>
            <a:r>
              <a:rPr lang="nl-NL" dirty="0"/>
              <a:t>1   Zelfstandigen zijn hierin niet meegenomen. Wanneer data van een sector onbekend is wordt deze niet weergegeven. </a:t>
            </a:r>
            <a:br>
              <a:rPr lang="nl-NL" dirty="0"/>
            </a:br>
            <a:r>
              <a:rPr lang="nl-NL" dirty="0"/>
              <a:t>Bron: </a:t>
            </a:r>
            <a:r>
              <a:rPr lang="nl-NL" dirty="0">
                <a:hlinkClick r:id="rId10"/>
              </a:rPr>
              <a:t>CBS </a:t>
            </a:r>
            <a:r>
              <a:rPr lang="nl-NL" dirty="0"/>
              <a:t>Sectoren; it’s public analyse</a:t>
            </a:r>
          </a:p>
        </p:txBody>
      </p:sp>
      <p:sp>
        <p:nvSpPr>
          <p:cNvPr id="36" name="Rectangle 35">
            <a:extLst>
              <a:ext uri="{FF2B5EF4-FFF2-40B4-BE49-F238E27FC236}">
                <a16:creationId xmlns:a16="http://schemas.microsoft.com/office/drawing/2014/main" id="{ED607FE1-C78E-4C84-B8B0-1E2E1D48440E}"/>
              </a:ext>
            </a:extLst>
          </p:cNvPr>
          <p:cNvSpPr/>
          <p:nvPr/>
        </p:nvSpPr>
        <p:spPr>
          <a:xfrm>
            <a:off x="1786329" y="3186423"/>
            <a:ext cx="2317461" cy="361532"/>
          </a:xfrm>
          <a:prstGeom prst="rect">
            <a:avLst/>
          </a:prstGeom>
          <a:no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buNone/>
            </a:pPr>
            <a:r>
              <a:rPr kumimoji="0" lang="nl-NL" sz="1050" b="1" i="0" u="none" strike="noStrike" kern="1200" cap="none" spc="0" normalizeH="0" baseline="0" noProof="0" dirty="0">
                <a:ln>
                  <a:noFill/>
                </a:ln>
                <a:solidFill>
                  <a:schemeClr val="tx1"/>
                </a:solidFill>
                <a:effectLst/>
                <a:uLnTx/>
                <a:uFillTx/>
                <a:latin typeface="Corbel" panose="020B0503020204020204" pitchFamily="34" charset="0"/>
                <a:ea typeface="+mn-ea"/>
                <a:cs typeface="+mn-cs"/>
              </a:rPr>
              <a:t>Sterkst groeiende sector </a:t>
            </a:r>
            <a:r>
              <a:rPr lang="nl-NL" sz="1050" b="1" dirty="0">
                <a:solidFill>
                  <a:schemeClr val="tx1"/>
                </a:solidFill>
              </a:rPr>
              <a:t>in absoluut aantal banen </a:t>
            </a:r>
            <a:r>
              <a:rPr kumimoji="0" lang="nl-NL" sz="1050" b="1" i="0" u="none" strike="noStrike" kern="1200" cap="none" spc="0" normalizeH="0" baseline="0" noProof="0" dirty="0">
                <a:ln>
                  <a:noFill/>
                </a:ln>
                <a:solidFill>
                  <a:schemeClr val="tx1"/>
                </a:solidFill>
                <a:effectLst/>
                <a:uLnTx/>
                <a:uFillTx/>
                <a:latin typeface="Corbel" panose="020B0503020204020204" pitchFamily="34" charset="0"/>
                <a:ea typeface="+mn-ea"/>
                <a:cs typeface="+mn-cs"/>
              </a:rPr>
              <a:t>in 2015-2020</a:t>
            </a:r>
          </a:p>
        </p:txBody>
      </p:sp>
      <p:sp>
        <p:nvSpPr>
          <p:cNvPr id="34" name="Getal 1">
            <a:extLst>
              <a:ext uri="{FF2B5EF4-FFF2-40B4-BE49-F238E27FC236}">
                <a16:creationId xmlns:a16="http://schemas.microsoft.com/office/drawing/2014/main" id="{05BC21D1-DA2F-4702-8A0B-8D37E832A7FA}"/>
              </a:ext>
            </a:extLst>
          </p:cNvPr>
          <p:cNvSpPr txBox="1">
            <a:spLocks/>
          </p:cNvSpPr>
          <p:nvPr/>
        </p:nvSpPr>
        <p:spPr>
          <a:xfrm>
            <a:off x="1788206" y="1683814"/>
            <a:ext cx="2315584" cy="158550"/>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050" b="1" i="0" u="none" strike="noStrike" kern="1200" baseline="0" dirty="0">
                <a:solidFill>
                  <a:schemeClr val="tx1"/>
                </a:solidFill>
                <a:latin typeface="Corbel" panose="020B0503020204020204" pitchFamily="34" charset="0"/>
              </a:rPr>
              <a:t>Grootste sector</a:t>
            </a:r>
            <a:br>
              <a:rPr lang="nl-NL" sz="3600" dirty="0">
                <a:solidFill>
                  <a:srgbClr val="22777B"/>
                </a:solidFill>
              </a:rPr>
            </a:br>
            <a:endParaRPr lang="nl-NL" sz="1800" dirty="0">
              <a:solidFill>
                <a:srgbClr val="EC6224"/>
              </a:solidFill>
            </a:endParaRPr>
          </a:p>
        </p:txBody>
      </p:sp>
      <p:sp>
        <p:nvSpPr>
          <p:cNvPr id="35" name="Getal 1">
            <a:extLst>
              <a:ext uri="{FF2B5EF4-FFF2-40B4-BE49-F238E27FC236}">
                <a16:creationId xmlns:a16="http://schemas.microsoft.com/office/drawing/2014/main" id="{5A8B7B8E-0EEA-4DC8-90B1-7F9D3296F89A}"/>
              </a:ext>
            </a:extLst>
          </p:cNvPr>
          <p:cNvSpPr txBox="1">
            <a:spLocks/>
          </p:cNvSpPr>
          <p:nvPr/>
        </p:nvSpPr>
        <p:spPr>
          <a:xfrm>
            <a:off x="1786329" y="5095977"/>
            <a:ext cx="2317461" cy="303402"/>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050" dirty="0">
                <a:solidFill>
                  <a:schemeClr val="tx1"/>
                </a:solidFill>
              </a:rPr>
              <a:t>Sterkst oververtegenwoordigde sector t.o.v. Nederlands gemiddelde</a:t>
            </a:r>
            <a:br>
              <a:rPr lang="nl-NL" sz="1050" dirty="0">
                <a:solidFill>
                  <a:schemeClr val="tx1">
                    <a:lumMod val="65000"/>
                    <a:lumOff val="35000"/>
                  </a:schemeClr>
                </a:solidFill>
              </a:rPr>
            </a:br>
            <a:endParaRPr lang="nl-NL" sz="2000" dirty="0">
              <a:solidFill>
                <a:srgbClr val="EC6224"/>
              </a:solidFill>
            </a:endParaRPr>
          </a:p>
        </p:txBody>
      </p:sp>
      <p:sp>
        <p:nvSpPr>
          <p:cNvPr id="53" name="Text Placeholder 3">
            <a:extLst>
              <a:ext uri="{FF2B5EF4-FFF2-40B4-BE49-F238E27FC236}">
                <a16:creationId xmlns:a16="http://schemas.microsoft.com/office/drawing/2014/main" id="{F70A8001-F473-4159-989C-EFDF88A21189}"/>
              </a:ext>
            </a:extLst>
          </p:cNvPr>
          <p:cNvSpPr txBox="1">
            <a:spLocks/>
          </p:cNvSpPr>
          <p:nvPr/>
        </p:nvSpPr>
        <p:spPr>
          <a:xfrm>
            <a:off x="4373563" y="1448250"/>
            <a:ext cx="6906296" cy="166519"/>
          </a:xfrm>
          <a:prstGeom prst="rect">
            <a:avLst/>
          </a:prstGeom>
        </p:spPr>
        <p:txBody>
          <a:bodyPr vert="horz" lIns="36000" tIns="18000" rIns="36000" bIns="1800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dirty="0">
                <a:ea typeface="Cambria" panose="02040503050406030204" pitchFamily="18" charset="0"/>
              </a:rPr>
              <a:t>Aantal banen per sector</a:t>
            </a:r>
            <a:r>
              <a:rPr lang="nl-NL" sz="1200" baseline="30000" dirty="0">
                <a:ea typeface="Cambria" panose="02040503050406030204" pitchFamily="18" charset="0"/>
              </a:rPr>
              <a:t>[1]</a:t>
            </a:r>
            <a:r>
              <a:rPr lang="nl-NL" sz="1200" dirty="0">
                <a:ea typeface="Cambria" panose="02040503050406030204" pitchFamily="18" charset="0"/>
              </a:rPr>
              <a:t>(x1000); Dec 2019 </a:t>
            </a:r>
          </a:p>
        </p:txBody>
      </p:sp>
      <p:sp>
        <p:nvSpPr>
          <p:cNvPr id="59" name="TextBox 58">
            <a:extLst>
              <a:ext uri="{FF2B5EF4-FFF2-40B4-BE49-F238E27FC236}">
                <a16:creationId xmlns:a16="http://schemas.microsoft.com/office/drawing/2014/main" id="{9D8B5259-2937-4975-88F5-D161FC62ACE5}"/>
              </a:ext>
            </a:extLst>
          </p:cNvPr>
          <p:cNvSpPr txBox="1"/>
          <p:nvPr/>
        </p:nvSpPr>
        <p:spPr>
          <a:xfrm>
            <a:off x="8171107" y="1697512"/>
            <a:ext cx="1589269" cy="237757"/>
          </a:xfrm>
          <a:prstGeom prst="rect">
            <a:avLst/>
          </a:prstGeom>
          <a:noFill/>
        </p:spPr>
        <p:txBody>
          <a:bodyPr wrap="square">
            <a:spAutoFit/>
          </a:bodyPr>
          <a:lstStyle/>
          <a:p>
            <a:pPr marL="0" indent="0">
              <a:buNone/>
            </a:pPr>
            <a:r>
              <a:rPr lang="nl-NL" sz="1050" dirty="0">
                <a:ea typeface="Cambria" panose="02040503050406030204" pitchFamily="18" charset="0"/>
              </a:rPr>
              <a:t>Ontwikkeling t.o.v. 2014</a:t>
            </a:r>
            <a:endParaRPr lang="nl-NL" sz="1050" dirty="0"/>
          </a:p>
        </p:txBody>
      </p:sp>
      <p:sp>
        <p:nvSpPr>
          <p:cNvPr id="60" name="TextBox 59">
            <a:extLst>
              <a:ext uri="{FF2B5EF4-FFF2-40B4-BE49-F238E27FC236}">
                <a16:creationId xmlns:a16="http://schemas.microsoft.com/office/drawing/2014/main" id="{B2913738-A2F2-469A-818D-D5292D3C219E}"/>
              </a:ext>
            </a:extLst>
          </p:cNvPr>
          <p:cNvSpPr txBox="1"/>
          <p:nvPr/>
        </p:nvSpPr>
        <p:spPr>
          <a:xfrm>
            <a:off x="10058649" y="1697512"/>
            <a:ext cx="1086581" cy="237757"/>
          </a:xfrm>
          <a:prstGeom prst="rect">
            <a:avLst/>
          </a:prstGeom>
          <a:noFill/>
        </p:spPr>
        <p:txBody>
          <a:bodyPr wrap="square">
            <a:spAutoFit/>
          </a:bodyPr>
          <a:lstStyle/>
          <a:p>
            <a:pPr marL="0" indent="0">
              <a:buNone/>
            </a:pPr>
            <a:r>
              <a:rPr lang="nl-NL" sz="1050" dirty="0">
                <a:ea typeface="Cambria" panose="02040503050406030204" pitchFamily="18" charset="0"/>
              </a:rPr>
              <a:t>Vergelijking NL</a:t>
            </a:r>
            <a:endParaRPr lang="nl-NL" sz="1050" dirty="0"/>
          </a:p>
        </p:txBody>
      </p:sp>
      <p:sp>
        <p:nvSpPr>
          <p:cNvPr id="61" name="TextBox 60">
            <a:extLst>
              <a:ext uri="{FF2B5EF4-FFF2-40B4-BE49-F238E27FC236}">
                <a16:creationId xmlns:a16="http://schemas.microsoft.com/office/drawing/2014/main" id="{F73508FB-EAE5-40F0-8652-B1E98973B138}"/>
              </a:ext>
            </a:extLst>
          </p:cNvPr>
          <p:cNvSpPr txBox="1"/>
          <p:nvPr/>
        </p:nvSpPr>
        <p:spPr>
          <a:xfrm>
            <a:off x="5891668" y="1697512"/>
            <a:ext cx="1086581" cy="244682"/>
          </a:xfrm>
          <a:prstGeom prst="rect">
            <a:avLst/>
          </a:prstGeom>
          <a:noFill/>
        </p:spPr>
        <p:txBody>
          <a:bodyPr wrap="square">
            <a:spAutoFit/>
          </a:bodyPr>
          <a:lstStyle/>
          <a:p>
            <a:pPr marL="0" indent="0">
              <a:buNone/>
            </a:pPr>
            <a:r>
              <a:rPr lang="nl-NL" sz="1050" dirty="0">
                <a:ea typeface="Cambria" panose="02040503050406030204" pitchFamily="18" charset="0"/>
              </a:rPr>
              <a:t>Aantal banen</a:t>
            </a:r>
            <a:endParaRPr lang="nl-NL" sz="1050" dirty="0"/>
          </a:p>
        </p:txBody>
      </p:sp>
      <p:pic>
        <p:nvPicPr>
          <p:cNvPr id="48" name="Graphic 47">
            <a:extLst>
              <a:ext uri="{FF2B5EF4-FFF2-40B4-BE49-F238E27FC236}">
                <a16:creationId xmlns:a16="http://schemas.microsoft.com/office/drawing/2014/main" id="{9529BC20-29B6-4DFF-8B0C-DD7A7328883F}"/>
              </a:ext>
            </a:extLst>
          </p:cNvPr>
          <p:cNvPicPr>
            <a:picLocks noChangeAspect="1"/>
          </p:cNvPicPr>
          <p:nvPr/>
        </p:nvPicPr>
        <p:blipFill>
          <a:blip r:embed="rId11" cstate="hqprint">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1344285" y="5465303"/>
            <a:ext cx="344950" cy="366360"/>
          </a:xfrm>
          <a:prstGeom prst="rect">
            <a:avLst/>
          </a:prstGeom>
        </p:spPr>
      </p:pic>
      <p:grpSp>
        <p:nvGrpSpPr>
          <p:cNvPr id="13" name="Graphic 11" descr="Upstairs with solid fill">
            <a:extLst>
              <a:ext uri="{FF2B5EF4-FFF2-40B4-BE49-F238E27FC236}">
                <a16:creationId xmlns:a16="http://schemas.microsoft.com/office/drawing/2014/main" id="{81C072F7-E09E-43A1-9719-52C4A0A905E4}"/>
              </a:ext>
            </a:extLst>
          </p:cNvPr>
          <p:cNvGrpSpPr/>
          <p:nvPr/>
        </p:nvGrpSpPr>
        <p:grpSpPr>
          <a:xfrm>
            <a:off x="1310918" y="3792408"/>
            <a:ext cx="363172" cy="325142"/>
            <a:chOff x="98337" y="3640615"/>
            <a:chExt cx="482625" cy="432087"/>
          </a:xfrm>
        </p:grpSpPr>
        <p:sp>
          <p:nvSpPr>
            <p:cNvPr id="14" name="Freeform: Shape 13">
              <a:extLst>
                <a:ext uri="{FF2B5EF4-FFF2-40B4-BE49-F238E27FC236}">
                  <a16:creationId xmlns:a16="http://schemas.microsoft.com/office/drawing/2014/main" id="{639D21E3-5BEE-4F0C-8F8B-685BDB794D93}"/>
                </a:ext>
              </a:extLst>
            </p:cNvPr>
            <p:cNvSpPr/>
            <p:nvPr/>
          </p:nvSpPr>
          <p:spPr>
            <a:xfrm>
              <a:off x="142679" y="3640615"/>
              <a:ext cx="173998" cy="173998"/>
            </a:xfrm>
            <a:custGeom>
              <a:avLst/>
              <a:gdLst>
                <a:gd name="connsiteX0" fmla="*/ 68811 w 173998"/>
                <a:gd name="connsiteY0" fmla="*/ 0 h 173998"/>
                <a:gd name="connsiteX1" fmla="*/ 68811 w 173998"/>
                <a:gd name="connsiteY1" fmla="*/ 37125 h 173998"/>
                <a:gd name="connsiteX2" fmla="*/ 110627 w 173998"/>
                <a:gd name="connsiteY2" fmla="*/ 37125 h 173998"/>
                <a:gd name="connsiteX3" fmla="*/ 0 w 173998"/>
                <a:gd name="connsiteY3" fmla="*/ 147745 h 173998"/>
                <a:gd name="connsiteX4" fmla="*/ 26247 w 173998"/>
                <a:gd name="connsiteY4" fmla="*/ 173999 h 173998"/>
                <a:gd name="connsiteX5" fmla="*/ 136874 w 173998"/>
                <a:gd name="connsiteY5" fmla="*/ 63372 h 173998"/>
                <a:gd name="connsiteX6" fmla="*/ 136874 w 173998"/>
                <a:gd name="connsiteY6" fmla="*/ 105188 h 173998"/>
                <a:gd name="connsiteX7" fmla="*/ 173999 w 173998"/>
                <a:gd name="connsiteY7" fmla="*/ 105188 h 173998"/>
                <a:gd name="connsiteX8" fmla="*/ 173999 w 173998"/>
                <a:gd name="connsiteY8" fmla="*/ 0 h 173998"/>
                <a:gd name="connsiteX9" fmla="*/ 68811 w 173998"/>
                <a:gd name="connsiteY9" fmla="*/ 0 h 173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998" h="173998">
                  <a:moveTo>
                    <a:pt x="68811" y="0"/>
                  </a:moveTo>
                  <a:lnTo>
                    <a:pt x="68811" y="37125"/>
                  </a:lnTo>
                  <a:lnTo>
                    <a:pt x="110627" y="37125"/>
                  </a:lnTo>
                  <a:lnTo>
                    <a:pt x="0" y="147745"/>
                  </a:lnTo>
                  <a:lnTo>
                    <a:pt x="26247" y="173999"/>
                  </a:lnTo>
                  <a:lnTo>
                    <a:pt x="136874" y="63372"/>
                  </a:lnTo>
                  <a:lnTo>
                    <a:pt x="136874" y="105188"/>
                  </a:lnTo>
                  <a:lnTo>
                    <a:pt x="173999" y="105188"/>
                  </a:lnTo>
                  <a:lnTo>
                    <a:pt x="173999" y="0"/>
                  </a:lnTo>
                  <a:lnTo>
                    <a:pt x="68811" y="0"/>
                  </a:lnTo>
                  <a:close/>
                </a:path>
              </a:pathLst>
            </a:custGeom>
            <a:solidFill>
              <a:srgbClr val="EC6224"/>
            </a:solidFill>
            <a:ln w="6152" cap="flat">
              <a:noFill/>
              <a:prstDash val="solid"/>
              <a:miter/>
            </a:ln>
          </p:spPr>
          <p:txBody>
            <a:bodyPr rtlCol="0" anchor="ctr"/>
            <a:lstStyle/>
            <a:p>
              <a:endParaRPr lang="nl-NL"/>
            </a:p>
          </p:txBody>
        </p:sp>
        <p:sp>
          <p:nvSpPr>
            <p:cNvPr id="15" name="Freeform: Shape 14">
              <a:extLst>
                <a:ext uri="{FF2B5EF4-FFF2-40B4-BE49-F238E27FC236}">
                  <a16:creationId xmlns:a16="http://schemas.microsoft.com/office/drawing/2014/main" id="{89C55434-E16D-439D-ABA8-3C2A40CB19DC}"/>
                </a:ext>
              </a:extLst>
            </p:cNvPr>
            <p:cNvSpPr/>
            <p:nvPr/>
          </p:nvSpPr>
          <p:spPr>
            <a:xfrm>
              <a:off x="98337" y="3676702"/>
              <a:ext cx="482625" cy="396000"/>
            </a:xfrm>
            <a:custGeom>
              <a:avLst/>
              <a:gdLst>
                <a:gd name="connsiteX0" fmla="*/ 383626 w 482625"/>
                <a:gd name="connsiteY0" fmla="*/ 61875 h 396000"/>
                <a:gd name="connsiteX1" fmla="*/ 482626 w 482625"/>
                <a:gd name="connsiteY1" fmla="*/ 61875 h 396000"/>
                <a:gd name="connsiteX2" fmla="*/ 482626 w 482625"/>
                <a:gd name="connsiteY2" fmla="*/ 0 h 396000"/>
                <a:gd name="connsiteX3" fmla="*/ 321751 w 482625"/>
                <a:gd name="connsiteY3" fmla="*/ 0 h 396000"/>
                <a:gd name="connsiteX4" fmla="*/ 321751 w 482625"/>
                <a:gd name="connsiteY4" fmla="*/ 111375 h 396000"/>
                <a:gd name="connsiteX5" fmla="*/ 210375 w 482625"/>
                <a:gd name="connsiteY5" fmla="*/ 111375 h 396000"/>
                <a:gd name="connsiteX6" fmla="*/ 210375 w 482625"/>
                <a:gd name="connsiteY6" fmla="*/ 222750 h 396000"/>
                <a:gd name="connsiteX7" fmla="*/ 99000 w 482625"/>
                <a:gd name="connsiteY7" fmla="*/ 222750 h 396000"/>
                <a:gd name="connsiteX8" fmla="*/ 99000 w 482625"/>
                <a:gd name="connsiteY8" fmla="*/ 334126 h 396000"/>
                <a:gd name="connsiteX9" fmla="*/ 0 w 482625"/>
                <a:gd name="connsiteY9" fmla="*/ 334126 h 396000"/>
                <a:gd name="connsiteX10" fmla="*/ 0 w 482625"/>
                <a:gd name="connsiteY10" fmla="*/ 396001 h 396000"/>
                <a:gd name="connsiteX11" fmla="*/ 160875 w 482625"/>
                <a:gd name="connsiteY11" fmla="*/ 396001 h 396000"/>
                <a:gd name="connsiteX12" fmla="*/ 160875 w 482625"/>
                <a:gd name="connsiteY12" fmla="*/ 284625 h 396000"/>
                <a:gd name="connsiteX13" fmla="*/ 272250 w 482625"/>
                <a:gd name="connsiteY13" fmla="*/ 284625 h 396000"/>
                <a:gd name="connsiteX14" fmla="*/ 272250 w 482625"/>
                <a:gd name="connsiteY14" fmla="*/ 173250 h 396000"/>
                <a:gd name="connsiteX15" fmla="*/ 383626 w 482625"/>
                <a:gd name="connsiteY15" fmla="*/ 173250 h 396000"/>
                <a:gd name="connsiteX16" fmla="*/ 383626 w 482625"/>
                <a:gd name="connsiteY16" fmla="*/ 61875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2625" h="396000">
                  <a:moveTo>
                    <a:pt x="383626" y="61875"/>
                  </a:moveTo>
                  <a:lnTo>
                    <a:pt x="482626" y="61875"/>
                  </a:lnTo>
                  <a:lnTo>
                    <a:pt x="482626" y="0"/>
                  </a:lnTo>
                  <a:lnTo>
                    <a:pt x="321751" y="0"/>
                  </a:lnTo>
                  <a:lnTo>
                    <a:pt x="321751" y="111375"/>
                  </a:lnTo>
                  <a:lnTo>
                    <a:pt x="210375" y="111375"/>
                  </a:lnTo>
                  <a:lnTo>
                    <a:pt x="210375" y="222750"/>
                  </a:lnTo>
                  <a:lnTo>
                    <a:pt x="99000" y="222750"/>
                  </a:lnTo>
                  <a:lnTo>
                    <a:pt x="99000" y="334126"/>
                  </a:lnTo>
                  <a:lnTo>
                    <a:pt x="0" y="334126"/>
                  </a:lnTo>
                  <a:lnTo>
                    <a:pt x="0" y="396001"/>
                  </a:lnTo>
                  <a:lnTo>
                    <a:pt x="160875" y="396001"/>
                  </a:lnTo>
                  <a:lnTo>
                    <a:pt x="160875" y="284625"/>
                  </a:lnTo>
                  <a:lnTo>
                    <a:pt x="272250" y="284625"/>
                  </a:lnTo>
                  <a:lnTo>
                    <a:pt x="272250" y="173250"/>
                  </a:lnTo>
                  <a:lnTo>
                    <a:pt x="383626" y="173250"/>
                  </a:lnTo>
                  <a:lnTo>
                    <a:pt x="383626" y="61875"/>
                  </a:lnTo>
                  <a:close/>
                </a:path>
              </a:pathLst>
            </a:custGeom>
            <a:solidFill>
              <a:srgbClr val="EC6224"/>
            </a:solidFill>
            <a:ln w="6152" cap="flat">
              <a:noFill/>
              <a:prstDash val="solid"/>
              <a:miter/>
            </a:ln>
          </p:spPr>
          <p:txBody>
            <a:bodyPr rtlCol="0" anchor="ctr"/>
            <a:lstStyle/>
            <a:p>
              <a:endParaRPr lang="nl-NL"/>
            </a:p>
          </p:txBody>
        </p:sp>
      </p:grpSp>
      <p:grpSp>
        <p:nvGrpSpPr>
          <p:cNvPr id="40" name="Group 39">
            <a:extLst>
              <a:ext uri="{FF2B5EF4-FFF2-40B4-BE49-F238E27FC236}">
                <a16:creationId xmlns:a16="http://schemas.microsoft.com/office/drawing/2014/main" id="{4E8433DE-C44A-4DEB-A584-608CB53B4A10}"/>
              </a:ext>
            </a:extLst>
          </p:cNvPr>
          <p:cNvGrpSpPr/>
          <p:nvPr/>
        </p:nvGrpSpPr>
        <p:grpSpPr>
          <a:xfrm>
            <a:off x="1224369" y="2008638"/>
            <a:ext cx="535833" cy="342262"/>
            <a:chOff x="1167911" y="3648935"/>
            <a:chExt cx="535833" cy="342262"/>
          </a:xfrm>
        </p:grpSpPr>
        <p:pic>
          <p:nvPicPr>
            <p:cNvPr id="41" name="Graphic 40" descr="Briefcase with solid fill">
              <a:extLst>
                <a:ext uri="{FF2B5EF4-FFF2-40B4-BE49-F238E27FC236}">
                  <a16:creationId xmlns:a16="http://schemas.microsoft.com/office/drawing/2014/main" id="{7BB499E9-D410-4F2F-AF0C-633B4481B9FA}"/>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flipH="1">
              <a:off x="1167911" y="3771900"/>
              <a:ext cx="195048" cy="195048"/>
            </a:xfrm>
            <a:prstGeom prst="rect">
              <a:avLst/>
            </a:prstGeom>
          </p:spPr>
        </p:pic>
        <p:pic>
          <p:nvPicPr>
            <p:cNvPr id="56" name="Graphic 55" descr="Briefcase with solid fill">
              <a:extLst>
                <a:ext uri="{FF2B5EF4-FFF2-40B4-BE49-F238E27FC236}">
                  <a16:creationId xmlns:a16="http://schemas.microsoft.com/office/drawing/2014/main" id="{98BAA2F8-F5C1-431D-A53D-20B3793C447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flipH="1">
              <a:off x="1361482" y="3648935"/>
              <a:ext cx="342262" cy="342262"/>
            </a:xfrm>
            <a:prstGeom prst="rect">
              <a:avLst/>
            </a:prstGeom>
          </p:spPr>
        </p:pic>
      </p:grpSp>
    </p:spTree>
    <p:extLst>
      <p:ext uri="{BB962C8B-B14F-4D97-AF65-F5344CB8AC3E}">
        <p14:creationId xmlns:p14="http://schemas.microsoft.com/office/powerpoint/2010/main" val="332306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AB4E634E-5834-4D93-B83F-C14C2E72B205}"/>
              </a:ext>
            </a:extLst>
          </p:cNvPr>
          <p:cNvSpPr/>
          <p:nvPr/>
        </p:nvSpPr>
        <p:spPr>
          <a:xfrm>
            <a:off x="-85725" y="242664"/>
            <a:ext cx="12363450" cy="594000"/>
          </a:xfrm>
          <a:prstGeom prst="rect">
            <a:avLst/>
          </a:prstGeom>
          <a:solidFill>
            <a:srgbClr val="EC6224"/>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2" name="Text Placeholder 3">
            <a:extLst>
              <a:ext uri="{FF2B5EF4-FFF2-40B4-BE49-F238E27FC236}">
                <a16:creationId xmlns:a16="http://schemas.microsoft.com/office/drawing/2014/main" id="{ED571681-1F1D-49E7-9122-18470CBFB6DA}"/>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24" name="Rectangle 23">
            <a:extLst>
              <a:ext uri="{FF2B5EF4-FFF2-40B4-BE49-F238E27FC236}">
                <a16:creationId xmlns:a16="http://schemas.microsoft.com/office/drawing/2014/main" id="{31B7D947-F98C-4DC0-952E-B66479530A32}"/>
              </a:ext>
            </a:extLst>
          </p:cNvPr>
          <p:cNvSpPr/>
          <p:nvPr/>
        </p:nvSpPr>
        <p:spPr>
          <a:xfrm>
            <a:off x="669390" y="1335490"/>
            <a:ext cx="3434400" cy="23749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27" name="Rectangle 26">
            <a:extLst>
              <a:ext uri="{FF2B5EF4-FFF2-40B4-BE49-F238E27FC236}">
                <a16:creationId xmlns:a16="http://schemas.microsoft.com/office/drawing/2014/main" id="{B44B65B7-C3EE-4DCE-8099-DC15C4427939}"/>
              </a:ext>
            </a:extLst>
          </p:cNvPr>
          <p:cNvSpPr/>
          <p:nvPr/>
        </p:nvSpPr>
        <p:spPr>
          <a:xfrm>
            <a:off x="669390" y="3933825"/>
            <a:ext cx="3434400" cy="23749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43" name="Getal 1">
            <a:extLst>
              <a:ext uri="{FF2B5EF4-FFF2-40B4-BE49-F238E27FC236}">
                <a16:creationId xmlns:a16="http://schemas.microsoft.com/office/drawing/2014/main" id="{0720BBC0-EA13-4B5E-9BAA-84CF1F6DEA4F}"/>
              </a:ext>
            </a:extLst>
          </p:cNvPr>
          <p:cNvSpPr txBox="1">
            <a:spLocks/>
          </p:cNvSpPr>
          <p:nvPr/>
        </p:nvSpPr>
        <p:spPr>
          <a:xfrm>
            <a:off x="1774824" y="2123404"/>
            <a:ext cx="2138001" cy="755908"/>
          </a:xfrm>
          <a:prstGeom prst="rect">
            <a:avLst/>
          </a:prstGeom>
        </p:spPr>
        <p:txBody>
          <a:bodyPr vert="horz" lIns="54000" tIns="0" rIns="54000" bIns="0" rtlCol="0" anchor="ctr">
            <a:noAutofit/>
          </a:bodyPr>
          <a:lstStyle>
            <a:defPPr>
              <a:defRPr lang="nl-NL"/>
            </a:defPPr>
            <a:lvl1pPr marL="0" indent="0" algn="ctr">
              <a:spcBef>
                <a:spcPct val="0"/>
              </a:spcBef>
              <a:buClrTx/>
              <a:buFontTx/>
              <a:buNone/>
              <a:defRPr sz="3600" b="1">
                <a:solidFill>
                  <a:srgbClr val="EC6224"/>
                </a:solidFill>
                <a:ea typeface="+mj-ea"/>
                <a:cs typeface="+mj-cs"/>
              </a:defRPr>
            </a:lvl1pPr>
          </a:lstStyle>
          <a:p>
            <a:pPr algn="l"/>
            <a:r>
              <a:rPr lang="nl-NL"/>
              <a:t>€33.700</a:t>
            </a:r>
            <a:endParaRPr lang="nl-NL" dirty="0"/>
          </a:p>
        </p:txBody>
      </p:sp>
      <p:sp>
        <p:nvSpPr>
          <p:cNvPr id="28" name="text 1">
            <a:extLst>
              <a:ext uri="{FF2B5EF4-FFF2-40B4-BE49-F238E27FC236}">
                <a16:creationId xmlns:a16="http://schemas.microsoft.com/office/drawing/2014/main" id="{CC2487B1-767A-4BEA-AD10-106476D6D078}"/>
              </a:ext>
            </a:extLst>
          </p:cNvPr>
          <p:cNvSpPr txBox="1">
            <a:spLocks/>
          </p:cNvSpPr>
          <p:nvPr/>
        </p:nvSpPr>
        <p:spPr>
          <a:xfrm>
            <a:off x="1774823" y="2843110"/>
            <a:ext cx="1833817" cy="328158"/>
          </a:xfrm>
          <a:prstGeom prst="rect">
            <a:avLst/>
          </a:prstGeom>
        </p:spPr>
        <p:txBody>
          <a:bodyPr vert="horz" wrap="square" lIns="91440" tIns="45720" rIns="91440" bIns="45720" rtlCol="0" anchor="ctr">
            <a:noAutofit/>
          </a:bodyPr>
          <a:lstStyle>
            <a:defPPr>
              <a:defRPr lang="nl-NL"/>
            </a:defPPr>
            <a:lvl1pPr marL="0" indent="0" algn="ctr">
              <a:buNone/>
              <a:defRPr sz="1050" b="1" i="0" u="none" strike="noStrike" baseline="0">
                <a:solidFill>
                  <a:srgbClr val="595959"/>
                </a:solidFill>
              </a:defRPr>
            </a:lvl1pPr>
          </a:lstStyle>
          <a:p>
            <a:pPr algn="l"/>
            <a:r>
              <a:rPr lang="nl-NL" dirty="0">
                <a:solidFill>
                  <a:schemeClr val="tx1"/>
                </a:solidFill>
              </a:rPr>
              <a:t>Nederlands gemiddelde €43,000</a:t>
            </a:r>
          </a:p>
        </p:txBody>
      </p:sp>
      <p:sp>
        <p:nvSpPr>
          <p:cNvPr id="47" name="Getal 2">
            <a:extLst>
              <a:ext uri="{FF2B5EF4-FFF2-40B4-BE49-F238E27FC236}">
                <a16:creationId xmlns:a16="http://schemas.microsoft.com/office/drawing/2014/main" id="{2B924177-52F5-4815-B56E-3EC25E9C61CC}"/>
              </a:ext>
            </a:extLst>
          </p:cNvPr>
          <p:cNvSpPr txBox="1">
            <a:spLocks/>
          </p:cNvSpPr>
          <p:nvPr/>
        </p:nvSpPr>
        <p:spPr>
          <a:xfrm>
            <a:off x="1774824" y="4742984"/>
            <a:ext cx="2138001" cy="755908"/>
          </a:xfrm>
          <a:prstGeom prst="rect">
            <a:avLst/>
          </a:prstGeom>
        </p:spPr>
        <p:txBody>
          <a:bodyPr vert="horz" lIns="54000" tIns="0" rIns="54000" bIns="0" rtlCol="0" anchor="ctr">
            <a:noAutofit/>
          </a:bodyPr>
          <a:lstStyle>
            <a:defPPr>
              <a:defRPr lang="nl-NL"/>
            </a:defPPr>
            <a:lvl1pPr marL="0" indent="0" algn="ctr">
              <a:spcBef>
                <a:spcPct val="0"/>
              </a:spcBef>
              <a:buClrTx/>
              <a:buFontTx/>
              <a:buNone/>
              <a:defRPr sz="3600" b="1">
                <a:solidFill>
                  <a:srgbClr val="EC6224"/>
                </a:solidFill>
                <a:ea typeface="+mj-ea"/>
                <a:cs typeface="+mj-cs"/>
              </a:defRPr>
            </a:lvl1pPr>
          </a:lstStyle>
          <a:p>
            <a:pPr algn="l"/>
            <a:r>
              <a:rPr lang="nl-NL"/>
              <a:t>5%</a:t>
            </a:r>
            <a:endParaRPr lang="nl-NL" dirty="0"/>
          </a:p>
        </p:txBody>
      </p:sp>
      <p:sp>
        <p:nvSpPr>
          <p:cNvPr id="48" name="TextBox 2">
            <a:extLst>
              <a:ext uri="{FF2B5EF4-FFF2-40B4-BE49-F238E27FC236}">
                <a16:creationId xmlns:a16="http://schemas.microsoft.com/office/drawing/2014/main" id="{9809034F-A7A6-4775-BA2C-5CC944928C82}"/>
              </a:ext>
            </a:extLst>
          </p:cNvPr>
          <p:cNvSpPr txBox="1"/>
          <p:nvPr/>
        </p:nvSpPr>
        <p:spPr>
          <a:xfrm>
            <a:off x="1774825" y="5461850"/>
            <a:ext cx="2330896" cy="557861"/>
          </a:xfrm>
          <a:prstGeom prst="rect">
            <a:avLst/>
          </a:prstGeom>
        </p:spPr>
        <p:txBody>
          <a:bodyPr vert="horz" wrap="square" lIns="91440" tIns="45720" rIns="91440" bIns="45720" rtlCol="0" anchor="ctr">
            <a:noAutofit/>
          </a:bodyPr>
          <a:lstStyle/>
          <a:p>
            <a:pPr marL="0" indent="0">
              <a:buNone/>
            </a:pPr>
            <a:r>
              <a:rPr lang="nl-NL" sz="1050" b="1" i="0" u="none" strike="noStrike" kern="1200" baseline="0">
                <a:solidFill>
                  <a:schemeClr val="tx1"/>
                </a:solidFill>
                <a:latin typeface="Corbel" panose="020B0503020204020204" pitchFamily="34" charset="0"/>
              </a:rPr>
              <a:t>gemeente van Nederland met het laagste gemiddeld besteedbaar inkomen</a:t>
            </a:r>
            <a:endParaRPr lang="nl-NL" sz="1050" b="1" i="0" u="none" strike="noStrike" kern="1200" baseline="0" dirty="0">
              <a:solidFill>
                <a:schemeClr val="tx1"/>
              </a:solidFill>
              <a:latin typeface="Corbel" panose="020B0503020204020204" pitchFamily="34" charset="0"/>
            </a:endParaRPr>
          </a:p>
        </p:txBody>
      </p:sp>
      <p:graphicFrame>
        <p:nvGraphicFramePr>
          <p:cNvPr id="53" name="Google Shape;1856;p19">
            <a:extLst>
              <a:ext uri="{FF2B5EF4-FFF2-40B4-BE49-F238E27FC236}">
                <a16:creationId xmlns:a16="http://schemas.microsoft.com/office/drawing/2014/main" id="{FE879056-3746-4484-817E-071F20B01689}"/>
              </a:ext>
            </a:extLst>
          </p:cNvPr>
          <p:cNvGraphicFramePr/>
          <p:nvPr>
            <p:extLst>
              <p:ext uri="{D42A27DB-BD31-4B8C-83A1-F6EECF244321}">
                <p14:modId xmlns:p14="http://schemas.microsoft.com/office/powerpoint/2010/main" val="3131846206"/>
              </p:ext>
            </p:extLst>
          </p:nvPr>
        </p:nvGraphicFramePr>
        <p:xfrm>
          <a:off x="4454019" y="2282919"/>
          <a:ext cx="2044496" cy="398469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3" name="Google Shape;1856;p19">
            <a:extLst>
              <a:ext uri="{FF2B5EF4-FFF2-40B4-BE49-F238E27FC236}">
                <a16:creationId xmlns:a16="http://schemas.microsoft.com/office/drawing/2014/main" id="{210CA2FB-B2BA-4E67-A486-DEF121CE13C4}"/>
              </a:ext>
            </a:extLst>
          </p:cNvPr>
          <p:cNvGraphicFramePr/>
          <p:nvPr>
            <p:extLst>
              <p:ext uri="{D42A27DB-BD31-4B8C-83A1-F6EECF244321}">
                <p14:modId xmlns:p14="http://schemas.microsoft.com/office/powerpoint/2010/main" val="1125240821"/>
              </p:ext>
            </p:extLst>
          </p:nvPr>
        </p:nvGraphicFramePr>
        <p:xfrm>
          <a:off x="6937802" y="2195281"/>
          <a:ext cx="2044496" cy="149635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61" name="Google Shape;1856;p19">
            <a:extLst>
              <a:ext uri="{FF2B5EF4-FFF2-40B4-BE49-F238E27FC236}">
                <a16:creationId xmlns:a16="http://schemas.microsoft.com/office/drawing/2014/main" id="{CF453356-3F36-4ADB-9EED-60375E94C5B5}"/>
              </a:ext>
            </a:extLst>
          </p:cNvPr>
          <p:cNvGraphicFramePr/>
          <p:nvPr>
            <p:extLst>
              <p:ext uri="{D42A27DB-BD31-4B8C-83A1-F6EECF244321}">
                <p14:modId xmlns:p14="http://schemas.microsoft.com/office/powerpoint/2010/main" val="1814174713"/>
              </p:ext>
            </p:extLst>
          </p:nvPr>
        </p:nvGraphicFramePr>
        <p:xfrm>
          <a:off x="9527492" y="2205477"/>
          <a:ext cx="2012828" cy="148616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85" name="Google Shape;1856;p19">
            <a:extLst>
              <a:ext uri="{FF2B5EF4-FFF2-40B4-BE49-F238E27FC236}">
                <a16:creationId xmlns:a16="http://schemas.microsoft.com/office/drawing/2014/main" id="{B7C2767D-A617-462A-8554-A7AC15AF56AD}"/>
              </a:ext>
            </a:extLst>
          </p:cNvPr>
          <p:cNvGraphicFramePr/>
          <p:nvPr>
            <p:extLst>
              <p:ext uri="{D42A27DB-BD31-4B8C-83A1-F6EECF244321}">
                <p14:modId xmlns:p14="http://schemas.microsoft.com/office/powerpoint/2010/main" val="3131889507"/>
              </p:ext>
            </p:extLst>
          </p:nvPr>
        </p:nvGraphicFramePr>
        <p:xfrm>
          <a:off x="6950600" y="4662719"/>
          <a:ext cx="2012828" cy="158965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91" name="Google Shape;1856;p19">
            <a:extLst>
              <a:ext uri="{FF2B5EF4-FFF2-40B4-BE49-F238E27FC236}">
                <a16:creationId xmlns:a16="http://schemas.microsoft.com/office/drawing/2014/main" id="{2F63A581-1A9B-4F1E-844B-EC97C376E312}"/>
              </a:ext>
            </a:extLst>
          </p:cNvPr>
          <p:cNvGraphicFramePr/>
          <p:nvPr>
            <p:extLst>
              <p:ext uri="{D42A27DB-BD31-4B8C-83A1-F6EECF244321}">
                <p14:modId xmlns:p14="http://schemas.microsoft.com/office/powerpoint/2010/main" val="179258206"/>
              </p:ext>
            </p:extLst>
          </p:nvPr>
        </p:nvGraphicFramePr>
        <p:xfrm>
          <a:off x="9527492" y="4677959"/>
          <a:ext cx="2012828" cy="1581704"/>
        </p:xfrm>
        <a:graphic>
          <a:graphicData uri="http://schemas.openxmlformats.org/drawingml/2006/chart">
            <c:chart xmlns:c="http://schemas.openxmlformats.org/drawingml/2006/chart" xmlns:r="http://schemas.openxmlformats.org/officeDocument/2006/relationships" r:id="rId9"/>
          </a:graphicData>
        </a:graphic>
      </p:graphicFrame>
      <p:cxnSp>
        <p:nvCxnSpPr>
          <p:cNvPr id="75" name="Connector: Elbow 74">
            <a:extLst>
              <a:ext uri="{FF2B5EF4-FFF2-40B4-BE49-F238E27FC236}">
                <a16:creationId xmlns:a16="http://schemas.microsoft.com/office/drawing/2014/main" id="{9E9EA936-EDD2-4EB2-9452-EE8262ACB81F}"/>
              </a:ext>
            </a:extLst>
          </p:cNvPr>
          <p:cNvCxnSpPr>
            <a:cxnSpLocks/>
            <a:stCxn id="77" idx="0"/>
            <a:endCxn id="76" idx="0"/>
          </p:cNvCxnSpPr>
          <p:nvPr/>
        </p:nvCxnSpPr>
        <p:spPr>
          <a:xfrm rot="5400000" flipH="1" flipV="1">
            <a:off x="7920288" y="1480959"/>
            <a:ext cx="9415" cy="1389529"/>
          </a:xfrm>
          <a:prstGeom prst="bentConnector3">
            <a:avLst>
              <a:gd name="adj1" fmla="val 1794028"/>
            </a:avLst>
          </a:prstGeom>
          <a:ln w="12700">
            <a:solidFill>
              <a:srgbClr val="EC6224">
                <a:alpha val="8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63" name="Connector: Elbow 62">
            <a:extLst>
              <a:ext uri="{FF2B5EF4-FFF2-40B4-BE49-F238E27FC236}">
                <a16:creationId xmlns:a16="http://schemas.microsoft.com/office/drawing/2014/main" id="{1324A2CA-D054-4AD7-BDEB-9D5C9B703B0B}"/>
              </a:ext>
            </a:extLst>
          </p:cNvPr>
          <p:cNvCxnSpPr>
            <a:cxnSpLocks/>
            <a:stCxn id="65" idx="0"/>
            <a:endCxn id="64" idx="0"/>
          </p:cNvCxnSpPr>
          <p:nvPr/>
        </p:nvCxnSpPr>
        <p:spPr>
          <a:xfrm rot="5400000" flipH="1" flipV="1">
            <a:off x="10519412" y="1480959"/>
            <a:ext cx="9415" cy="1389528"/>
          </a:xfrm>
          <a:prstGeom prst="bentConnector3">
            <a:avLst>
              <a:gd name="adj1" fmla="val 1794028"/>
            </a:avLst>
          </a:prstGeom>
          <a:noFill/>
          <a:ln w="12700">
            <a:solidFill>
              <a:srgbClr val="EC6224">
                <a:alpha val="8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88" name="Connector: Elbow 187">
            <a:extLst>
              <a:ext uri="{FF2B5EF4-FFF2-40B4-BE49-F238E27FC236}">
                <a16:creationId xmlns:a16="http://schemas.microsoft.com/office/drawing/2014/main" id="{79054CDE-0F30-4A49-8833-F2EE94CD29BA}"/>
              </a:ext>
            </a:extLst>
          </p:cNvPr>
          <p:cNvCxnSpPr>
            <a:cxnSpLocks/>
            <a:stCxn id="190" idx="0"/>
            <a:endCxn id="189" idx="0"/>
          </p:cNvCxnSpPr>
          <p:nvPr/>
        </p:nvCxnSpPr>
        <p:spPr>
          <a:xfrm rot="5400000" flipH="1" flipV="1">
            <a:off x="10519412" y="4047588"/>
            <a:ext cx="9415" cy="1389528"/>
          </a:xfrm>
          <a:prstGeom prst="bentConnector3">
            <a:avLst>
              <a:gd name="adj1" fmla="val 1794028"/>
            </a:avLst>
          </a:prstGeom>
          <a:noFill/>
          <a:ln w="12700">
            <a:solidFill>
              <a:srgbClr val="EC6224">
                <a:alpha val="8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Connector: Elbow 86">
            <a:extLst>
              <a:ext uri="{FF2B5EF4-FFF2-40B4-BE49-F238E27FC236}">
                <a16:creationId xmlns:a16="http://schemas.microsoft.com/office/drawing/2014/main" id="{8C608D25-9F7F-4F3B-BE43-715E007D8612}"/>
              </a:ext>
            </a:extLst>
          </p:cNvPr>
          <p:cNvCxnSpPr>
            <a:cxnSpLocks/>
            <a:stCxn id="89" idx="0"/>
            <a:endCxn id="88" idx="0"/>
          </p:cNvCxnSpPr>
          <p:nvPr/>
        </p:nvCxnSpPr>
        <p:spPr>
          <a:xfrm rot="5400000" flipH="1" flipV="1">
            <a:off x="7922396" y="4047588"/>
            <a:ext cx="9415" cy="1389528"/>
          </a:xfrm>
          <a:prstGeom prst="bentConnector3">
            <a:avLst>
              <a:gd name="adj1" fmla="val 1794028"/>
            </a:avLst>
          </a:prstGeom>
          <a:noFill/>
          <a:ln w="12700">
            <a:solidFill>
              <a:srgbClr val="EC6224">
                <a:alpha val="8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57" name="Connector: Elbow 56">
            <a:extLst>
              <a:ext uri="{FF2B5EF4-FFF2-40B4-BE49-F238E27FC236}">
                <a16:creationId xmlns:a16="http://schemas.microsoft.com/office/drawing/2014/main" id="{F2E3ED49-66AB-4295-ACD1-DB100F47F971}"/>
              </a:ext>
            </a:extLst>
          </p:cNvPr>
          <p:cNvCxnSpPr>
            <a:cxnSpLocks/>
            <a:stCxn id="59" idx="0"/>
            <a:endCxn id="58" idx="0"/>
          </p:cNvCxnSpPr>
          <p:nvPr/>
        </p:nvCxnSpPr>
        <p:spPr>
          <a:xfrm rot="5400000" flipH="1" flipV="1">
            <a:off x="5451267" y="1480959"/>
            <a:ext cx="9415" cy="1389529"/>
          </a:xfrm>
          <a:prstGeom prst="bentConnector3">
            <a:avLst>
              <a:gd name="adj1" fmla="val 1794028"/>
            </a:avLst>
          </a:prstGeom>
          <a:ln w="12700">
            <a:solidFill>
              <a:srgbClr val="EC6224">
                <a:alpha val="80000"/>
              </a:srgbClr>
            </a:solidFill>
            <a:tailEnd type="triangle"/>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79A1B58C-6DE9-4E41-8ED6-FFAAF0EC1CE4}"/>
              </a:ext>
            </a:extLst>
          </p:cNvPr>
          <p:cNvSpPr txBox="1"/>
          <p:nvPr/>
        </p:nvSpPr>
        <p:spPr>
          <a:xfrm>
            <a:off x="5142423" y="1926213"/>
            <a:ext cx="620044" cy="159850"/>
          </a:xfrm>
          <a:prstGeom prst="roundRect">
            <a:avLst/>
          </a:prstGeom>
          <a:solidFill>
            <a:srgbClr val="FFFFFF"/>
          </a:solidFill>
        </p:spPr>
        <p:txBody>
          <a:bodyPr vert="horz" wrap="square" lIns="0" tIns="0" rIns="0" bIns="0" rtlCol="0" anchor="ctr">
            <a:noAutofit/>
          </a:bodyPr>
          <a:lstStyle/>
          <a:p>
            <a:pPr marL="0" indent="0" algn="ctr">
              <a:buNone/>
            </a:pPr>
            <a:r>
              <a:rPr lang="nl-NL" sz="1200" b="1"/>
              <a:t>+3,3%</a:t>
            </a:r>
            <a:endParaRPr lang="nl-NL" sz="1200" b="1" dirty="0"/>
          </a:p>
        </p:txBody>
      </p:sp>
      <p:sp>
        <p:nvSpPr>
          <p:cNvPr id="78" name="TextBox 77">
            <a:extLst>
              <a:ext uri="{FF2B5EF4-FFF2-40B4-BE49-F238E27FC236}">
                <a16:creationId xmlns:a16="http://schemas.microsoft.com/office/drawing/2014/main" id="{A6FF8475-7E5D-4C10-BD23-A99992F3A852}"/>
              </a:ext>
            </a:extLst>
          </p:cNvPr>
          <p:cNvSpPr txBox="1"/>
          <p:nvPr/>
        </p:nvSpPr>
        <p:spPr>
          <a:xfrm>
            <a:off x="7611444" y="1926213"/>
            <a:ext cx="620044" cy="159850"/>
          </a:xfrm>
          <a:prstGeom prst="roundRect">
            <a:avLst/>
          </a:prstGeom>
          <a:solidFill>
            <a:srgbClr val="FFFFFF"/>
          </a:solidFill>
        </p:spPr>
        <p:txBody>
          <a:bodyPr vert="horz" wrap="square" lIns="0" tIns="0" rIns="0" bIns="0" rtlCol="0" anchor="ctr">
            <a:noAutofit/>
          </a:bodyPr>
          <a:lstStyle/>
          <a:p>
            <a:pPr marL="0" indent="0" algn="ctr">
              <a:buNone/>
            </a:pPr>
            <a:r>
              <a:rPr lang="nl-NL" sz="1200" b="1"/>
              <a:t>-4,5%</a:t>
            </a:r>
            <a:endParaRPr lang="nl-NL" sz="1200" b="1" dirty="0"/>
          </a:p>
        </p:txBody>
      </p:sp>
      <p:sp>
        <p:nvSpPr>
          <p:cNvPr id="66" name="TextBox 65">
            <a:extLst>
              <a:ext uri="{FF2B5EF4-FFF2-40B4-BE49-F238E27FC236}">
                <a16:creationId xmlns:a16="http://schemas.microsoft.com/office/drawing/2014/main" id="{838BE375-A22B-4A04-9C9F-B1455FEE6D66}"/>
              </a:ext>
            </a:extLst>
          </p:cNvPr>
          <p:cNvSpPr txBox="1"/>
          <p:nvPr/>
        </p:nvSpPr>
        <p:spPr>
          <a:xfrm>
            <a:off x="10228255" y="1937240"/>
            <a:ext cx="620044" cy="137795"/>
          </a:xfrm>
          <a:prstGeom prst="roundRect">
            <a:avLst/>
          </a:prstGeom>
          <a:solidFill>
            <a:srgbClr val="FFFFFF"/>
          </a:solidFill>
        </p:spPr>
        <p:txBody>
          <a:bodyPr vert="horz" wrap="square" lIns="0" tIns="0" rIns="0" bIns="0" rtlCol="0" anchor="ctr">
            <a:noAutofit/>
          </a:bodyPr>
          <a:lstStyle/>
          <a:p>
            <a:pPr marL="0" indent="0" algn="ctr">
              <a:buNone/>
            </a:pPr>
            <a:r>
              <a:rPr lang="nl-NL" sz="1200" b="1"/>
              <a:t>+0,9%</a:t>
            </a:r>
            <a:endParaRPr lang="nl-NL" sz="1200" b="1" dirty="0"/>
          </a:p>
        </p:txBody>
      </p:sp>
      <p:sp>
        <p:nvSpPr>
          <p:cNvPr id="90" name="TextBox 89">
            <a:extLst>
              <a:ext uri="{FF2B5EF4-FFF2-40B4-BE49-F238E27FC236}">
                <a16:creationId xmlns:a16="http://schemas.microsoft.com/office/drawing/2014/main" id="{93346805-8800-40E2-B14B-AEB07CB246EF}"/>
              </a:ext>
            </a:extLst>
          </p:cNvPr>
          <p:cNvSpPr txBox="1"/>
          <p:nvPr/>
        </p:nvSpPr>
        <p:spPr>
          <a:xfrm>
            <a:off x="7631239" y="4503869"/>
            <a:ext cx="584667" cy="137795"/>
          </a:xfrm>
          <a:prstGeom prst="roundRect">
            <a:avLst/>
          </a:prstGeom>
          <a:solidFill>
            <a:srgbClr val="FFFFFF"/>
          </a:solidFill>
        </p:spPr>
        <p:txBody>
          <a:bodyPr vert="horz" wrap="square" lIns="0" tIns="0" rIns="0" bIns="0" rtlCol="0" anchor="ctr">
            <a:noAutofit/>
          </a:bodyPr>
          <a:lstStyle/>
          <a:p>
            <a:pPr marL="0" indent="0" algn="ctr">
              <a:buNone/>
            </a:pPr>
            <a:r>
              <a:rPr lang="nl-NL" sz="1200" b="1"/>
              <a:t>+0,3%</a:t>
            </a:r>
            <a:endParaRPr lang="nl-NL" sz="1200" b="1" dirty="0"/>
          </a:p>
        </p:txBody>
      </p:sp>
      <p:sp>
        <p:nvSpPr>
          <p:cNvPr id="191" name="TextBox 190">
            <a:extLst>
              <a:ext uri="{FF2B5EF4-FFF2-40B4-BE49-F238E27FC236}">
                <a16:creationId xmlns:a16="http://schemas.microsoft.com/office/drawing/2014/main" id="{8B8A0354-4746-438C-8327-A9EA24FB39C0}"/>
              </a:ext>
            </a:extLst>
          </p:cNvPr>
          <p:cNvSpPr txBox="1"/>
          <p:nvPr/>
        </p:nvSpPr>
        <p:spPr>
          <a:xfrm>
            <a:off x="10228255" y="4503869"/>
            <a:ext cx="584667" cy="137795"/>
          </a:xfrm>
          <a:prstGeom prst="roundRect">
            <a:avLst/>
          </a:prstGeom>
          <a:solidFill>
            <a:srgbClr val="FFFFFF"/>
          </a:solidFill>
        </p:spPr>
        <p:txBody>
          <a:bodyPr vert="horz" wrap="square" lIns="0" tIns="0" rIns="0" bIns="0" rtlCol="0" anchor="ctr">
            <a:noAutofit/>
          </a:bodyPr>
          <a:lstStyle/>
          <a:p>
            <a:pPr marL="0" indent="0" algn="ctr">
              <a:buNone/>
            </a:pPr>
            <a:r>
              <a:rPr lang="nl-NL" sz="1200" b="1"/>
              <a:t>-0,7%</a:t>
            </a:r>
            <a:endParaRPr lang="nl-NL" sz="1200" b="1" dirty="0"/>
          </a:p>
        </p:txBody>
      </p:sp>
      <p:sp>
        <p:nvSpPr>
          <p:cNvPr id="46" name="TextBox 45">
            <a:extLst>
              <a:ext uri="{FF2B5EF4-FFF2-40B4-BE49-F238E27FC236}">
                <a16:creationId xmlns:a16="http://schemas.microsoft.com/office/drawing/2014/main" id="{C4B6FE78-7436-48D9-8FCB-4ABF9297C8D0}"/>
              </a:ext>
            </a:extLst>
          </p:cNvPr>
          <p:cNvSpPr txBox="1"/>
          <p:nvPr/>
        </p:nvSpPr>
        <p:spPr>
          <a:xfrm>
            <a:off x="1774825" y="4431692"/>
            <a:ext cx="2330896" cy="557861"/>
          </a:xfrm>
          <a:prstGeom prst="rect">
            <a:avLst/>
          </a:prstGeom>
        </p:spPr>
        <p:txBody>
          <a:bodyPr vert="horz" wrap="square" lIns="91440" tIns="45720" rIns="91440" bIns="45720" rtlCol="0" anchor="ctr">
            <a:noAutofit/>
          </a:bodyPr>
          <a:lstStyle/>
          <a:p>
            <a:pPr marL="0" indent="0">
              <a:buNone/>
            </a:pPr>
            <a:r>
              <a:rPr lang="nl-NL" sz="1050" b="1" i="0" u="none" strike="noStrike" kern="1200" baseline="0">
                <a:solidFill>
                  <a:schemeClr val="tx1"/>
                </a:solidFill>
                <a:latin typeface="Corbel" panose="020B0503020204020204" pitchFamily="34" charset="0"/>
              </a:rPr>
              <a:t>Daarmee behoort Heerlen tot de </a:t>
            </a:r>
            <a:endParaRPr lang="nl-NL" sz="1050" b="1" i="0" u="none" strike="noStrike" kern="1200" baseline="0" dirty="0">
              <a:solidFill>
                <a:schemeClr val="tx1"/>
              </a:solidFill>
              <a:latin typeface="Corbel" panose="020B0503020204020204" pitchFamily="34" charset="0"/>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21658365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7052" name="think-cell Slide" r:id="rId10" imgW="425" imgH="424" progId="TCLayout.ActiveDocument.1">
                  <p:embed/>
                </p:oleObj>
              </mc:Choice>
              <mc:Fallback>
                <p:oleObj name="think-cell Slide" r:id="rId10"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4" name="Title 4">
            <a:extLst>
              <a:ext uri="{FF2B5EF4-FFF2-40B4-BE49-F238E27FC236}">
                <a16:creationId xmlns:a16="http://schemas.microsoft.com/office/drawing/2014/main" id="{94C4E5F3-5763-4316-AA48-9B63CC0979B3}"/>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Bron van inkomen van inwoners Heerlen</a:t>
            </a:r>
            <a:endParaRPr lang="nl-NL" dirty="0">
              <a:solidFill>
                <a:schemeClr val="bg1"/>
              </a:solidFill>
            </a:endParaRPr>
          </a:p>
        </p:txBody>
      </p:sp>
      <p:sp>
        <p:nvSpPr>
          <p:cNvPr id="38" name="TextBox 37">
            <a:extLst>
              <a:ext uri="{FF2B5EF4-FFF2-40B4-BE49-F238E27FC236}">
                <a16:creationId xmlns:a16="http://schemas.microsoft.com/office/drawing/2014/main" id="{696125AD-C5E7-4A37-91C8-1DFC147FDEA1}"/>
              </a:ext>
            </a:extLst>
          </p:cNvPr>
          <p:cNvSpPr txBox="1"/>
          <p:nvPr/>
        </p:nvSpPr>
        <p:spPr>
          <a:xfrm>
            <a:off x="1774825" y="1931748"/>
            <a:ext cx="2330896" cy="372240"/>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latin typeface="Corbel" panose="020B0503020204020204" pitchFamily="34" charset="0"/>
              </a:rPr>
              <a:t>Gemiddeld besteedbaar inkomen</a:t>
            </a:r>
            <a:r>
              <a:rPr lang="nl-NL" sz="1050" b="1" i="0" u="none" strike="noStrike" kern="1200" baseline="30000" dirty="0">
                <a:latin typeface="Corbel" panose="020B0503020204020204" pitchFamily="34" charset="0"/>
              </a:rPr>
              <a:t>1</a:t>
            </a:r>
            <a:r>
              <a:rPr lang="nl-NL" sz="1050" b="1" i="0" u="none" strike="noStrike" kern="1200" dirty="0">
                <a:latin typeface="Corbel" panose="020B0503020204020204" pitchFamily="34" charset="0"/>
              </a:rPr>
              <a:t>, 2018</a:t>
            </a:r>
            <a:endParaRPr lang="nl-NL" sz="1050" b="1" i="0" u="none" strike="noStrike" kern="1200" baseline="0" dirty="0">
              <a:latin typeface="Corbel" panose="020B0503020204020204" pitchFamily="34" charset="0"/>
            </a:endParaRPr>
          </a:p>
        </p:txBody>
      </p:sp>
      <p:pic>
        <p:nvPicPr>
          <p:cNvPr id="45" name="Graphic 44" descr="Coins outline">
            <a:extLst>
              <a:ext uri="{FF2B5EF4-FFF2-40B4-BE49-F238E27FC236}">
                <a16:creationId xmlns:a16="http://schemas.microsoft.com/office/drawing/2014/main" id="{05DD2890-9779-49C3-94C7-4E290D75782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310916" y="2313362"/>
            <a:ext cx="424436" cy="424436"/>
          </a:xfrm>
          <a:prstGeom prst="rect">
            <a:avLst/>
          </a:prstGeom>
        </p:spPr>
      </p:pic>
      <p:sp>
        <p:nvSpPr>
          <p:cNvPr id="56" name="Text Placeholder 3">
            <a:extLst>
              <a:ext uri="{FF2B5EF4-FFF2-40B4-BE49-F238E27FC236}">
                <a16:creationId xmlns:a16="http://schemas.microsoft.com/office/drawing/2014/main" id="{EA326E08-110C-44FB-A00C-BB652BEF238A}"/>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Inkomen:</a:t>
            </a:r>
          </a:p>
        </p:txBody>
      </p:sp>
      <p:sp>
        <p:nvSpPr>
          <p:cNvPr id="76" name="Rectangle 75">
            <a:extLst>
              <a:ext uri="{FF2B5EF4-FFF2-40B4-BE49-F238E27FC236}">
                <a16:creationId xmlns:a16="http://schemas.microsoft.com/office/drawing/2014/main" id="{5D837A91-4D64-4E63-90C6-D6D7F8821A62}"/>
              </a:ext>
            </a:extLst>
          </p:cNvPr>
          <p:cNvSpPr/>
          <p:nvPr/>
        </p:nvSpPr>
        <p:spPr>
          <a:xfrm>
            <a:off x="8392447" y="2171015"/>
            <a:ext cx="454625" cy="134737"/>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77" name="Rectangle 76">
            <a:extLst>
              <a:ext uri="{FF2B5EF4-FFF2-40B4-BE49-F238E27FC236}">
                <a16:creationId xmlns:a16="http://schemas.microsoft.com/office/drawing/2014/main" id="{17FBE323-F5ED-44F5-9ED3-968042FC230F}"/>
              </a:ext>
            </a:extLst>
          </p:cNvPr>
          <p:cNvSpPr/>
          <p:nvPr/>
        </p:nvSpPr>
        <p:spPr>
          <a:xfrm>
            <a:off x="7022492" y="2180431"/>
            <a:ext cx="415478" cy="115906"/>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88" name="Rectangle 87">
            <a:extLst>
              <a:ext uri="{FF2B5EF4-FFF2-40B4-BE49-F238E27FC236}">
                <a16:creationId xmlns:a16="http://schemas.microsoft.com/office/drawing/2014/main" id="{C590EA8E-E065-485C-8056-CC23D401C5B1}"/>
              </a:ext>
            </a:extLst>
          </p:cNvPr>
          <p:cNvSpPr/>
          <p:nvPr/>
        </p:nvSpPr>
        <p:spPr>
          <a:xfrm>
            <a:off x="8394555" y="4737645"/>
            <a:ext cx="454624" cy="134736"/>
          </a:xfrm>
          <a:prstGeom prst="rect">
            <a:avLst/>
          </a:prstGeom>
          <a:no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89" name="Rectangle 88">
            <a:extLst>
              <a:ext uri="{FF2B5EF4-FFF2-40B4-BE49-F238E27FC236}">
                <a16:creationId xmlns:a16="http://schemas.microsoft.com/office/drawing/2014/main" id="{B9FE3F81-4A50-48C2-9F0B-BC2FC0E53E0F}"/>
              </a:ext>
            </a:extLst>
          </p:cNvPr>
          <p:cNvSpPr/>
          <p:nvPr/>
        </p:nvSpPr>
        <p:spPr>
          <a:xfrm>
            <a:off x="7024600" y="4747060"/>
            <a:ext cx="415477" cy="115906"/>
          </a:xfrm>
          <a:prstGeom prst="rect">
            <a:avLst/>
          </a:prstGeom>
          <a:no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8" name="Rectangle 57">
            <a:extLst>
              <a:ext uri="{FF2B5EF4-FFF2-40B4-BE49-F238E27FC236}">
                <a16:creationId xmlns:a16="http://schemas.microsoft.com/office/drawing/2014/main" id="{16080D59-51DB-4072-A375-38AF44901498}"/>
              </a:ext>
            </a:extLst>
          </p:cNvPr>
          <p:cNvSpPr/>
          <p:nvPr/>
        </p:nvSpPr>
        <p:spPr>
          <a:xfrm>
            <a:off x="5923426" y="2171015"/>
            <a:ext cx="454625" cy="134737"/>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9" name="Rectangle 58">
            <a:extLst>
              <a:ext uri="{FF2B5EF4-FFF2-40B4-BE49-F238E27FC236}">
                <a16:creationId xmlns:a16="http://schemas.microsoft.com/office/drawing/2014/main" id="{7951C392-7095-48D7-A88D-CDED2F1E3089}"/>
              </a:ext>
            </a:extLst>
          </p:cNvPr>
          <p:cNvSpPr/>
          <p:nvPr/>
        </p:nvSpPr>
        <p:spPr>
          <a:xfrm>
            <a:off x="4553471" y="2180431"/>
            <a:ext cx="415478" cy="115906"/>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64" name="Rectangle 63">
            <a:extLst>
              <a:ext uri="{FF2B5EF4-FFF2-40B4-BE49-F238E27FC236}">
                <a16:creationId xmlns:a16="http://schemas.microsoft.com/office/drawing/2014/main" id="{FEEB30E0-9587-4890-8D3A-EF4865C30EE1}"/>
              </a:ext>
            </a:extLst>
          </p:cNvPr>
          <p:cNvSpPr/>
          <p:nvPr/>
        </p:nvSpPr>
        <p:spPr>
          <a:xfrm>
            <a:off x="10991571" y="2171016"/>
            <a:ext cx="454624" cy="134736"/>
          </a:xfrm>
          <a:prstGeom prst="rect">
            <a:avLst/>
          </a:prstGeom>
          <a:no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65" name="Rectangle 64">
            <a:extLst>
              <a:ext uri="{FF2B5EF4-FFF2-40B4-BE49-F238E27FC236}">
                <a16:creationId xmlns:a16="http://schemas.microsoft.com/office/drawing/2014/main" id="{DCCE5B38-FA92-4F97-8E1A-25F26915A488}"/>
              </a:ext>
            </a:extLst>
          </p:cNvPr>
          <p:cNvSpPr/>
          <p:nvPr/>
        </p:nvSpPr>
        <p:spPr>
          <a:xfrm>
            <a:off x="9621616" y="2180431"/>
            <a:ext cx="415477" cy="115906"/>
          </a:xfrm>
          <a:prstGeom prst="rect">
            <a:avLst/>
          </a:prstGeom>
          <a:no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89" name="Rectangle 188">
            <a:extLst>
              <a:ext uri="{FF2B5EF4-FFF2-40B4-BE49-F238E27FC236}">
                <a16:creationId xmlns:a16="http://schemas.microsoft.com/office/drawing/2014/main" id="{D127ADB2-A5DE-4846-8265-13B8653FF073}"/>
              </a:ext>
            </a:extLst>
          </p:cNvPr>
          <p:cNvSpPr/>
          <p:nvPr/>
        </p:nvSpPr>
        <p:spPr>
          <a:xfrm>
            <a:off x="10991571" y="4737645"/>
            <a:ext cx="454624" cy="134736"/>
          </a:xfrm>
          <a:prstGeom prst="rect">
            <a:avLst/>
          </a:prstGeom>
          <a:no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90" name="Rectangle 189">
            <a:extLst>
              <a:ext uri="{FF2B5EF4-FFF2-40B4-BE49-F238E27FC236}">
                <a16:creationId xmlns:a16="http://schemas.microsoft.com/office/drawing/2014/main" id="{715D213A-87A4-4D43-AE27-709ADA430A79}"/>
              </a:ext>
            </a:extLst>
          </p:cNvPr>
          <p:cNvSpPr/>
          <p:nvPr/>
        </p:nvSpPr>
        <p:spPr>
          <a:xfrm>
            <a:off x="9621616" y="4747060"/>
            <a:ext cx="415477" cy="115906"/>
          </a:xfrm>
          <a:prstGeom prst="rect">
            <a:avLst/>
          </a:prstGeom>
          <a:no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80" name="Rectangle 79">
            <a:extLst>
              <a:ext uri="{FF2B5EF4-FFF2-40B4-BE49-F238E27FC236}">
                <a16:creationId xmlns:a16="http://schemas.microsoft.com/office/drawing/2014/main" id="{9EB366D8-EF4D-4D15-9D0A-2B3D1F71E11B}"/>
              </a:ext>
            </a:extLst>
          </p:cNvPr>
          <p:cNvSpPr/>
          <p:nvPr/>
        </p:nvSpPr>
        <p:spPr>
          <a:xfrm>
            <a:off x="6723289" y="1453604"/>
            <a:ext cx="2623318" cy="503784"/>
          </a:xfrm>
          <a:prstGeom prst="rect">
            <a:avLst/>
          </a:prstGeom>
          <a:noFill/>
          <a:ln>
            <a:noFill/>
          </a:ln>
        </p:spPr>
        <p:txBody>
          <a:bodyPr rot="0" spcFirstLastPara="0" vertOverflow="overflow" horzOverflow="overflow" vert="horz" wrap="square" lIns="36000" tIns="18000" rIns="36000" bIns="18000" numCol="1" spcCol="0" rtlCol="0" fromWordArt="0" anchor="t" anchorCtr="0" forceAA="0" compatLnSpc="1">
            <a:prstTxWarp prst="textNoShape">
              <a:avLst/>
            </a:prstTxWarp>
            <a:noAutofit/>
          </a:bodyPr>
          <a:lstStyle/>
          <a:p>
            <a:pPr marL="0" indent="0">
              <a:buClr>
                <a:schemeClr val="tx2"/>
              </a:buClr>
              <a:buNone/>
            </a:pPr>
            <a:r>
              <a:rPr lang="nl-NL" sz="1200" b="1" dirty="0">
                <a:ea typeface="Cambria" panose="02040503050406030204" pitchFamily="18" charset="0"/>
              </a:rPr>
              <a:t>Werkloosheidspercentage</a:t>
            </a:r>
            <a:r>
              <a:rPr lang="nl-NL" sz="1200" b="1" baseline="30000" dirty="0">
                <a:ea typeface="Cambria" panose="02040503050406030204" pitchFamily="18" charset="0"/>
              </a:rPr>
              <a:t>2</a:t>
            </a:r>
            <a:br>
              <a:rPr lang="nl-NL" sz="1200" b="1" baseline="30000" dirty="0">
                <a:ea typeface="Cambria" panose="02040503050406030204" pitchFamily="18" charset="0"/>
              </a:rPr>
            </a:br>
            <a:r>
              <a:rPr lang="nl-NL" sz="1050" dirty="0">
                <a:ea typeface="Cambria" panose="02040503050406030204" pitchFamily="18" charset="0"/>
              </a:rPr>
              <a:t>% beroepsbevolking</a:t>
            </a:r>
          </a:p>
        </p:txBody>
      </p:sp>
      <p:sp>
        <p:nvSpPr>
          <p:cNvPr id="81" name="Rectangle 80">
            <a:extLst>
              <a:ext uri="{FF2B5EF4-FFF2-40B4-BE49-F238E27FC236}">
                <a16:creationId xmlns:a16="http://schemas.microsoft.com/office/drawing/2014/main" id="{1691B3ED-7757-429E-9E50-AF9E487520B7}"/>
              </a:ext>
            </a:extLst>
          </p:cNvPr>
          <p:cNvSpPr/>
          <p:nvPr/>
        </p:nvSpPr>
        <p:spPr>
          <a:xfrm>
            <a:off x="6723289" y="3959444"/>
            <a:ext cx="2026952" cy="318524"/>
          </a:xfrm>
          <a:prstGeom prst="rect">
            <a:avLst/>
          </a:prstGeom>
          <a:noFill/>
          <a:ln>
            <a:no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indent="0">
              <a:buClr>
                <a:schemeClr val="tx2"/>
              </a:buClr>
              <a:buNone/>
            </a:pPr>
            <a:r>
              <a:rPr lang="nl-NL" sz="1200" b="1" dirty="0">
                <a:ea typeface="Cambria" panose="02040503050406030204" pitchFamily="18" charset="0"/>
              </a:rPr>
              <a:t>Arbeidsongeschikt</a:t>
            </a:r>
            <a:r>
              <a:rPr lang="nl-NL" sz="1200" b="1" baseline="30000" dirty="0">
                <a:ea typeface="Cambria" panose="02040503050406030204" pitchFamily="18" charset="0"/>
              </a:rPr>
              <a:t>3</a:t>
            </a:r>
            <a:br>
              <a:rPr lang="nl-NL" sz="1200" b="1" baseline="30000" dirty="0">
                <a:ea typeface="Cambria" panose="02040503050406030204" pitchFamily="18" charset="0"/>
              </a:rPr>
            </a:br>
            <a:r>
              <a:rPr lang="nl-NL" sz="1050" dirty="0">
                <a:ea typeface="Cambria" panose="02040503050406030204" pitchFamily="18" charset="0"/>
              </a:rPr>
              <a:t>% bevolking</a:t>
            </a:r>
            <a:endParaRPr lang="nl-NL" sz="1050" b="1" dirty="0">
              <a:ea typeface="Cambria" panose="02040503050406030204" pitchFamily="18" charset="0"/>
            </a:endParaRPr>
          </a:p>
        </p:txBody>
      </p:sp>
      <p:sp>
        <p:nvSpPr>
          <p:cNvPr id="82" name="Rectangle 81">
            <a:extLst>
              <a:ext uri="{FF2B5EF4-FFF2-40B4-BE49-F238E27FC236}">
                <a16:creationId xmlns:a16="http://schemas.microsoft.com/office/drawing/2014/main" id="{8FCE9BE3-2986-4C24-BAA8-9D3E1CCFE2AD}"/>
              </a:ext>
            </a:extLst>
          </p:cNvPr>
          <p:cNvSpPr/>
          <p:nvPr/>
        </p:nvSpPr>
        <p:spPr>
          <a:xfrm>
            <a:off x="9465213" y="3959444"/>
            <a:ext cx="2283034" cy="347338"/>
          </a:xfrm>
          <a:prstGeom prst="rect">
            <a:avLst/>
          </a:prstGeom>
          <a:noFill/>
          <a:ln>
            <a:no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indent="0">
              <a:buClr>
                <a:schemeClr val="tx2"/>
              </a:buClr>
              <a:buNone/>
            </a:pPr>
            <a:r>
              <a:rPr lang="nl-NL" sz="1200" b="1" dirty="0">
                <a:ea typeface="Cambria" panose="02040503050406030204" pitchFamily="18" charset="0"/>
              </a:rPr>
              <a:t>Bijstandsgerelateerd</a:t>
            </a:r>
            <a:r>
              <a:rPr lang="nl-NL" sz="1200" b="1" baseline="30000" dirty="0">
                <a:ea typeface="Cambria" panose="02040503050406030204" pitchFamily="18" charset="0"/>
              </a:rPr>
              <a:t>4</a:t>
            </a:r>
            <a:br>
              <a:rPr lang="nl-NL" sz="1200" b="1" baseline="30000" dirty="0">
                <a:ea typeface="Cambria" panose="02040503050406030204" pitchFamily="18" charset="0"/>
              </a:rPr>
            </a:br>
            <a:r>
              <a:rPr lang="nl-NL" sz="1050" dirty="0">
                <a:ea typeface="Cambria" panose="02040503050406030204" pitchFamily="18" charset="0"/>
              </a:rPr>
              <a:t>% bevolking</a:t>
            </a:r>
            <a:endParaRPr lang="nl-NL" sz="1050" b="1" dirty="0">
              <a:ea typeface="Cambria" panose="02040503050406030204" pitchFamily="18" charset="0"/>
            </a:endParaRPr>
          </a:p>
        </p:txBody>
      </p:sp>
      <p:sp>
        <p:nvSpPr>
          <p:cNvPr id="83" name="Rectangle 82">
            <a:extLst>
              <a:ext uri="{FF2B5EF4-FFF2-40B4-BE49-F238E27FC236}">
                <a16:creationId xmlns:a16="http://schemas.microsoft.com/office/drawing/2014/main" id="{8E81DCBF-F42A-4514-9F63-E7EA430C08F9}"/>
              </a:ext>
            </a:extLst>
          </p:cNvPr>
          <p:cNvSpPr/>
          <p:nvPr/>
        </p:nvSpPr>
        <p:spPr>
          <a:xfrm>
            <a:off x="9465213" y="1451964"/>
            <a:ext cx="2026952" cy="505423"/>
          </a:xfrm>
          <a:prstGeom prst="rect">
            <a:avLst/>
          </a:prstGeom>
          <a:noFill/>
          <a:ln>
            <a:noFill/>
          </a:ln>
        </p:spPr>
        <p:txBody>
          <a:bodyPr rot="0" spcFirstLastPara="0" vertOverflow="overflow" horzOverflow="overflow" vert="horz" wrap="square" lIns="36000" tIns="18000" rIns="36000" bIns="18000" numCol="1" spcCol="0" rtlCol="0" fromWordArt="0" anchor="t" anchorCtr="0" forceAA="0" compatLnSpc="1">
            <a:prstTxWarp prst="textNoShape">
              <a:avLst/>
            </a:prstTxWarp>
            <a:noAutofit/>
          </a:bodyPr>
          <a:lstStyle/>
          <a:p>
            <a:pPr marL="0" indent="0">
              <a:buClr>
                <a:schemeClr val="tx2"/>
              </a:buClr>
              <a:buNone/>
            </a:pPr>
            <a:r>
              <a:rPr lang="nl-NL" sz="1200" b="1" dirty="0">
                <a:ea typeface="Cambria" panose="02040503050406030204" pitchFamily="18" charset="0"/>
              </a:rPr>
              <a:t>AOW</a:t>
            </a:r>
            <a:br>
              <a:rPr lang="nl-NL" sz="1200" b="1" dirty="0">
                <a:ea typeface="Cambria" panose="02040503050406030204" pitchFamily="18" charset="0"/>
              </a:rPr>
            </a:br>
            <a:r>
              <a:rPr lang="nl-NL" sz="1050" dirty="0">
                <a:ea typeface="Cambria" panose="02040503050406030204" pitchFamily="18" charset="0"/>
              </a:rPr>
              <a:t>% bevolking</a:t>
            </a:r>
            <a:endParaRPr lang="nl-NL" sz="1200" b="1" dirty="0">
              <a:ea typeface="Cambria" panose="02040503050406030204" pitchFamily="18" charset="0"/>
            </a:endParaRPr>
          </a:p>
        </p:txBody>
      </p:sp>
      <p:sp>
        <p:nvSpPr>
          <p:cNvPr id="84" name="Rectangle 83">
            <a:extLst>
              <a:ext uri="{FF2B5EF4-FFF2-40B4-BE49-F238E27FC236}">
                <a16:creationId xmlns:a16="http://schemas.microsoft.com/office/drawing/2014/main" id="{1183B531-9B3F-4BC7-8025-F25DA0237844}"/>
              </a:ext>
            </a:extLst>
          </p:cNvPr>
          <p:cNvSpPr/>
          <p:nvPr/>
        </p:nvSpPr>
        <p:spPr>
          <a:xfrm>
            <a:off x="4395972" y="1453604"/>
            <a:ext cx="2387284" cy="397828"/>
          </a:xfrm>
          <a:prstGeom prst="rect">
            <a:avLst/>
          </a:prstGeom>
          <a:noFill/>
          <a:ln>
            <a:noFill/>
          </a:ln>
        </p:spPr>
        <p:txBody>
          <a:bodyPr rot="0" spcFirstLastPara="0" vertOverflow="overflow" horzOverflow="overflow" vert="horz" wrap="square" lIns="36000" tIns="18000" rIns="36000" bIns="18000" numCol="1" spcCol="0" rtlCol="0" fromWordArt="0" anchor="t" anchorCtr="0" forceAA="0" compatLnSpc="1">
            <a:prstTxWarp prst="textNoShape">
              <a:avLst/>
            </a:prstTxWarp>
            <a:noAutofit/>
          </a:bodyPr>
          <a:lstStyle/>
          <a:p>
            <a:pPr marL="0" indent="0">
              <a:buClr>
                <a:schemeClr val="tx2"/>
              </a:buClr>
              <a:buNone/>
            </a:pPr>
            <a:r>
              <a:rPr lang="nl-NL" sz="1200" b="1" dirty="0">
                <a:ea typeface="Cambria" panose="02040503050406030204" pitchFamily="18" charset="0"/>
              </a:rPr>
              <a:t>Werkzame bevolking als percentage van 15 tot 75 jarigen</a:t>
            </a:r>
            <a:endParaRPr lang="nl-NL" sz="1050" b="1" dirty="0">
              <a:ea typeface="Cambria" panose="02040503050406030204" pitchFamily="18" charset="0"/>
            </a:endParaRPr>
          </a:p>
        </p:txBody>
      </p:sp>
      <p:pic>
        <p:nvPicPr>
          <p:cNvPr id="93" name="Graphic 92">
            <a:extLst>
              <a:ext uri="{FF2B5EF4-FFF2-40B4-BE49-F238E27FC236}">
                <a16:creationId xmlns:a16="http://schemas.microsoft.com/office/drawing/2014/main" id="{6C0C204D-B3BB-4198-A2DD-461DEA884D1B}"/>
              </a:ext>
            </a:extLst>
          </p:cNvPr>
          <p:cNvPicPr>
            <a:picLocks noChangeAspect="1"/>
          </p:cNvPicPr>
          <p:nvPr/>
        </p:nvPicPr>
        <p:blipFill>
          <a:blip r:embed="rId14" cstate="hqprint">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1337496" y="4987932"/>
            <a:ext cx="358528" cy="380782"/>
          </a:xfrm>
          <a:prstGeom prst="rect">
            <a:avLst/>
          </a:prstGeom>
        </p:spPr>
      </p:pic>
      <p:sp>
        <p:nvSpPr>
          <p:cNvPr id="70" name="Text Placeholder 15">
            <a:extLst>
              <a:ext uri="{FF2B5EF4-FFF2-40B4-BE49-F238E27FC236}">
                <a16:creationId xmlns:a16="http://schemas.microsoft.com/office/drawing/2014/main" id="{B7ADEF38-526F-4CD8-A84E-AE37A7878328}"/>
              </a:ext>
            </a:extLst>
          </p:cNvPr>
          <p:cNvSpPr txBox="1">
            <a:spLocks/>
          </p:cNvSpPr>
          <p:nvPr/>
        </p:nvSpPr>
        <p:spPr>
          <a:xfrm>
            <a:off x="662780" y="6691150"/>
            <a:ext cx="10868400" cy="122400"/>
          </a:xfrm>
          <a:prstGeom prst="rect">
            <a:avLst/>
          </a:prstGeom>
        </p:spPr>
        <p:txBody>
          <a:bodyPr vert="horz" lIns="36000" tIns="0" rIns="36000" bIns="0" rtlCol="0" anchor="b">
            <a:noAutofit/>
          </a:bodyPr>
          <a:lstStyle>
            <a:lvl1pPr marL="90000" indent="-90000" algn="l" defTabSz="685800" rtl="0" eaLnBrk="1" latinLnBrk="0" hangingPunct="1">
              <a:lnSpc>
                <a:spcPct val="90000"/>
              </a:lnSpc>
              <a:spcBef>
                <a:spcPts val="0"/>
              </a:spcBef>
              <a:buClrTx/>
              <a:buFont typeface="+mj-lt"/>
              <a:buAutoNum type="arabicPeriod"/>
              <a:defRPr sz="8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buNone/>
            </a:pPr>
            <a:r>
              <a:rPr lang="nl-NL" dirty="0"/>
              <a:t>1   Het besteedbaar inkomen bestaat uit het bruto-inkomen verminderd met betaalde premies en belastingen 2   Werkloze beroepsbevolking als aandeel van de totale beroepsbevolking. 3   Het totaal aantal personen dat een arbeidsongeschiktheidsuitkering (WAO, WIA, WAZ, Wajong, Wet Wajong) ontvangt. 4   Het aantal personen tot de AOW-gerechtigde leeftijd dat een uitkering ontvangt in het kader van de Participatie wet, IOAW, IOAZ, WWIK of </a:t>
            </a:r>
            <a:r>
              <a:rPr lang="nl-NL" dirty="0" err="1"/>
              <a:t>Bbz</a:t>
            </a:r>
            <a:r>
              <a:rPr lang="nl-NL" dirty="0"/>
              <a:t>. </a:t>
            </a:r>
            <a:br>
              <a:rPr lang="nl-NL" dirty="0"/>
            </a:br>
            <a:r>
              <a:rPr lang="nl-NL" dirty="0"/>
              <a:t>Bron: </a:t>
            </a:r>
            <a:r>
              <a:rPr lang="nl-NL" dirty="0">
                <a:hlinkClick r:id="rId16"/>
              </a:rPr>
              <a:t>CBS Regionale Kerncijfers</a:t>
            </a:r>
            <a:r>
              <a:rPr lang="nl-NL" dirty="0"/>
              <a:t>;  </a:t>
            </a:r>
            <a:r>
              <a:rPr lang="nl-NL" dirty="0">
                <a:hlinkClick r:id="rId17"/>
              </a:rPr>
              <a:t>CBS inkomensverdeling</a:t>
            </a:r>
            <a:r>
              <a:rPr lang="nl-NL" dirty="0"/>
              <a:t>; </a:t>
            </a:r>
            <a:r>
              <a:rPr lang="nl-NL" dirty="0" err="1"/>
              <a:t>it’s</a:t>
            </a:r>
            <a:r>
              <a:rPr lang="nl-NL" dirty="0"/>
              <a:t> public analyse. </a:t>
            </a:r>
          </a:p>
        </p:txBody>
      </p:sp>
    </p:spTree>
    <p:extLst>
      <p:ext uri="{BB962C8B-B14F-4D97-AF65-F5344CB8AC3E}">
        <p14:creationId xmlns:p14="http://schemas.microsoft.com/office/powerpoint/2010/main" val="55556691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7037&quot;&gt;&lt;version val=&quot;30822&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0&quot;/&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RjKkZjM0QY4ao2xVYjU2dw"/>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fBL_twf27aCXmHVtgJiLmw"/>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lmiiJvy_4tekh98I1ntncg"/>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SKnv.qK89wGn8UUl0lKx6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UVch1DVjm2yJXGSu2a5Uj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XXi5nYSiqWKkiV_bdPPkz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2hupvnna8m65x6HlJLCrk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2hupvnna8m65x6HlJLCrk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adtf2RvRk9dwWh7nYFCvi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EwGLhfxLd1ib8bLMfj_iE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_rfiUKJ.XLxk32qy2CA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pv1xgA6O64ylGbw1SJews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5CH0xMGHhgn.b.3QDJ5Kw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1tr1Cmq9e_WoDnAyN85_z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wixDE2qNWsWkJwAP8bmqP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mOInqSw7_Qu0zLjtZsIHD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GmCj0dbr6FKMImjcHi8A.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GmCj0dbr6FKMImjcHi8A.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IRI04Yq9zJgpgvuhuB0tL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GZ7wuYeS5jKBPb4ajkdA7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KeXRdsX2Kj6icgjvmcNAa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mHx1AIHP.MqeTC.HNDoZd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0elinsOyO3KtxcupkVhc_A"/>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bWBmDejoZ1jwn7JoZ5t65A"/>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p9hmycqPlTDaSlW1E5M9Q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OvlRRvJPcHPilzCg6OyUOQ"/>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88azuTMCLe7KFusK_keV5A"/>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ej3iq12k96TcZet0yLUSE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FSPdLCoseYCT2knYaRMr8A"/>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ej3iq12k96TcZet0yLUSEA"/>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eVfgJXWHPywd0qxry29gPA"/>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5mg_tNqVJTRNTRPmfysrPw"/>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itspublic 20200925">
  <a:themeElements>
    <a:clrScheme name="itspublic 20200928">
      <a:dk1>
        <a:srgbClr val="000000"/>
      </a:dk1>
      <a:lt1>
        <a:srgbClr val="FFFFFF"/>
      </a:lt1>
      <a:dk2>
        <a:srgbClr val="22777B"/>
      </a:dk2>
      <a:lt2>
        <a:srgbClr val="FFFFFF"/>
      </a:lt2>
      <a:accent1>
        <a:srgbClr val="22777B"/>
      </a:accent1>
      <a:accent2>
        <a:srgbClr val="408E94"/>
      </a:accent2>
      <a:accent3>
        <a:srgbClr val="68ABB0"/>
      </a:accent3>
      <a:accent4>
        <a:srgbClr val="95C5C9"/>
      </a:accent4>
      <a:accent5>
        <a:srgbClr val="CFE3E6"/>
      </a:accent5>
      <a:accent6>
        <a:srgbClr val="FFFFFF"/>
      </a:accent6>
      <a:hlink>
        <a:srgbClr val="000000"/>
      </a:hlink>
      <a:folHlink>
        <a:srgbClr val="FFBD42"/>
      </a:folHlink>
    </a:clrScheme>
    <a:fontScheme name="Corbel">
      <a:majorFont>
        <a:latin typeface="Corbel"/>
        <a:ea typeface=""/>
        <a:cs typeface=""/>
      </a:majorFont>
      <a:minorFont>
        <a:latin typeface="Corbel"/>
        <a:ea typeface=""/>
        <a:cs typeface=""/>
      </a:minorFont>
    </a:fontScheme>
    <a:fmtScheme name="Flat">
      <a:fillStyleLst>
        <a:solidFill>
          <a:schemeClr val="phClr"/>
        </a:solidFill>
        <a:solidFill>
          <a:schemeClr val="phClr">
            <a:tint val="50000"/>
          </a:schemeClr>
        </a:solidFill>
        <a:solidFill>
          <a:schemeClr val="phClr">
            <a:shade val="65000"/>
          </a:schemeClr>
        </a:solidFill>
      </a:fillStyleLst>
      <a:lnStyleLst>
        <a:ln w="3175" cap="flat" cmpd="sng" algn="ctr">
          <a:solidFill>
            <a:schemeClr val="phClr">
              <a:shade val="65000"/>
            </a:schemeClr>
          </a:solidFill>
          <a:prstDash val="solid"/>
        </a:ln>
        <a:ln w="3175" cap="flat" cmpd="sng" algn="ctr">
          <a:solidFill>
            <a:schemeClr val="phClr"/>
          </a:solidFill>
          <a:prstDash val="solid"/>
        </a:ln>
        <a:ln w="0" cap="flat" cmpd="sng" algn="ctr">
          <a:noFill/>
        </a:ln>
      </a:lnStyleLst>
      <a:effectStyleLst>
        <a:effectStyle>
          <a:effectLst>
            <a:blur/>
          </a:effectLst>
        </a:effectStyle>
        <a:effectStyle>
          <a:effectLst>
            <a:blur/>
          </a:effectLst>
        </a:effectStyle>
        <a:effectStyle>
          <a:effectLst>
            <a:fillOverlay blend="darken">
              <a:solidFill>
                <a:schemeClr val="phClr">
                  <a:shade val="30000"/>
                </a:schemeClr>
              </a:solidFill>
            </a:fillOverlay>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00"/>
        </a:solidFill>
        <a:ln>
          <a:noFill/>
        </a:ln>
        <a:extLst>
          <a:ext uri="{91240B29-F687-4F45-9708-019B960494DF}">
            <a14:hiddenLine xmlns:a14="http://schemas.microsoft.com/office/drawing/2010/main">
              <a:solidFill>
                <a:schemeClr val="accent1"/>
              </a:solidFill>
            </a14:hiddenLine>
          </a:ext>
        </a:extLst>
      </a:spPr>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defPPr algn="l">
          <a:buClr>
            <a:schemeClr val="tx2"/>
          </a:buClr>
          <a:defRPr kumimoji="0" sz="1400" b="0" i="0" u="none" strike="noStrike" kern="1200" cap="none" spc="0" normalizeH="0" baseline="0" noProof="0" smtClean="0">
            <a:ln>
              <a:noFill/>
            </a:ln>
            <a:effectLst/>
            <a:uLnTx/>
            <a:uFillTx/>
            <a:latin typeface="Corbel" panose="020B0503020204020204" pitchFamily="34" charset="0"/>
            <a:ea typeface="+mn-ea"/>
            <a:cs typeface="+mn-cs"/>
          </a:defRPr>
        </a:defPPr>
      </a:lstStyle>
    </a:spDef>
    <a:txDef>
      <a:spPr/>
      <a:bodyPr vert="horz" lIns="91440" tIns="45720" rIns="91440" bIns="45720" rtlCol="0">
        <a:noAutofit/>
      </a:bodyPr>
      <a:lstStyle>
        <a:defPPr algn="l">
          <a:defRPr noProof="0" dirty="0" smtClean="0"/>
        </a:defPPr>
      </a:lstStyle>
    </a:txDef>
  </a:objectDefaults>
  <a:extraClrSchemeLst/>
  <a:custClrLst>
    <a:custClr name="Accent1">
      <a:srgbClr val="22777B"/>
    </a:custClr>
    <a:custClr name="Accent2">
      <a:srgbClr val="408E94"/>
    </a:custClr>
    <a:custClr name="Accent3">
      <a:srgbClr val="68ABB0"/>
    </a:custClr>
    <a:custClr name="Accent4">
      <a:srgbClr val="95C5C9"/>
    </a:custClr>
    <a:custClr name="Accent5">
      <a:srgbClr val="CFE3E6"/>
    </a:custClr>
    <a:custClr name="Grey1">
      <a:srgbClr val="4F4F4F"/>
    </a:custClr>
    <a:custClr name="Grey2">
      <a:srgbClr val="6A6A6A"/>
    </a:custClr>
    <a:custClr name="Grey3">
      <a:srgbClr val="8C8C8C"/>
    </a:custClr>
    <a:custClr name="Grey4">
      <a:srgbClr val="AFAFAF"/>
    </a:custClr>
    <a:custClr name="Grey5">
      <a:srgbClr val="DBDBDB"/>
    </a:custClr>
    <a:custClr name="Darkgreen">
      <a:srgbClr val="17722B"/>
    </a:custClr>
    <a:custClr name="Lightgreen">
      <a:srgbClr val="59943A"/>
    </a:custClr>
    <a:custClr name="Yellow">
      <a:srgbClr val="FFBD42"/>
    </a:custClr>
    <a:custClr name="Orange">
      <a:srgbClr val="EC6224"/>
    </a:custClr>
    <a:custClr name="Red">
      <a:srgbClr val="BF211E"/>
    </a:custClr>
    <a:custClr name="Accent1">
      <a:srgbClr val="22777B"/>
    </a:custClr>
    <a:custClr name="Accent4">
      <a:srgbClr val="95C5C9"/>
    </a:custClr>
    <a:custClr name="Grey5">
      <a:srgbClr val="DBDBDB"/>
    </a:custClr>
    <a:custClr name="Lightyellow">
      <a:srgbClr val="FFE8BA"/>
    </a:custClr>
    <a:custClr name="Yellow">
      <a:srgbClr val="FFBD42"/>
    </a:custClr>
  </a:custClrLst>
  <a:extLst>
    <a:ext uri="{05A4C25C-085E-4340-85A3-A5531E510DB2}">
      <thm15:themeFamily xmlns:thm15="http://schemas.microsoft.com/office/thememl/2012/main" name="01a PowerPoint Sjabloon - it's public - v 2.00.potx" id="{B209DFA9-EADB-42B6-AD14-A8B9AE1B1C83}" vid="{B8A8058D-36AE-46FA-9205-CF81F8C02FC7}"/>
    </a:ext>
  </a:extLst>
</a:theme>
</file>

<file path=ppt/theme/theme2.xml><?xml version="1.0" encoding="utf-8"?>
<a:theme xmlns:a="http://schemas.openxmlformats.org/drawingml/2006/main" name="AMSTERDAM template">
  <a:themeElements>
    <a:clrScheme name="Custom 1">
      <a:dk1>
        <a:sysClr val="windowText" lastClr="000000"/>
      </a:dk1>
      <a:lt1>
        <a:sysClr val="window" lastClr="FFFFFF"/>
      </a:lt1>
      <a:dk2>
        <a:srgbClr val="5CD89F"/>
      </a:dk2>
      <a:lt2>
        <a:srgbClr val="DFE3E5"/>
      </a:lt2>
      <a:accent1>
        <a:srgbClr val="5CD89F"/>
      </a:accent1>
      <a:accent2>
        <a:srgbClr val="FF5C3E"/>
      </a:accent2>
      <a:accent3>
        <a:srgbClr val="FFD36E"/>
      </a:accent3>
      <a:accent4>
        <a:srgbClr val="D8D8D8"/>
      </a:accent4>
      <a:accent5>
        <a:srgbClr val="BFBFBF"/>
      </a:accent5>
      <a:accent6>
        <a:srgbClr val="A5A5A5"/>
      </a:accent6>
      <a:hlink>
        <a:srgbClr val="FCAE3B"/>
      </a:hlink>
      <a:folHlink>
        <a:srgbClr val="ABE45F"/>
      </a:folHlink>
    </a:clrScheme>
    <a:fontScheme name="Corbel">
      <a:majorFont>
        <a:latin typeface="Corbel"/>
        <a:ea typeface=""/>
        <a:cs typeface=""/>
      </a:majorFont>
      <a:minorFont>
        <a:latin typeface="Corbel"/>
        <a:ea typeface=""/>
        <a:cs typeface=""/>
      </a:minorFont>
    </a:fontScheme>
    <a:fmtScheme name="Top 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00"/>
        </a:solidFill>
      </a:spPr>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defPPr marL="0" marR="0" indent="0" algn="l" defTabSz="685800" rtl="0" eaLnBrk="1" fontAlgn="auto" latinLnBrk="0" hangingPunct="1">
          <a:lnSpc>
            <a:spcPct val="90000"/>
          </a:lnSpc>
          <a:spcBef>
            <a:spcPts val="750"/>
          </a:spcBef>
          <a:spcAft>
            <a:spcPts val="0"/>
          </a:spcAft>
          <a:buClr>
            <a:srgbClr val="FF0000"/>
          </a:buClr>
          <a:buSzTx/>
          <a:buFontTx/>
          <a:buNone/>
          <a:tabLst/>
          <a:defRPr kumimoji="0" sz="1400" b="0" i="0" u="none" strike="noStrike" kern="1200" cap="none" spc="0" normalizeH="0" baseline="0" noProof="0" smtClean="0">
            <a:ln>
              <a:noFill/>
            </a:ln>
            <a:solidFill>
              <a:srgbClr val="000000"/>
            </a:solidFill>
            <a:effectLst/>
            <a:uLnTx/>
            <a:uFillTx/>
            <a:latin typeface="Corbel" panose="020B0503020204020204" pitchFamily="34" charset="0"/>
            <a:ea typeface="+mn-ea"/>
            <a:cs typeface="+mn-cs"/>
          </a:defRPr>
        </a:defPPr>
      </a:lstStyle>
    </a:spDef>
    <a:txDef>
      <a:spPr/>
      <a:bodyPr vert="horz" lIns="91440" tIns="45720" rIns="91440" bIns="45720" rtlCol="0">
        <a:noAutofit/>
      </a:bodyPr>
      <a:lstStyle>
        <a:defPPr algn="l">
          <a:defRPr noProof="0" dirty="0" smtClean="0"/>
        </a:defPPr>
      </a:lstStyle>
    </a:txDef>
  </a:objectDefaults>
  <a:extraClrSchemeLst/>
  <a:extLst>
    <a:ext uri="{05A4C25C-085E-4340-85A3-A5531E510DB2}">
      <thm15:themeFamily xmlns:thm15="http://schemas.microsoft.com/office/thememl/2012/main" name="01 PowerPoint Bibliotheek - it's public - v 1.02" id="{D7207959-E13B-4DAA-88FC-FD1D4D22E9CF}" vid="{2992DBE4-4B2F-4176-90FF-A8D24CCA843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01a PowerPoint Sjabloon - it's public - v 2.00</Template>
  <TotalTime>0</TotalTime>
  <Words>2024</Words>
  <Application>Microsoft Office PowerPoint</Application>
  <PresentationFormat>Widescreen</PresentationFormat>
  <Paragraphs>429</Paragraphs>
  <Slides>21</Slides>
  <Notes>19</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21</vt:i4>
      </vt:variant>
    </vt:vector>
  </HeadingPairs>
  <TitlesOfParts>
    <vt:vector size="28" baseType="lpstr">
      <vt:lpstr>Arial</vt:lpstr>
      <vt:lpstr>Calibri</vt:lpstr>
      <vt:lpstr>Corbel</vt:lpstr>
      <vt:lpstr>Wingdings</vt:lpstr>
      <vt:lpstr>itspublic 20200925</vt:lpstr>
      <vt:lpstr>AMSTERDAM template</vt:lpstr>
      <vt:lpstr>think-cell Slide</vt:lpstr>
      <vt:lpstr>Heerlen</vt:lpstr>
      <vt:lpstr>PowerPoint Presentation</vt:lpstr>
      <vt:lpstr>Historische bevolkingsontwikkeling Heerlen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Over Gemeente in Beeld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Gemeente in beeld</dc:title>
  <dc:creator>Thijs Jacobs</dc:creator>
  <cp:lastModifiedBy>Thijs Jacobs</cp:lastModifiedBy>
  <cp:revision>1024</cp:revision>
  <dcterms:created xsi:type="dcterms:W3CDTF">2020-10-22T09:20:51Z</dcterms:created>
  <dcterms:modified xsi:type="dcterms:W3CDTF">2021-11-17T11:26:10Z</dcterms:modified>
</cp:coreProperties>
</file>