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8.2579999999999991</c:v>
                </c:pt>
                <c:pt idx="1">
                  <c:v>8.8859999999999992</c:v>
                </c:pt>
                <c:pt idx="2">
                  <c:v>9.7279999999999998</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25.077000000000002</c:v>
                </c:pt>
                <c:pt idx="1">
                  <c:v>27.774000000000001</c:v>
                </c:pt>
                <c:pt idx="2">
                  <c:v>33.307000000000002</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29.827000000000002</c:v>
                </c:pt>
                <c:pt idx="1">
                  <c:v>35.110999999999997</c:v>
                </c:pt>
                <c:pt idx="2">
                  <c:v>42.107999999999997</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24.792999999999999</c:v>
                </c:pt>
                <c:pt idx="1">
                  <c:v>23.768999999999998</c:v>
                </c:pt>
                <c:pt idx="2">
                  <c:v>30.774000000000001</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63.468000000000004</c:v>
                </c:pt>
                <c:pt idx="1">
                  <c:v>70.691000000000003</c:v>
                </c:pt>
                <c:pt idx="2">
                  <c:v>82.756</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21.716000000000001</c:v>
                </c:pt>
                <c:pt idx="1">
                  <c:v>21.067</c:v>
                </c:pt>
                <c:pt idx="2">
                  <c:v>34.201000000000001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173.13900000000001</c:v>
                </c:pt>
                <c:pt idx="1">
                  <c:v>187.298</c:v>
                </c:pt>
                <c:pt idx="2">
                  <c:v>232.874</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A63260C8-0C87-428A-9D8A-2ADDB725789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A54F807A-6A6B-465C-A535-825F95EB279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7ABD1610-7D68-4DC8-A587-0FC9EC50111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C734B959-BDEC-43F1-ADAC-BC8810B58D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84C6F4C4-F049-43F7-9280-3D64B1914C6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BF27827E-DB80-46C5-BAC1-8E54ABE9FD5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464D4F03-C2C0-45C4-9103-011291DB9C5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64426AE2-D76F-4427-8D3C-D1F3B245BEB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11736341-B722-42E5-9104-FABE3C2E24B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9A25A59D-0638-4F8A-A122-707E0B8D1D9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BF31764C-0B19-4C9F-95AC-34233ABDE14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466D6C68-5454-4117-BCA6-B0CF3C6E06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3FA5BD6F-B356-4EC4-B9E5-AB6C4BAA515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4E3ECDAD-3148-4BE9-801F-6EE2F05532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CDECE12A-1592-4332-9ECD-86E54D250CF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C254F294-0863-4E74-8DFF-A9EF4A947E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4B561203-A3D9-48A2-8A15-4367CBF84AA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4AB1BB74-C48D-4E74-9F54-8D112264E8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Gezondheids- en welzijnszorg</c:v>
                </c:pt>
                <c:pt idx="1">
                  <c:v>Verhuur en overige zakelijke diensten</c:v>
                </c:pt>
                <c:pt idx="2">
                  <c:v>Onderwijs</c:v>
                </c:pt>
                <c:pt idx="3">
                  <c:v>Handel</c:v>
                </c:pt>
                <c:pt idx="4">
                  <c:v>Openbaar bestuur en overheidsdiensten</c:v>
                </c:pt>
                <c:pt idx="5">
                  <c:v>Specialistische zakelijke diensten</c:v>
                </c:pt>
                <c:pt idx="6">
                  <c:v>Informatie en communicatie</c:v>
                </c:pt>
                <c:pt idx="7">
                  <c:v>Horeca</c:v>
                </c:pt>
                <c:pt idx="8">
                  <c:v>Industrie</c:v>
                </c:pt>
                <c:pt idx="9">
                  <c:v>Bouwnijverheid</c:v>
                </c:pt>
                <c:pt idx="10">
                  <c:v>Vervoer en opslag</c:v>
                </c:pt>
                <c:pt idx="11">
                  <c:v>Financiële dienstverlening</c:v>
                </c:pt>
                <c:pt idx="12">
                  <c:v>Cultuur, sport en recreatie</c:v>
                </c:pt>
                <c:pt idx="13">
                  <c:v>Overige dienstverlening</c:v>
                </c:pt>
                <c:pt idx="14">
                  <c:v>Verhuur en handel van onroerend goed</c:v>
                </c:pt>
                <c:pt idx="15">
                  <c:v>Waterbedrijven en afvalbeheer</c:v>
                </c:pt>
                <c:pt idx="16">
                  <c:v>Landbouw, bosbouw en visserij</c:v>
                </c:pt>
                <c:pt idx="17">
                  <c:v>Delfstoffenwinning</c:v>
                </c:pt>
                <c:pt idx="18">
                  <c:v>Energievoorziening</c:v>
                </c:pt>
              </c:strCache>
            </c:strRef>
          </c:cat>
          <c:val>
            <c:numRef>
              <c:f>Sheet1!$B$2:$B$20</c:f>
              <c:numCache>
                <c:formatCode>General</c:formatCode>
                <c:ptCount val="19"/>
                <c:pt idx="0">
                  <c:v>36.9</c:v>
                </c:pt>
                <c:pt idx="1">
                  <c:v>23.8</c:v>
                </c:pt>
                <c:pt idx="2">
                  <c:v>18.7</c:v>
                </c:pt>
                <c:pt idx="3">
                  <c:v>18.5</c:v>
                </c:pt>
                <c:pt idx="4">
                  <c:v>13.1</c:v>
                </c:pt>
                <c:pt idx="5">
                  <c:v>8.9</c:v>
                </c:pt>
                <c:pt idx="6">
                  <c:v>6.7</c:v>
                </c:pt>
                <c:pt idx="7">
                  <c:v>6.6</c:v>
                </c:pt>
                <c:pt idx="8">
                  <c:v>5.3</c:v>
                </c:pt>
                <c:pt idx="9">
                  <c:v>3.4</c:v>
                </c:pt>
                <c:pt idx="10">
                  <c:v>3.3</c:v>
                </c:pt>
                <c:pt idx="11">
                  <c:v>3.1</c:v>
                </c:pt>
                <c:pt idx="12">
                  <c:v>2.2999999999999998</c:v>
                </c:pt>
                <c:pt idx="13">
                  <c:v>1.7</c:v>
                </c:pt>
                <c:pt idx="14">
                  <c:v>1.2</c:v>
                </c:pt>
                <c:pt idx="15">
                  <c:v>0.4</c:v>
                </c:pt>
                <c:pt idx="16">
                  <c:v>0.1</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36,9</c:v>
                  </c:pt>
                  <c:pt idx="1">
                    <c:v>23,8</c:v>
                  </c:pt>
                  <c:pt idx="2">
                    <c:v>18,7</c:v>
                  </c:pt>
                  <c:pt idx="3">
                    <c:v>18,5</c:v>
                  </c:pt>
                  <c:pt idx="4">
                    <c:v>13,1</c:v>
                  </c:pt>
                  <c:pt idx="5">
                    <c:v>8,9</c:v>
                  </c:pt>
                  <c:pt idx="6">
                    <c:v>6,7</c:v>
                  </c:pt>
                  <c:pt idx="7">
                    <c:v>6,6</c:v>
                  </c:pt>
                  <c:pt idx="8">
                    <c:v>5,3</c:v>
                  </c:pt>
                  <c:pt idx="9">
                    <c:v>3,4</c:v>
                  </c:pt>
                  <c:pt idx="10">
                    <c:v>3,3</c:v>
                  </c:pt>
                  <c:pt idx="11">
                    <c:v>3,1</c:v>
                  </c:pt>
                  <c:pt idx="12">
                    <c:v>2,3</c:v>
                  </c:pt>
                  <c:pt idx="13">
                    <c:v>1,7</c:v>
                  </c:pt>
                  <c:pt idx="14">
                    <c:v>1,2</c:v>
                  </c:pt>
                  <c:pt idx="15">
                    <c:v>0,4</c:v>
                  </c:pt>
                  <c:pt idx="16">
                    <c:v>0,1</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95842717-E8B3-4BCD-9959-5CAC2A9A303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D891A5A1-26C9-4195-A3D4-CE9D2FBB845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E11D351E-1646-4DE9-983C-CD35D2A6677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B447B701-D9BB-465A-A850-CC1B3C44181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6B647A46-7D4F-4AC4-83F9-79090794AB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7CB830A9-A515-45C9-8121-D3A96BEA71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5DB7E166-E2DF-4BA9-A02A-BF6957D3F15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165B3B98-9CDC-4B8B-8838-E5313F1A84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99F31B44-C3B8-4C20-BDFE-815182C176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C7203DCB-7D85-4D59-A149-898CD9045E5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3E7495D7-825B-437F-B42E-6DFAAF5A09D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6EEA2BE4-803A-4990-8A35-7044AEA8B75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F8DFCA99-1D0E-4D1F-B583-0A5305AD86E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E0611C26-4105-4DCF-8BE8-30307540C2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B185EDC9-E2D9-495B-8246-24BFD04BF3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4DEC34A7-FFD9-4FCE-954E-718EE56310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CA74B216-1A03-4109-BBAA-0C052A41020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E078E085-603C-4FFA-A47A-6C3C55B3648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7.7999999999999972</c:v>
                </c:pt>
                <c:pt idx="1">
                  <c:v>5</c:v>
                </c:pt>
                <c:pt idx="2">
                  <c:v>3.3999999999999986</c:v>
                </c:pt>
                <c:pt idx="3">
                  <c:v>3.5999999999999996</c:v>
                </c:pt>
                <c:pt idx="4">
                  <c:v>2.4000000000000004</c:v>
                </c:pt>
                <c:pt idx="5">
                  <c:v>1.8000000000000007</c:v>
                </c:pt>
                <c:pt idx="6">
                  <c:v>0.40000000000000036</c:v>
                </c:pt>
                <c:pt idx="7">
                  <c:v>1.5</c:v>
                </c:pt>
                <c:pt idx="8">
                  <c:v>9.9999999999999645E-2</c:v>
                </c:pt>
                <c:pt idx="9">
                  <c:v>0.39999999999999991</c:v>
                </c:pt>
                <c:pt idx="10">
                  <c:v>0.19999999999999973</c:v>
                </c:pt>
                <c:pt idx="11">
                  <c:v>-0.19999999999999973</c:v>
                </c:pt>
                <c:pt idx="12">
                  <c:v>0.29999999999999982</c:v>
                </c:pt>
                <c:pt idx="13">
                  <c:v>0.19999999999999996</c:v>
                </c:pt>
                <c:pt idx="14">
                  <c:v>9.9999999999999867E-2</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7,8</c:v>
                  </c:pt>
                  <c:pt idx="1">
                    <c:v>5</c:v>
                  </c:pt>
                  <c:pt idx="2">
                    <c:v>3,4</c:v>
                  </c:pt>
                  <c:pt idx="3">
                    <c:v>3,6</c:v>
                  </c:pt>
                  <c:pt idx="4">
                    <c:v>2,4</c:v>
                  </c:pt>
                  <c:pt idx="5">
                    <c:v>1,8</c:v>
                  </c:pt>
                  <c:pt idx="6">
                    <c:v>0,4</c:v>
                  </c:pt>
                  <c:pt idx="7">
                    <c:v>1,5</c:v>
                  </c:pt>
                  <c:pt idx="8">
                    <c:v>0,1</c:v>
                  </c:pt>
                  <c:pt idx="9">
                    <c:v>0,4</c:v>
                  </c:pt>
                  <c:pt idx="10">
                    <c:v>0,2</c:v>
                  </c:pt>
                  <c:pt idx="11">
                    <c:v>-0,2</c:v>
                  </c:pt>
                  <c:pt idx="12">
                    <c:v>0,3</c:v>
                  </c:pt>
                  <c:pt idx="13">
                    <c:v>0,2</c:v>
                  </c:pt>
                  <c:pt idx="14">
                    <c:v>0,1</c:v>
                  </c:pt>
                  <c:pt idx="15">
                    <c:v>0</c:v>
                  </c:pt>
                  <c:pt idx="16">
                    <c:v>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8071E40E-EAD9-421E-8F1C-741F128F72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39BADB4A-3413-468F-9D7A-54B5692583B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0D1752C4-1DBC-4557-BE08-94846A7D84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59C31EBE-05A2-4ACA-9ACD-6C035EBC811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8445C6A3-05DA-40FB-ABF7-3F759692308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D91802CA-9A03-47E0-940F-9F8603E612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CEF00463-F0BE-4530-8CBB-B34E3607F9E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88682885-048D-4BB8-B153-0D6427F0E15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7EC5C219-3B48-4692-9205-9F820ECF6E2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7649AD6D-17E1-49AC-9A96-57DD70ED931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33AE4055-759D-40ED-9C3E-7B6A52B97DC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119F40FE-E348-4A87-800A-EA85EE1264A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79556164-D3A7-43CE-BE52-C48E77887C8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2EC3FCA5-2544-4BF9-9C5A-A01E7216A45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518358E9-CA2A-4421-8B8B-B7CFE898185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5334FE19-BE23-4D76-9FB7-20907554972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4740AF3B-51F5-4684-80F3-BE95E276BD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C84B09FB-A785-4400-B56B-C282CD80F6C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0.44315840822157915</c:v>
                </c:pt>
                <c:pt idx="1">
                  <c:v>0.20885515433601531</c:v>
                </c:pt>
                <c:pt idx="2">
                  <c:v>0.92211035106174566</c:v>
                </c:pt>
                <c:pt idx="3">
                  <c:v>-0.27697400420939988</c:v>
                </c:pt>
                <c:pt idx="4">
                  <c:v>0.37032360688745847</c:v>
                </c:pt>
                <c:pt idx="5">
                  <c:v>-7.6662038383075504E-2</c:v>
                </c:pt>
                <c:pt idx="6">
                  <c:v>0.30403723872868937</c:v>
                </c:pt>
                <c:pt idx="7">
                  <c:v>-0.15777242111959822</c:v>
                </c:pt>
                <c:pt idx="8">
                  <c:v>-0.61985650697759409</c:v>
                </c:pt>
                <c:pt idx="9">
                  <c:v>-0.4321037599135753</c:v>
                </c:pt>
                <c:pt idx="10">
                  <c:v>-0.53571964899986968</c:v>
                </c:pt>
                <c:pt idx="11">
                  <c:v>-0.35940608684412556</c:v>
                </c:pt>
                <c:pt idx="12">
                  <c:v>-9.90123574767795E-2</c:v>
                </c:pt>
                <c:pt idx="13">
                  <c:v>-0.30311257853701268</c:v>
                </c:pt>
                <c:pt idx="14">
                  <c:v>-2.9047681989405882E-2</c:v>
                </c:pt>
                <c:pt idx="15">
                  <c:v>-0.37542673925723014</c:v>
                </c:pt>
                <c:pt idx="16">
                  <c:v>-0.94608436449456201</c:v>
                </c:pt>
                <c:pt idx="17">
                  <c:v>0</c:v>
                </c:pt>
                <c:pt idx="18">
                  <c:v>0</c:v>
                </c:pt>
              </c:numCache>
            </c:numRef>
          </c:val>
          <c:extLst>
            <c:ext xmlns:c15="http://schemas.microsoft.com/office/drawing/2012/chart" uri="{02D57815-91ED-43cb-92C2-25804820EDAC}">
              <c15:datalabelsRange>
                <c15:f>Sheet1!$B$2:$B$20</c15:f>
                <c15:dlblRangeCache>
                  <c:ptCount val="19"/>
                  <c:pt idx="0">
                    <c:v>+44%</c:v>
                  </c:pt>
                  <c:pt idx="1">
                    <c:v>+21%</c:v>
                  </c:pt>
                  <c:pt idx="2">
                    <c:v>+92%</c:v>
                  </c:pt>
                  <c:pt idx="3">
                    <c:v>-28%</c:v>
                  </c:pt>
                  <c:pt idx="4">
                    <c:v>+37%</c:v>
                  </c:pt>
                  <c:pt idx="5">
                    <c:v>-8%</c:v>
                  </c:pt>
                  <c:pt idx="6">
                    <c:v>+30%</c:v>
                  </c:pt>
                  <c:pt idx="7">
                    <c:v>-16%</c:v>
                  </c:pt>
                  <c:pt idx="8">
                    <c:v>-62%</c:v>
                  </c:pt>
                  <c:pt idx="9">
                    <c:v>-43%</c:v>
                  </c:pt>
                  <c:pt idx="10">
                    <c:v>-54%</c:v>
                  </c:pt>
                  <c:pt idx="11">
                    <c:v>-36%</c:v>
                  </c:pt>
                  <c:pt idx="12">
                    <c:v>-10%</c:v>
                  </c:pt>
                  <c:pt idx="13">
                    <c:v>-30%</c:v>
                  </c:pt>
                  <c:pt idx="14">
                    <c:v>-3%</c:v>
                  </c:pt>
                  <c:pt idx="15">
                    <c:v>-38%</c:v>
                  </c:pt>
                  <c:pt idx="16">
                    <c:v>-95%</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0.63687150837988826</c:v>
                </c:pt>
                <c:pt idx="1">
                  <c:v>0.62841530054644812</c:v>
                </c:pt>
                <c:pt idx="2">
                  <c:v>0.65240641711229952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0.09</c:v>
                </c:pt>
                <c:pt idx="1">
                  <c:v>8.6999998092651368E-2</c:v>
                </c:pt>
                <c:pt idx="2">
                  <c:v>5.4000000953674319E-2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0.13471740042109998</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0.11820814868640556</c:v>
                </c:pt>
                <c:pt idx="1">
                  <c:v>0.1194812691588041</c:v>
                </c:pt>
                <c:pt idx="2">
                  <c:v>0.13471740042109998</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0.13471740042109998</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4.2166023600691847E-2</c:v>
                </c:pt>
                <c:pt idx="1">
                  <c:v>4.1353158963334524E-2</c:v>
                </c:pt>
                <c:pt idx="2">
                  <c:v>3.7656885676116199E-2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0.13471740042109998</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5.9155246701941479E-2</c:v>
                </c:pt>
                <c:pt idx="1">
                  <c:v>6.1208646841036662E-2</c:v>
                </c:pt>
                <c:pt idx="2">
                  <c:v>5.1275621598018149E-2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0.13471740042109998</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0.28999999999999998</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0.21</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0.18</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0.17</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0.16</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1.7410714285714288</c:v>
                </c:pt>
                <c:pt idx="2">
                  <c:v>1.7410714285714288</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1.4285714285714286</c:v>
                </c:pt>
                <c:pt idx="4" formatCode="0.0%">
                  <c:v>1.4285714285714286</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1.2781954887218048</c:v>
                </c:pt>
                <c:pt idx="6" formatCode="0.0%">
                  <c:v>1.2781954887218048</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1.1428571428571428</c:v>
                </c:pt>
                <c:pt idx="8" formatCode="0.0%">
                  <c:v>1.1428571428571428</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0.90909090909090917</c:v>
                </c:pt>
                <c:pt idx="10" formatCode="0.0%">
                  <c:v>0.90909090909090917</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1.075</c:v>
                </c:pt>
                <c:pt idx="14" formatCode="0.0%">
                  <c:v>1.075</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1</c:v>
                </c:pt>
                <c:pt idx="16" formatCode="0.0%">
                  <c:v>1</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1.1176470588235292</c:v>
                </c:pt>
                <c:pt idx="18" formatCode="0.0%">
                  <c:v>1.1176470588235292</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0.84615384615384626</c:v>
                </c:pt>
                <c:pt idx="20" formatCode="0.0%">
                  <c:v>0.84615384615384626</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0.55555555555555558</c:v>
                </c:pt>
                <c:pt idx="22" formatCode="0.0%">
                  <c:v>0.55555555555555558</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0.71328671328671334</c:v>
                </c:pt>
                <c:pt idx="26">
                  <c:v>0.71328671328671334</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0.56666666666666676</c:v>
                </c:pt>
                <c:pt idx="28">
                  <c:v>0.56666666666666676</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0.59698996655518388</c:v>
                </c:pt>
                <c:pt idx="30">
                  <c:v>0.59698996655518388</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0.67899408284023666</c:v>
                </c:pt>
                <c:pt idx="32">
                  <c:v>0.67899408284023666</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0.65384615384615385</c:v>
                </c:pt>
                <c:pt idx="34">
                  <c:v>0.65384615384615385</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1.3793103448275863</c:v>
                </c:pt>
                <c:pt idx="38">
                  <c:v>1.3793103448275863</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0.77132486388384769</c:v>
                </c:pt>
                <c:pt idx="40">
                  <c:v>0.77132486388384769</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0.73275862068965525</c:v>
                </c:pt>
                <c:pt idx="42">
                  <c:v>0.73275862068965525</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0.78710644677661168</c:v>
                </c:pt>
                <c:pt idx="44">
                  <c:v>0.78710644677661168</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0.86206896551724133</c:v>
                </c:pt>
                <c:pt idx="46">
                  <c:v>0.86206896551724133</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8.2579999999999991</c:v>
                </c:pt>
                <c:pt idx="1">
                  <c:v>8.8859999999999992</c:v>
                </c:pt>
                <c:pt idx="2">
                  <c:v>9.7279999999999998</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25.077000000000002</c:v>
                </c:pt>
                <c:pt idx="1">
                  <c:v>27.774000000000001</c:v>
                </c:pt>
                <c:pt idx="2">
                  <c:v>33.307000000000002</c:v>
                </c:pt>
                <c:pt idx="3">
                  <c:v>42.799999237060547</c:v>
                </c:pt>
                <c:pt idx="4">
                  <c:v>43.799999237060547</c:v>
                </c:pt>
                <c:pt idx="5">
                  <c:v>42.799999237060547</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29.827000000000002</c:v>
                </c:pt>
                <c:pt idx="1">
                  <c:v>35.110999999999997</c:v>
                </c:pt>
                <c:pt idx="2">
                  <c:v>42.107999999999997</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24.792999999999999</c:v>
                </c:pt>
                <c:pt idx="1">
                  <c:v>23.768999999999998</c:v>
                </c:pt>
                <c:pt idx="2">
                  <c:v>30.774000000000001</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63.468000000000004</c:v>
                </c:pt>
                <c:pt idx="1">
                  <c:v>70.691000000000003</c:v>
                </c:pt>
                <c:pt idx="2">
                  <c:v>82.756</c:v>
                </c:pt>
                <c:pt idx="3">
                  <c:v>138.19999694824219</c:v>
                </c:pt>
                <c:pt idx="4">
                  <c:v>133.60000610351563</c:v>
                </c:pt>
                <c:pt idx="5">
                  <c:v>134.60000610351563</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21.716000000000001</c:v>
                </c:pt>
                <c:pt idx="1">
                  <c:v>21.067</c:v>
                </c:pt>
                <c:pt idx="2">
                  <c:v>34.201000000000001</c:v>
                </c:pt>
                <c:pt idx="3">
                  <c:v>39.5</c:v>
                </c:pt>
                <c:pt idx="4">
                  <c:v>47.700000762939453</c:v>
                </c:pt>
                <c:pt idx="5">
                  <c:v>49.5</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173.13900000000001</c:v>
                </c:pt>
                <c:pt idx="1">
                  <c:v>187.298</c:v>
                </c:pt>
                <c:pt idx="2">
                  <c:v>232.874</c:v>
                </c:pt>
                <c:pt idx="3">
                  <c:v>220.49999618530273</c:v>
                </c:pt>
                <c:pt idx="4">
                  <c:v>225.10000610351563</c:v>
                </c:pt>
                <c:pt idx="5">
                  <c:v>226.90000534057617</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0.41151616643050365</c:v>
                </c:pt>
                <c:pt idx="1">
                  <c:v>0.33338485980505816</c:v>
                </c:pt>
                <c:pt idx="2">
                  <c:v>0.24758469663789773</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220000</c:v>
                </c:pt>
                <c:pt idx="1">
                  <c:v>197000</c:v>
                </c:pt>
                <c:pt idx="2">
                  <c:v>317000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5015</c:v>
                </c:pt>
                <c:pt idx="1">
                  <c:v>2660</c:v>
                </c:pt>
                <c:pt idx="2">
                  <c:v>9440</c:v>
                </c:pt>
                <c:pt idx="3">
                  <c:v>2465</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5015</c:v>
                </c:pt>
                <c:pt idx="1">
                  <c:v>2820</c:v>
                </c:pt>
                <c:pt idx="2">
                  <c:v>9305</c:v>
                </c:pt>
                <c:pt idx="3">
                  <c:v>2440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3940</c:v>
                </c:pt>
                <c:pt idx="1">
                  <c:v>5530</c:v>
                </c:pt>
                <c:pt idx="2">
                  <c:v>10305</c:v>
                </c:pt>
                <c:pt idx="3">
                  <c:v>2560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0.28045685279187815</c:v>
                </c:pt>
                <c:pt idx="1">
                  <c:v>1.1754068716094032E-2</c:v>
                </c:pt>
                <c:pt idx="2">
                  <c:v>4.0776699029126215E-2</c:v>
                </c:pt>
                <c:pt idx="3">
                  <c:v>0.470703125</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0.22461928934010153</c:v>
                </c:pt>
                <c:pt idx="1">
                  <c:v>6.419529837251356E-2</c:v>
                </c:pt>
                <c:pt idx="2">
                  <c:v>4.2233009708737862E-2</c:v>
                </c:pt>
                <c:pt idx="3">
                  <c:v>0.203125</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0.21827411167512689</c:v>
                </c:pt>
                <c:pt idx="1">
                  <c:v>0.13291139240506328</c:v>
                </c:pt>
                <c:pt idx="2">
                  <c:v>0.10679611650485436</c:v>
                </c:pt>
                <c:pt idx="3">
                  <c:v>0.19921875</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0.14720812182741116</c:v>
                </c:pt>
                <c:pt idx="1">
                  <c:v>0.26582278481012656</c:v>
                </c:pt>
                <c:pt idx="2">
                  <c:v>0.24563106796116504</c:v>
                </c:pt>
                <c:pt idx="3">
                  <c:v>9.5703125E-2</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0.12944162436548223</c:v>
                </c:pt>
                <c:pt idx="1">
                  <c:v>0.52531645569620256</c:v>
                </c:pt>
                <c:pt idx="2">
                  <c:v>0.56456310679611654</c:v>
                </c:pt>
                <c:pt idx="3">
                  <c:v>3.125E-2</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7.2999999999999995E-2</c:v>
                </c:pt>
                <c:pt idx="1">
                  <c:v>1.3999999999999999E-2</c:v>
                </c:pt>
                <c:pt idx="2">
                  <c:v>5.0000000000000001E-3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3860</c:v>
                </c:pt>
                <c:pt idx="1">
                  <c:v>4035</c:v>
                </c:pt>
                <c:pt idx="2">
                  <c:v>3545</c:v>
                </c:pt>
                <c:pt idx="3">
                  <c:v>3655</c:v>
                </c:pt>
                <c:pt idx="4">
                  <c:v>4175</c:v>
                </c:pt>
                <c:pt idx="5">
                  <c:v>4115</c:v>
                </c:pt>
                <c:pt idx="6">
                  <c:v>3960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330</c:v>
                </c:pt>
                <c:pt idx="1">
                  <c:v>375</c:v>
                </c:pt>
                <c:pt idx="2">
                  <c:v>395</c:v>
                </c:pt>
                <c:pt idx="3">
                  <c:v>405</c:v>
                </c:pt>
                <c:pt idx="4">
                  <c:v>420</c:v>
                </c:pt>
                <c:pt idx="5">
                  <c:v>410</c:v>
                </c:pt>
                <c:pt idx="6">
                  <c:v>425</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170</c:v>
                </c:pt>
                <c:pt idx="1">
                  <c:v>175</c:v>
                </c:pt>
                <c:pt idx="2">
                  <c:v>190</c:v>
                </c:pt>
                <c:pt idx="3">
                  <c:v>180</c:v>
                </c:pt>
                <c:pt idx="4">
                  <c:v>195</c:v>
                </c:pt>
                <c:pt idx="5">
                  <c:v>185</c:v>
                </c:pt>
                <c:pt idx="6">
                  <c:v>175</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Sheet1!$B$2:$B$3</c:f>
              <c:numCache>
                <c:formatCode>0%</c:formatCode>
                <c:ptCount val="2"/>
                <c:pt idx="0">
                  <c:v>0.25723303524460811</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Sheet1!$C$2:$C$3</c:f>
              <c:numCache>
                <c:formatCode>0%</c:formatCode>
                <c:ptCount val="2"/>
                <c:pt idx="0">
                  <c:v>0.20725933719095213</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Sheet1!$D$2:$D$3</c:f>
              <c:numCache>
                <c:formatCode>0%</c:formatCode>
                <c:ptCount val="2"/>
                <c:pt idx="0">
                  <c:v>0.27853761178327197</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Sheet1!$E$2:$E$3</c:f>
              <c:numCache>
                <c:formatCode>0%</c:formatCode>
                <c:ptCount val="2"/>
                <c:pt idx="0">
                  <c:v>0.25697001578116779</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0.28228947903258583</c:v>
                </c:pt>
                <c:pt idx="1">
                  <c:v>0.27699999999999997</c:v>
                </c:pt>
                <c:pt idx="2">
                  <c:v>0.31797917753543586</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Sheet1!$B$2:$B$3</c:f>
              <c:numCache>
                <c:formatCode>0.0%</c:formatCode>
                <c:ptCount val="2"/>
                <c:pt idx="0">
                  <c:v>0.18798617113223856</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Sheet1!$C$2:$C$3</c:f>
              <c:numCache>
                <c:formatCode>0.0%</c:formatCode>
                <c:ptCount val="2"/>
                <c:pt idx="0">
                  <c:v>0.11911683821796182</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Sheet1!$D$2:$D$3</c:f>
              <c:numCache>
                <c:formatCode>0.0%</c:formatCode>
                <c:ptCount val="2"/>
                <c:pt idx="0">
                  <c:v>0.30030643513789579</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Sheet1!$E$2:$E$3</c:f>
              <c:numCache>
                <c:formatCode>0.0%</c:formatCode>
                <c:ptCount val="2"/>
                <c:pt idx="0">
                  <c:v>0.3925905555119038</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F75CC75F-BF82-4391-A997-5F20FA6E648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6E701748-6C6B-46E6-A22C-9E4566167C99}"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7AA9D9A9-16ED-424B-8D08-865574C757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9457A0F9-A170-4306-8E5D-5C5974964F55}"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2C9240EA-3503-4286-9C38-E4AF20727A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8801135E-CA5E-4300-AF93-DA72E9E1AB5C}"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Vernieling</c:v>
                </c:pt>
                <c:pt idx="2">
                  <c:v>Gewelds- en 
seksuele misdrijven</c:v>
                </c:pt>
                <c:pt idx="3">
                  <c:v>Verkeersmisdrijven</c:v>
                </c:pt>
                <c:pt idx="4">
                  <c:v>Bedrog</c:v>
                </c:pt>
                <c:pt idx="5">
                  <c:v>Valsheidsmisdrijven</c:v>
                </c:pt>
                <c:pt idx="6">
                  <c:v>Overig</c:v>
                </c:pt>
              </c:strCache>
            </c:strRef>
          </c:cat>
          <c:val>
            <c:numRef>
              <c:f>Sheet1!$B$2:$B$8</c:f>
              <c:numCache>
                <c:formatCode>#,##0</c:formatCode>
                <c:ptCount val="7"/>
                <c:pt idx="0">
                  <c:v>6825</c:v>
                </c:pt>
                <c:pt idx="1">
                  <c:v>1760</c:v>
                </c:pt>
                <c:pt idx="2">
                  <c:v>1500</c:v>
                </c:pt>
                <c:pt idx="3">
                  <c:v>1450</c:v>
                </c:pt>
                <c:pt idx="4">
                  <c:v>875</c:v>
                </c:pt>
                <c:pt idx="5">
                  <c:v>575</c:v>
                </c:pt>
                <c:pt idx="6">
                  <c:v>695</c:v>
                </c:pt>
              </c:numCache>
            </c:numRef>
          </c:val>
          <c:extLst>
            <c:ext xmlns:c15="http://schemas.microsoft.com/office/drawing/2012/chart" uri="{02D57815-91ED-43cb-92C2-25804820EDAC}">
              <c15:datalabelsRange>
                <c15:f>Sheet1!$B$2:$B$20</c15:f>
                <c15:dlblRangeCache>
                  <c:ptCount val="19"/>
                  <c:pt idx="0">
                    <c:v>6.825</c:v>
                  </c:pt>
                  <c:pt idx="1">
                    <c:v>1.760</c:v>
                  </c:pt>
                  <c:pt idx="2">
                    <c:v>1.500</c:v>
                  </c:pt>
                  <c:pt idx="3">
                    <c:v>1.450</c:v>
                  </c:pt>
                  <c:pt idx="4">
                    <c:v>875</c:v>
                  </c:pt>
                  <c:pt idx="5">
                    <c:v>575</c:v>
                  </c:pt>
                  <c:pt idx="6">
                    <c:v>695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7943BC2-1329-4381-A99D-89325FA0E60E}"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B7583AD-E269-444E-8E20-A0DB3D592089}"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6D99E835-A8B8-40FA-AC19-E73E1961AECF}"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9B43705D-07CA-4425-9628-55FFE40D2D7B}"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95785B7A-5315-4E16-8AE6-4F2F5CF0A099}"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2721E551-38EB-4120-BE77-9576BBD2A6A5}"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0.36291772803588618</c:v>
                </c:pt>
                <c:pt idx="1">
                  <c:v>0.28861742761959547</c:v>
                </c:pt>
                <c:pt idx="2">
                  <c:v>0.34683372707109722</c:v>
                </c:pt>
                <c:pt idx="3">
                  <c:v>-0.12228398499927916</c:v>
                </c:pt>
                <c:pt idx="4">
                  <c:v>0.22247784247623636</c:v>
                </c:pt>
                <c:pt idx="5">
                  <c:v>0.19158955196185956</c:v>
                </c:pt>
                <c:pt idx="6">
                  <c:v>0.1541038511799657</c:v>
                </c:pt>
              </c:numCache>
            </c:numRef>
          </c:val>
          <c:extLst>
            <c:ext xmlns:c15="http://schemas.microsoft.com/office/drawing/2012/chart" uri="{02D57815-91ED-43cb-92C2-25804820EDAC}">
              <c15:datalabelsRange>
                <c15:f>Sheet1!$B$2:$B$35</c15:f>
                <c15:dlblRangeCache>
                  <c:ptCount val="34"/>
                  <c:pt idx="0">
                    <c:v>+36%</c:v>
                  </c:pt>
                  <c:pt idx="1">
                    <c:v>+29%</c:v>
                  </c:pt>
                  <c:pt idx="2">
                    <c:v>+35%</c:v>
                  </c:pt>
                  <c:pt idx="3">
                    <c:v>-12%</c:v>
                  </c:pt>
                  <c:pt idx="4">
                    <c:v>+22%</c:v>
                  </c:pt>
                  <c:pt idx="5">
                    <c:v>+19%</c:v>
                  </c:pt>
                  <c:pt idx="6">
                    <c:v>+15%</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EC8DFC98-6481-4B85-9E1D-F46E4698A5C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CE73D67D-7496-4610-A527-4F19106290FE}"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BF6DF819-02DC-453C-BF22-0DB13F74114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CB8202D9-960E-4DFF-8599-4EBBE245CAA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3946B03B-6FB7-4069-913A-7BA52467D091}"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-0.34021621541425334</c:v>
                </c:pt>
                <c:pt idx="1">
                  <c:v>-0.28384739830527927</c:v>
                </c:pt>
                <c:pt idx="2">
                  <c:v>-0.18728998072270206</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0.28710769300206618</c:v>
                </c:pt>
                <c:pt idx="1">
                  <c:v>0.28271996329762816</c:v>
                </c:pt>
                <c:pt idx="2">
                  <c:v>0.28254082909157269</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G'12</c:v>
                  </c:pt>
                  <c:pt idx="1">
                    <c:v>G'17</c:v>
                  </c:pt>
                  <c:pt idx="2">
                    <c:v>G'21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6010F8DC-D149-406A-904F-ED52C928118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91720DC-EA01-4359-AFDD-DE6CF080D6E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26611CB9-5284-477A-9898-3E9411DFBAF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75920301-BA1B-42D3-9825-929B56CE1FD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8A022018-38AC-462D-BD83-74305538014A}"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-5.6066525759576342E-4</c:v>
                </c:pt>
                <c:pt idx="1">
                  <c:v>-0.10750059696097934</c:v>
                </c:pt>
                <c:pt idx="2">
                  <c:v>-0.18728998072270206</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0.31342794425532639</c:v>
                </c:pt>
                <c:pt idx="1">
                  <c:v>0.16352217562356541</c:v>
                </c:pt>
                <c:pt idx="2">
                  <c:v>0.28254082909157269</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G'12</c:v>
                  </c:pt>
                  <c:pt idx="1">
                    <c:v>G'17</c:v>
                  </c:pt>
                  <c:pt idx="2">
                    <c:v>G'21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0.16414321037834909</c:v>
                </c:pt>
                <c:pt idx="1">
                  <c:v>0.12992412695186803</c:v>
                </c:pt>
                <c:pt idx="2">
                  <c:v>4.5659316465128885E-2</c:v>
                </c:pt>
                <c:pt idx="3">
                  <c:v>3.9960369881109646E-2</c:v>
                </c:pt>
                <c:pt idx="4">
                  <c:v>0.11760322460454561</c:v>
                </c:pt>
                <c:pt idx="5">
                  <c:v>0.3631829421129289</c:v>
                </c:pt>
                <c:pt idx="6">
                  <c:v>4.5752464180469465E-2</c:v>
                </c:pt>
                <c:pt idx="7">
                  <c:v>0</c:v>
                </c:pt>
                <c:pt idx="8">
                  <c:v>2.3896622971920196E-2</c:v>
                </c:pt>
                <c:pt idx="9">
                  <c:v>4.0299088845984488E-2</c:v>
                </c:pt>
                <c:pt idx="10">
                  <c:v>0</c:v>
                </c:pt>
                <c:pt idx="11">
                  <c:v>0</c:v>
                </c:pt>
                <c:pt idx="12">
                  <c:v>4.3017308539105101E-3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0.13539403213465953</c:v>
                </c:pt>
                <c:pt idx="1">
                  <c:v>0.19872226472838561</c:v>
                </c:pt>
                <c:pt idx="2">
                  <c:v>6.6740627390971696E-2</c:v>
                </c:pt>
                <c:pt idx="3">
                  <c:v>6.5960214231063505E-2</c:v>
                </c:pt>
                <c:pt idx="4">
                  <c:v>0.10827850038255547</c:v>
                </c:pt>
                <c:pt idx="5">
                  <c:v>7.9862280030604443E-2</c:v>
                </c:pt>
                <c:pt idx="6">
                  <c:v>0.18853863810252486</c:v>
                </c:pt>
                <c:pt idx="7">
                  <c:v>1.6985462892119357E-2</c:v>
                </c:pt>
                <c:pt idx="8">
                  <c:v>5.1545524100994645E-2</c:v>
                </c:pt>
                <c:pt idx="9">
                  <c:v>4.4047436878347362E-2</c:v>
                </c:pt>
                <c:pt idx="10">
                  <c:v>0</c:v>
                </c:pt>
                <c:pt idx="11">
                  <c:v>0</c:v>
                </c:pt>
                <c:pt idx="12">
                  <c:v>3.4659525631216526E-3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0.13606740113110258</c:v>
                </c:pt>
                <c:pt idx="1">
                  <c:v>0.22869608627563617</c:v>
                </c:pt>
                <c:pt idx="2">
                  <c:v>5.6445711862899969E-2</c:v>
                </c:pt>
                <c:pt idx="3">
                  <c:v>5.5768691572807033E-2</c:v>
                </c:pt>
                <c:pt idx="4">
                  <c:v>7.5744209424943074E-2</c:v>
                </c:pt>
                <c:pt idx="5">
                  <c:v>8.3184594027176553E-2</c:v>
                </c:pt>
                <c:pt idx="6">
                  <c:v>0.10447995951555437</c:v>
                </c:pt>
                <c:pt idx="7">
                  <c:v>3.693521804840353E-2</c:v>
                </c:pt>
                <c:pt idx="8">
                  <c:v>5.9796620369420565E-2</c:v>
                </c:pt>
                <c:pt idx="9">
                  <c:v>3.9403948601166666E-2</c:v>
                </c:pt>
                <c:pt idx="10">
                  <c:v>5.4995931039670654E-2</c:v>
                </c:pt>
                <c:pt idx="11">
                  <c:v>1.5044895335398586E-2</c:v>
                </c:pt>
                <c:pt idx="12">
                  <c:v>4.5681773109301164E-3</c:v>
                </c:pt>
                <c:pt idx="13">
                  <c:v>4.9169453391598112E-3</c:v>
                </c:pt>
                <c:pt idx="14">
                  <c:v>5.4298394983211262E-3</c:v>
                </c:pt>
                <c:pt idx="15">
                  <c:v>4.0210902078247129E-3</c:v>
                </c:pt>
                <c:pt idx="16">
                  <c:v>1.1639278118567452E-2</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6</c:v>
                </c:pt>
                <c:pt idx="1">
                  <c:v>0</c:v>
                </c:pt>
                <c:pt idx="2">
                  <c:v>2</c:v>
                </c:pt>
                <c:pt idx="3">
                  <c:v>4</c:v>
                </c:pt>
                <c:pt idx="4">
                  <c:v>5</c:v>
                </c:pt>
                <c:pt idx="5">
                  <c:v>4</c:v>
                </c:pt>
                <c:pt idx="6">
                  <c:v>9</c:v>
                </c:pt>
                <c:pt idx="7">
                  <c:v>2</c:v>
                </c:pt>
                <c:pt idx="8">
                  <c:v>1</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6</c:v>
                </c:pt>
                <c:pt idx="1">
                  <c:v>0</c:v>
                </c:pt>
                <c:pt idx="2">
                  <c:v>2</c:v>
                </c:pt>
                <c:pt idx="3">
                  <c:v>4</c:v>
                </c:pt>
                <c:pt idx="4">
                  <c:v>5</c:v>
                </c:pt>
                <c:pt idx="5">
                  <c:v>4</c:v>
                </c:pt>
                <c:pt idx="6">
                  <c:v>9</c:v>
                </c:pt>
                <c:pt idx="7">
                  <c:v>2</c:v>
                </c:pt>
                <c:pt idx="8">
                  <c:v>1</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c:formatCode>
                <c:ptCount val="8"/>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Sheet1!$C$2:$C$9</c:f>
              <c:numCache>
                <c:formatCode>0</c:formatCode>
                <c:ptCount val="8"/>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Sheet1!$D$2:$D$9</c:f>
              <c:numCache>
                <c:formatCode>0</c:formatCode>
                <c:ptCount val="8"/>
              </c:numCache>
            </c:numRef>
          </c:val>
          <c:extLst>
            <c:ext xmlns:c15="http://schemas.microsoft.com/office/drawing/2012/chart" uri="{02D57815-91ED-43cb-92C2-25804820EDAC}">
              <c15:datalabelsRange>
                <c15:f>Sheet1!$D$2:$D$7</c15:f>
                <c15:dlblRangeCache>
                  <c:ptCount val="6"/>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Sheet1!$B$2:$B$3</c:f>
              <c:numCache>
                <c:formatCode>0%</c:formatCode>
                <c:ptCount val="2"/>
                <c:pt idx="0">
                  <c:v>0</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Sheet1!$C$2:$C$3</c:f>
              <c:numCache>
                <c:formatCode>0%</c:formatCode>
                <c:ptCount val="2"/>
                <c:pt idx="0">
                  <c:v>0.98393854748603349</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Groningen</c:v>
                </c:pt>
                <c:pt idx="1">
                  <c:v>Nederland</c:v>
                </c:pt>
              </c:strCache>
            </c:strRef>
          </c:cat>
          <c:val>
            <c:numRef>
              <c:f>Sheet1!$E$2:$E$3</c:f>
              <c:numCache>
                <c:formatCode>0%</c:formatCode>
                <c:ptCount val="2"/>
                <c:pt idx="0">
                  <c:v>1.6061452513966481E-2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0.1838967549624009</c:v>
                </c:pt>
                <c:pt idx="1">
                  <c:v>0.22</c:v>
                </c:pt>
                <c:pt idx="2">
                  <c:v>0.36775629833130524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Westerkwartier</c:v>
                </c:pt>
                <c:pt idx="1">
                  <c:v>Tynaarlo</c:v>
                </c:pt>
                <c:pt idx="2">
                  <c:v>Amsterdam</c:v>
                </c:pt>
                <c:pt idx="3">
                  <c:v>Midden-Groningen</c:v>
                </c:pt>
                <c:pt idx="4">
                  <c:v>Het Hogeland</c:v>
                </c:pt>
                <c:pt idx="5">
                  <c:v>Assen</c:v>
                </c:pt>
                <c:pt idx="6">
                  <c:v>Noordenveld</c:v>
                </c:pt>
                <c:pt idx="7">
                  <c:v>Utrecht</c:v>
                </c:pt>
                <c:pt idx="8">
                  <c:v>Leeuwarden</c:v>
                </c:pt>
                <c:pt idx="9">
                  <c:v>Zwolle</c:v>
                </c:pt>
              </c:strCache>
            </c:strRef>
          </c:cat>
          <c:val>
            <c:numRef>
              <c:f>Sheet1!$B$2:$B$11</c:f>
              <c:numCache>
                <c:formatCode>General</c:formatCode>
                <c:ptCount val="10"/>
                <c:pt idx="0">
                  <c:v>1023</c:v>
                </c:pt>
                <c:pt idx="1">
                  <c:v>947</c:v>
                </c:pt>
                <c:pt idx="2">
                  <c:v>806</c:v>
                </c:pt>
                <c:pt idx="3">
                  <c:v>784</c:v>
                </c:pt>
                <c:pt idx="4">
                  <c:v>686</c:v>
                </c:pt>
                <c:pt idx="5">
                  <c:v>574</c:v>
                </c:pt>
                <c:pt idx="6">
                  <c:v>490</c:v>
                </c:pt>
                <c:pt idx="7">
                  <c:v>480</c:v>
                </c:pt>
                <c:pt idx="8">
                  <c:v>408</c:v>
                </c:pt>
                <c:pt idx="9">
                  <c:v>396</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Westerkwartier</c:v>
                </c:pt>
                <c:pt idx="1">
                  <c:v>Tynaarlo</c:v>
                </c:pt>
                <c:pt idx="2">
                  <c:v>Amsterdam</c:v>
                </c:pt>
                <c:pt idx="3">
                  <c:v>Midden-Groningen</c:v>
                </c:pt>
                <c:pt idx="4">
                  <c:v>Het Hogeland</c:v>
                </c:pt>
                <c:pt idx="5">
                  <c:v>Assen</c:v>
                </c:pt>
                <c:pt idx="6">
                  <c:v>Noordenveld</c:v>
                </c:pt>
                <c:pt idx="7">
                  <c:v>Utrecht</c:v>
                </c:pt>
                <c:pt idx="8">
                  <c:v>Leeuwarden</c:v>
                </c:pt>
                <c:pt idx="9">
                  <c:v>Zwolle</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Westerkwartier</c:v>
                </c:pt>
                <c:pt idx="1">
                  <c:v>Midden-Groningen</c:v>
                </c:pt>
                <c:pt idx="2">
                  <c:v>Tynaarlo</c:v>
                </c:pt>
                <c:pt idx="3">
                  <c:v>Het Hogeland</c:v>
                </c:pt>
                <c:pt idx="4">
                  <c:v>Assen</c:v>
                </c:pt>
                <c:pt idx="5">
                  <c:v>Leeuwarden</c:v>
                </c:pt>
                <c:pt idx="6">
                  <c:v>Noordenveld</c:v>
                </c:pt>
                <c:pt idx="7">
                  <c:v>Emmen</c:v>
                </c:pt>
                <c:pt idx="8">
                  <c:v>Amsterdam</c:v>
                </c:pt>
                <c:pt idx="9">
                  <c:v>Súdwest-Fryslân</c:v>
                </c:pt>
              </c:strCache>
            </c:strRef>
          </c:cat>
          <c:val>
            <c:numRef>
              <c:f>Sheet1!$B$2:$B$11</c:f>
              <c:numCache>
                <c:formatCode>General</c:formatCode>
                <c:ptCount val="10"/>
                <c:pt idx="0">
                  <c:v>842</c:v>
                </c:pt>
                <c:pt idx="1">
                  <c:v>714</c:v>
                </c:pt>
                <c:pt idx="2">
                  <c:v>702</c:v>
                </c:pt>
                <c:pt idx="3">
                  <c:v>701</c:v>
                </c:pt>
                <c:pt idx="4">
                  <c:v>550</c:v>
                </c:pt>
                <c:pt idx="5">
                  <c:v>466</c:v>
                </c:pt>
                <c:pt idx="6">
                  <c:v>430</c:v>
                </c:pt>
                <c:pt idx="7">
                  <c:v>371</c:v>
                </c:pt>
                <c:pt idx="8">
                  <c:v>356</c:v>
                </c:pt>
                <c:pt idx="9">
                  <c:v>272</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Westerkwartier</c:v>
                </c:pt>
                <c:pt idx="1">
                  <c:v>Midden-Groningen</c:v>
                </c:pt>
                <c:pt idx="2">
                  <c:v>Tynaarlo</c:v>
                </c:pt>
                <c:pt idx="3">
                  <c:v>Het Hogeland</c:v>
                </c:pt>
                <c:pt idx="4">
                  <c:v>Assen</c:v>
                </c:pt>
                <c:pt idx="5">
                  <c:v>Leeuwarden</c:v>
                </c:pt>
                <c:pt idx="6">
                  <c:v>Noordenveld</c:v>
                </c:pt>
                <c:pt idx="7">
                  <c:v>Emmen</c:v>
                </c:pt>
                <c:pt idx="8">
                  <c:v>Amsterdam</c:v>
                </c:pt>
                <c:pt idx="9">
                  <c:v>Súdwest-Fryslân</c:v>
                </c:pt>
              </c:strCache>
            </c:strRef>
          </c:cat>
          <c:val>
            <c:numRef>
              <c:f>Sheet1!$C$2:$C$11</c:f>
              <c:numCache>
                <c:formatCode>General</c:formatCode>
                <c:ptCount val="10"/>
                <c:pt idx="0">
                  <c:v>181</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8.943089430894309E-2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0.35772357723577236</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0.17073170731707318</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0.38211382113821141</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4E190-DC40-45A3-8733-FF0A8B23F185}"/>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4199126"/>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3145163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Groningen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Groningen</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10592973"/>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72808389"/>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Groningen vallen 16,0% van de huishoudens in de hoogste inkomensgroep (rijkste 20% van Nederland). Er zijn dus relatief weinig rijken in Groningen.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Groningen zijn de arme eenpersoonshuishoudens oververtegenwoordigd. De oranje balk komt dus boven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Groningen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Groningen</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116.445</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929</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2.619</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+44%</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3809776564"/>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2169355353"/>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Groningen</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16.960</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73</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+108%</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+9%</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+4%</a:t>
            </a: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2981753487"/>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1251526242"/>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7,5%</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5,4%</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22,7%</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1632337679"/>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2772890431"/>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Groningen</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Groningen</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Groningen</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Groningen</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Groningen</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14.640</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9.570</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689</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2.497 meer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2.689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88 meer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2765493665"/>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118136171"/>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59,1</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Diefstal en inbraak</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Verkeers- misdrijven</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o.a.Drugsmisdrijven(205), Heling(115) en Vuurwapenmisdrijven(110).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13.680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+25%</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1105082031"/>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391789592"/>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Groningen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Groningen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Groningen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Groningen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Groningen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423250829"/>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1188681020"/>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Groningen</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Groningen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178.904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82%</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2935108635"/>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Groningen</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Groningen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118.444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59,8%</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759947777"/>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1019721925"/>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90</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5,4%</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11,3%</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1548404208"/>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417001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232.874</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+59.735</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+587</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+252</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+682</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2546508548"/>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35%</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Groningen</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+2.990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+1,5%</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-200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-701</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+510</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547086901"/>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Groningen</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271037801"/>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446201341"/>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Groningen</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866297152"/>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1774727767"/>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38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18%</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15%</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Groningen</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49% van de verhuizers naar Groningen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37% van de verhuizers weg uit Groningen</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852920371"/>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199761125"/>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Groningen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Groningen</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155.100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122.000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1,23</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3096875483"/>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Groningen</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Gezondheids- en welzijnszorg</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36.900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Verhuur en overige zakelijke diensten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+5.000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Onderwijs</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+92%</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3989725381"/>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1284124796"/>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639012506"/>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Groningen</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€34.200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5%</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074329029"/>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2048512311"/>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42947376"/>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3236039744"/>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683983221"/>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+1,6%</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+1,7%</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-0,4%</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-0,8%</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Groningen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Groningen</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2027</Words>
  <Application>Microsoft Office PowerPoint</Application>
  <PresentationFormat>Widescreen</PresentationFormat>
  <Paragraphs>429</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Groningen</vt:lpstr>
      <vt:lpstr>PowerPoint Presentation</vt:lpstr>
      <vt:lpstr>Historische bevolkingsontwikkeling Groningen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2021-11-17T09:25:29Z</dcterms:modified>
</cp:coreProperties>
</file>