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1.1739999999999999</c:v>
                </c:pt>
                <c:pt idx="1">
                  <c:v>0.82</c:v>
                </c:pt>
                <c:pt idx="2">
                  <c:v>0.89400000000000002</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3.6709999999999998</c:v>
                </c:pt>
                <c:pt idx="1">
                  <c:v>3.5350000000000001</c:v>
                </c:pt>
                <c:pt idx="2">
                  <c:v>3.0659999999999998</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1.131</c:v>
                </c:pt>
                <c:pt idx="1">
                  <c:v>1.0069999999999999</c:v>
                </c:pt>
                <c:pt idx="2">
                  <c:v>1.262</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1.544</c:v>
                </c:pt>
                <c:pt idx="1">
                  <c:v>1.0980000000000001</c:v>
                </c:pt>
                <c:pt idx="2">
                  <c:v>1.427</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8.6920000000000002</c:v>
                </c:pt>
                <c:pt idx="1">
                  <c:v>8.48</c:v>
                </c:pt>
                <c:pt idx="2">
                  <c:v>8.31</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2.089</c:v>
                </c:pt>
                <c:pt idx="1">
                  <c:v>3.2170000000000001</c:v>
                </c:pt>
                <c:pt idx="2">
                  <c:v>4.3540000000000001</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18.300999999999998</c:v>
                </c:pt>
                <c:pt idx="1">
                  <c:v>18.157</c:v>
                </c:pt>
                <c:pt idx="2">
                  <c:v>19.312999999999999</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E2F2F886-3D15-4315-B824-1EF09BB6422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F12E2937-1F2A-4F81-B6C7-AC562AB605D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92E8E123-BF66-4C87-9A28-C036734DD68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3CECD59E-3447-460A-AC9E-773902BBFA1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248A9A71-1D17-4134-84E3-E99C04F3B4E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87C5503D-0D14-4889-AEBB-D2C407E8AE6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6872BAD0-34A9-4079-8539-C6DEFDE3D78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0141B823-D9E6-4816-8562-6111E949AA3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7C824B91-B2F9-47CB-B724-FDF4A306F70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C7F76EBE-BE79-4F47-A123-584B0ADC7BE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8F7AD8EF-D4EB-42E9-AA3C-D06FDE2225D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0237ABE1-2BB7-418C-8DBD-53FE2914E92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E3AE9BBD-9B55-45AF-911F-64B253CA33A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FF5FBBFF-04FE-4A60-B7A8-06EF41DE62B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2D0523D3-47FF-4D75-836C-C80A31BAC2D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7F4C2EF7-4233-4B4E-AC3F-3E0A6086AAD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FFB59722-7DCF-47E4-AC0D-D6D8C6F3BB4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8CF4F13E-2269-40F1-A67C-5292C1C9E15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Gezondheids- en welzijnszorg</c:v>
                </c:pt>
                <c:pt idx="1">
                  <c:v>Handel</c:v>
                </c:pt>
                <c:pt idx="2">
                  <c:v>Verhuur en overige zakelijke diensten</c:v>
                </c:pt>
                <c:pt idx="3">
                  <c:v>Vervoer en opslag</c:v>
                </c:pt>
                <c:pt idx="4">
                  <c:v>Horeca</c:v>
                </c:pt>
                <c:pt idx="5">
                  <c:v>Bouwnijverheid</c:v>
                </c:pt>
                <c:pt idx="6">
                  <c:v>Specialistische zakelijke diensten</c:v>
                </c:pt>
                <c:pt idx="7">
                  <c:v>Onderwijs</c:v>
                </c:pt>
                <c:pt idx="8">
                  <c:v>Financiële dienstverlening</c:v>
                </c:pt>
                <c:pt idx="9">
                  <c:v>Openbaar bestuur en overheidsdiensten</c:v>
                </c:pt>
                <c:pt idx="10">
                  <c:v>Cultuur, sport en recreatie</c:v>
                </c:pt>
                <c:pt idx="11">
                  <c:v>Landbouw, bosbouw en visserij</c:v>
                </c:pt>
                <c:pt idx="12">
                  <c:v>Overige dienstverlening</c:v>
                </c:pt>
                <c:pt idx="13">
                  <c:v>Delfstoffenwinning</c:v>
                </c:pt>
                <c:pt idx="14">
                  <c:v>Waterbedrijven en afvalbeheer</c:v>
                </c:pt>
                <c:pt idx="15">
                  <c:v>Industrie</c:v>
                </c:pt>
                <c:pt idx="16">
                  <c:v>Energievoorziening</c:v>
                </c:pt>
                <c:pt idx="17">
                  <c:v>Informatie en communicatie</c:v>
                </c:pt>
                <c:pt idx="18">
                  <c:v>Verhuur en handel van onroerend goed</c:v>
                </c:pt>
              </c:strCache>
            </c:strRef>
          </c:cat>
          <c:val>
            <c:numRef>
              <c:f>Sheet1!$B$2:$B$20</c:f>
              <c:numCache>
                <c:formatCode>General</c:formatCode>
                <c:ptCount val="19"/>
                <c:pt idx="0">
                  <c:v>1.7</c:v>
                </c:pt>
                <c:pt idx="1">
                  <c:v>1.4</c:v>
                </c:pt>
                <c:pt idx="2">
                  <c:v>1</c:v>
                </c:pt>
                <c:pt idx="3">
                  <c:v>0.5</c:v>
                </c:pt>
                <c:pt idx="4">
                  <c:v>0.5</c:v>
                </c:pt>
                <c:pt idx="5">
                  <c:v>0.4</c:v>
                </c:pt>
                <c:pt idx="6">
                  <c:v>0.4</c:v>
                </c:pt>
                <c:pt idx="7">
                  <c:v>0.4</c:v>
                </c:pt>
                <c:pt idx="8">
                  <c:v>0.2</c:v>
                </c:pt>
                <c:pt idx="9">
                  <c:v>0.2</c:v>
                </c:pt>
                <c:pt idx="10">
                  <c:v>0.2</c:v>
                </c:pt>
                <c:pt idx="11">
                  <c:v>0.1</c:v>
                </c:pt>
                <c:pt idx="12">
                  <c:v>0.1</c:v>
                </c:pt>
                <c:pt idx="13">
                  <c:v>0</c:v>
                </c:pt>
                <c:pt idx="14">
                  <c:v>0</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1,7</c:v>
                  </c:pt>
                  <c:pt idx="1">
                    <c:v>1,4</c:v>
                  </c:pt>
                  <c:pt idx="2">
                    <c:v>1</c:v>
                  </c:pt>
                  <c:pt idx="3">
                    <c:v>0,5</c:v>
                  </c:pt>
                  <c:pt idx="4">
                    <c:v>0,5</c:v>
                  </c:pt>
                  <c:pt idx="5">
                    <c:v>0,4</c:v>
                  </c:pt>
                  <c:pt idx="6">
                    <c:v>0,4</c:v>
                  </c:pt>
                  <c:pt idx="7">
                    <c:v>0,4</c:v>
                  </c:pt>
                  <c:pt idx="8">
                    <c:v>0,2</c:v>
                  </c:pt>
                  <c:pt idx="9">
                    <c:v>0,2</c:v>
                  </c:pt>
                  <c:pt idx="10">
                    <c:v>0,2</c:v>
                  </c:pt>
                  <c:pt idx="11">
                    <c:v>0,1</c:v>
                  </c:pt>
                  <c:pt idx="12">
                    <c:v>0,1</c:v>
                  </c:pt>
                  <c:pt idx="13">
                    <c:v>0</c:v>
                  </c:pt>
                  <c:pt idx="14">
                    <c:v>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43055A29-6C3B-45A1-9E0B-1CABEA83036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C2142671-E5B8-4F18-999D-1D40C31FC46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B63B7E2D-EB7F-4108-B977-F3C9E7279F7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5EBE7113-CD21-4377-89AC-4307A2AE5FE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5EC69634-B54E-4958-BE25-95EDFC8C6D4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22FE448D-5611-4445-A198-BE62B72052B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1EE67B0E-CAFB-418D-A84E-1725FA5DA51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E7DD8A47-7A29-4907-A2D6-61CAFCEE794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6A757FFB-7E52-4480-A019-5081B7C30F1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F1AAA407-BE84-467F-9614-CE2DAEBAF75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1D54E40C-9272-4C44-B025-DBB41271D02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407595A8-B880-436E-A4C5-F59ECA27EF4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B0E2EB18-AC73-458D-8A65-C29052A9E15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6BEE31C1-9F31-45A1-8681-8DF9F5ED8DF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E4AC5BAA-0E3D-4919-AD3D-4B50271BECD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2478B456-8E54-4EC3-84DE-30DDA889B03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E1E1FF57-39EF-451D-988E-130A893C308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E3324CFA-1807-4882-8335-EED3F085695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0.19999999999999996</c:v>
                </c:pt>
                <c:pt idx="1">
                  <c:v>9.9999999999999867E-2</c:v>
                </c:pt>
                <c:pt idx="2">
                  <c:v>-0.10000000000000009</c:v>
                </c:pt>
                <c:pt idx="3">
                  <c:v>-9.9999999999999978E-2</c:v>
                </c:pt>
                <c:pt idx="4">
                  <c:v>0</c:v>
                </c:pt>
                <c:pt idx="5">
                  <c:v>0</c:v>
                </c:pt>
                <c:pt idx="6">
                  <c:v>-9.9999999999999978E-2</c:v>
                </c:pt>
                <c:pt idx="7">
                  <c:v>0</c:v>
                </c:pt>
                <c:pt idx="8">
                  <c:v>0.1</c:v>
                </c:pt>
                <c:pt idx="9">
                  <c:v>0</c:v>
                </c:pt>
                <c:pt idx="10">
                  <c:v>0.1</c:v>
                </c:pt>
                <c:pt idx="11">
                  <c:v>0</c:v>
                </c:pt>
                <c:pt idx="12">
                  <c:v>0</c:v>
                </c:pt>
                <c:pt idx="13">
                  <c:v>0</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0,2</c:v>
                  </c:pt>
                  <c:pt idx="1">
                    <c:v>0,1</c:v>
                  </c:pt>
                  <c:pt idx="2">
                    <c:v>-0,1</c:v>
                  </c:pt>
                  <c:pt idx="3">
                    <c:v>-0,1</c:v>
                  </c:pt>
                  <c:pt idx="4">
                    <c:v>0</c:v>
                  </c:pt>
                  <c:pt idx="5">
                    <c:v>0</c:v>
                  </c:pt>
                  <c:pt idx="6">
                    <c:v>-0,1</c:v>
                  </c:pt>
                  <c:pt idx="7">
                    <c:v>-</c:v>
                  </c:pt>
                  <c:pt idx="8">
                    <c:v>0,1</c:v>
                  </c:pt>
                  <c:pt idx="9">
                    <c:v>-</c:v>
                  </c:pt>
                  <c:pt idx="10">
                    <c:v>0,1</c:v>
                  </c:pt>
                  <c:pt idx="11">
                    <c:v>0</c:v>
                  </c:pt>
                  <c:pt idx="12">
                    <c:v>0</c:v>
                  </c:pt>
                  <c:pt idx="13">
                    <c:v>0</c:v>
                  </c:pt>
                  <c:pt idx="14">
                    <c:v>-</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24C5D356-BC91-4DC0-AD62-6929EE2AB48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7F66A14D-CB7F-42F2-A0B8-BFF8727775D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4B4FCCF3-7C5A-4B8B-B2E7-0A4C02C1ED7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FF8ECA3D-3374-4625-831D-8465D474245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2CD67338-ED81-454B-831A-022CBC5F322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E5864A15-59E7-4ED9-A4A9-0FBC6D064F9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324AFEB2-EA4B-4A28-9AD4-E87B8210103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5417CC54-CD14-4B84-9395-8229780D639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A2895C3A-CE11-40AE-B68E-5D4A79A26F1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45FFE967-C1BC-4FD0-AC81-51A69767C2F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FFDDAF2F-C6C3-44E4-A4FE-6272A4B0BB5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F5D30F0E-900E-4815-9428-29F9F942D0D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DE04DAEC-B4C4-4108-A873-C186576852D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E2728229-4FEF-4A33-B8CB-42A127874C7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12BF68F3-9365-41F9-BB37-F2D62EB229A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23A59530-5777-40F9-9E33-5586F182B68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BC1819D4-B3F0-47EB-9066-291FFF7C136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C000582B-3AC4-429D-9DA2-86005FA0B45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0.44211974034795332</c:v>
                </c:pt>
                <c:pt idx="1">
                  <c:v>0.18679301617478083</c:v>
                </c:pt>
                <c:pt idx="2">
                  <c:v>0.10169675941506817</c:v>
                </c:pt>
                <c:pt idx="3">
                  <c:v>0.5258123683926228</c:v>
                </c:pt>
                <c:pt idx="4">
                  <c:v>0.38394964819082955</c:v>
                </c:pt>
                <c:pt idx="5">
                  <c:v>0.44915496815366662</c:v>
                </c:pt>
                <c:pt idx="6">
                  <c:v>-9.9890307201305872E-2</c:v>
                </c:pt>
                <c:pt idx="7">
                  <c:v>-0.10821232729005126</c:v>
                </c:pt>
                <c:pt idx="8">
                  <c:v>-0.10357105315698834</c:v>
                </c:pt>
                <c:pt idx="9">
                  <c:v>-0.5462186926970829</c:v>
                </c:pt>
                <c:pt idx="10">
                  <c:v>0.69936142847618132</c:v>
                </c:pt>
                <c:pt idx="11">
                  <c:v>0.16944416440722665</c:v>
                </c:pt>
                <c:pt idx="12">
                  <c:v>-0.11084296939244043</c:v>
                </c:pt>
                <c:pt idx="13">
                  <c:v>-1</c:v>
                </c:pt>
                <c:pt idx="14">
                  <c:v>-1</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+44%</c:v>
                  </c:pt>
                  <c:pt idx="1">
                    <c:v>+19%</c:v>
                  </c:pt>
                  <c:pt idx="2">
                    <c:v>+10%</c:v>
                  </c:pt>
                  <c:pt idx="3">
                    <c:v>+53%</c:v>
                  </c:pt>
                  <c:pt idx="4">
                    <c:v>+38%</c:v>
                  </c:pt>
                  <c:pt idx="5">
                    <c:v>+45%</c:v>
                  </c:pt>
                  <c:pt idx="6">
                    <c:v>-10%</c:v>
                  </c:pt>
                  <c:pt idx="7">
                    <c:v>-11%</c:v>
                  </c:pt>
                  <c:pt idx="8">
                    <c:v>-10%</c:v>
                  </c:pt>
                  <c:pt idx="9">
                    <c:v>-55%</c:v>
                  </c:pt>
                  <c:pt idx="10">
                    <c:v>+70%</c:v>
                  </c:pt>
                  <c:pt idx="11">
                    <c:v>+17%</c:v>
                  </c:pt>
                  <c:pt idx="12">
                    <c:v>-11%</c:v>
                  </c:pt>
                  <c:pt idx="13">
                    <c:v>-100%</c:v>
                  </c:pt>
                  <c:pt idx="14">
                    <c:v>-100%</c:v>
                  </c:pt>
                  <c:pt idx="15">
                    <c:v>-</c:v>
                  </c:pt>
                  <c:pt idx="16">
                    <c:v>-</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0.69230769230769229</c:v>
                </c:pt>
                <c:pt idx="1">
                  <c:v>0.6428571428571429</c:v>
                </c:pt>
                <c:pt idx="2">
                  <c:v>0.7142857142857143</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5.4000000953674319E-2</c:v>
                </c:pt>
                <c:pt idx="1">
                  <c:v>4.300000190734863E-2</c:v>
                </c:pt>
                <c:pt idx="2">
                  <c:v>2.4000000953674317E-2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0.21036106750392464</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0.20004396570674873</c:v>
                </c:pt>
                <c:pt idx="1">
                  <c:v>0.20591881839253948</c:v>
                </c:pt>
                <c:pt idx="2">
                  <c:v>0.21036106750392464</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0.21036106750392464</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4.7263134754891183E-2</c:v>
                </c:pt>
                <c:pt idx="1">
                  <c:v>4.5280577866422297E-2</c:v>
                </c:pt>
                <c:pt idx="2">
                  <c:v>4.3956043956043959E-2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0.21036106750392464</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7.6939986810287972E-3</c:v>
                </c:pt>
                <c:pt idx="1">
                  <c:v>1.0242035469785995E-2</c:v>
                </c:pt>
                <c:pt idx="2">
                  <c:v>8.8958660387231814E-3</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0.21036106750392464</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0.11</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0.16</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0.22</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0.23</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0.28000000000000003</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0.62142857142857144</c:v>
                </c:pt>
                <c:pt idx="2">
                  <c:v>0.62142857142857144</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0.79542857142857137</c:v>
                </c:pt>
                <c:pt idx="4" formatCode="0.0%">
                  <c:v>0.79542857142857137</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1.0030075187969925</c:v>
                </c:pt>
                <c:pt idx="6" formatCode="0.0%">
                  <c:v>1.0030075187969925</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0.93904761904761913</c:v>
                </c:pt>
                <c:pt idx="8" formatCode="0.0%">
                  <c:v>0.93904761904761913</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0.97922077922077921</c:v>
                </c:pt>
                <c:pt idx="10" formatCode="0.0%">
                  <c:v>0.97922077922077921</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0.50699300699300698</c:v>
                </c:pt>
                <c:pt idx="26">
                  <c:v>0.50699300699300698</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0.59487179487179487</c:v>
                </c:pt>
                <c:pt idx="28">
                  <c:v>0.59487179487179487</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0.96989966555183926</c:v>
                </c:pt>
                <c:pt idx="30">
                  <c:v>0.96989966555183926</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1.2440828402366861</c:v>
                </c:pt>
                <c:pt idx="32">
                  <c:v>1.2440828402366861</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1.6730769230769227</c:v>
                </c:pt>
                <c:pt idx="34">
                  <c:v>1.6730769230769227</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0.72413793103448276</c:v>
                </c:pt>
                <c:pt idx="38">
                  <c:v>0.72413793103448276</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1.0798548094373865</c:v>
                </c:pt>
                <c:pt idx="40">
                  <c:v>1.0798548094373865</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1.2672413793103448</c:v>
                </c:pt>
                <c:pt idx="42">
                  <c:v>1.2672413793103448</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1.3118440779610194</c:v>
                </c:pt>
                <c:pt idx="44">
                  <c:v>1.3118440779610194</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1.2931034482758619</c:v>
                </c:pt>
                <c:pt idx="46">
                  <c:v>1.2931034482758619</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1.1739999999999999</c:v>
                </c:pt>
                <c:pt idx="1">
                  <c:v>0.82</c:v>
                </c:pt>
                <c:pt idx="2">
                  <c:v>0.89400000000000002</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3.6709999999999998</c:v>
                </c:pt>
                <c:pt idx="1">
                  <c:v>3.5350000000000001</c:v>
                </c:pt>
                <c:pt idx="2">
                  <c:v>3.0659999999999998</c:v>
                </c:pt>
                <c:pt idx="3">
                  <c:v>3.7999999523162842</c:v>
                </c:pt>
                <c:pt idx="4">
                  <c:v>4.0999999046325684</c:v>
                </c:pt>
                <c:pt idx="5">
                  <c:v>4.1999998092651367</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1.131</c:v>
                </c:pt>
                <c:pt idx="1">
                  <c:v>1.0069999999999999</c:v>
                </c:pt>
                <c:pt idx="2">
                  <c:v>1.262</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1.544</c:v>
                </c:pt>
                <c:pt idx="1">
                  <c:v>1.0980000000000001</c:v>
                </c:pt>
                <c:pt idx="2">
                  <c:v>1.427</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8.6920000000000002</c:v>
                </c:pt>
                <c:pt idx="1">
                  <c:v>8.48</c:v>
                </c:pt>
                <c:pt idx="2">
                  <c:v>8.31</c:v>
                </c:pt>
                <c:pt idx="3">
                  <c:v>10.199999809265137</c:v>
                </c:pt>
                <c:pt idx="4">
                  <c:v>10.100000381469727</c:v>
                </c:pt>
                <c:pt idx="5">
                  <c:v>10.600000381469727</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2.089</c:v>
                </c:pt>
                <c:pt idx="1">
                  <c:v>3.2170000000000001</c:v>
                </c:pt>
                <c:pt idx="2">
                  <c:v>4.3540000000000001</c:v>
                </c:pt>
                <c:pt idx="3">
                  <c:v>5.5</c:v>
                </c:pt>
                <c:pt idx="4">
                  <c:v>6.0999999046325684</c:v>
                </c:pt>
                <c:pt idx="5">
                  <c:v>5.9000000953674316</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18.300999999999998</c:v>
                </c:pt>
                <c:pt idx="1">
                  <c:v>18.157</c:v>
                </c:pt>
                <c:pt idx="2">
                  <c:v>19.312999999999999</c:v>
                </c:pt>
                <c:pt idx="3">
                  <c:v>19.499999761581421</c:v>
                </c:pt>
                <c:pt idx="4">
                  <c:v>20.300000190734863</c:v>
                </c:pt>
                <c:pt idx="5">
                  <c:v>20.700000286102295</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0.73280171387764814</c:v>
                </c:pt>
                <c:pt idx="1">
                  <c:v>0.17293501547250656</c:v>
                </c:pt>
                <c:pt idx="2">
                  <c:v>9.2835039276362774E-2</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462000</c:v>
                </c:pt>
                <c:pt idx="1">
                  <c:v>406000</c:v>
                </c:pt>
                <c:pt idx="2">
                  <c:v>626000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265</c:v>
                </c:pt>
                <c:pt idx="1">
                  <c:v>410</c:v>
                </c:pt>
                <c:pt idx="2">
                  <c:v>820</c:v>
                </c:pt>
                <c:pt idx="3">
                  <c:v>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#N/A</c:v>
                </c:pt>
                <c:pt idx="1">
                  <c:v>#N/A</c:v>
                </c:pt>
                <c:pt idx="2">
                  <c:v>#N/A</c:v>
                </c:pt>
                <c:pt idx="3">
                  <c:v>#N/A</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335</c:v>
                </c:pt>
                <c:pt idx="1">
                  <c:v>515</c:v>
                </c:pt>
                <c:pt idx="2">
                  <c:v>875</c:v>
                </c:pt>
                <c:pt idx="3">
                  <c:v>0</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pt idx="0">
                  <c:v>0.22388059701492538</c:v>
                </c:pt>
                <c:pt idx="1">
                  <c:v>0</c:v>
                </c:pt>
                <c:pt idx="2">
                  <c:v>0.10285714285714286</c:v>
                </c:pt>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pt idx="0">
                  <c:v>0.16417910447761194</c:v>
                </c:pt>
                <c:pt idx="1">
                  <c:v>3.8461538461538464E-2</c:v>
                </c:pt>
                <c:pt idx="2">
                  <c:v>8.5714285714285715E-2</c:v>
                </c:pt>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pt idx="0">
                  <c:v>0.20895522388059701</c:v>
                </c:pt>
                <c:pt idx="1">
                  <c:v>8.6538461538461536E-2</c:v>
                </c:pt>
                <c:pt idx="2">
                  <c:v>0.14857142857142858</c:v>
                </c:pt>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pt idx="0">
                  <c:v>0.14925373134328357</c:v>
                </c:pt>
                <c:pt idx="1">
                  <c:v>0.21153846153846154</c:v>
                </c:pt>
                <c:pt idx="2">
                  <c:v>0.20571428571428571</c:v>
                </c:pt>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pt idx="0">
                  <c:v>0.2537313432835821</c:v>
                </c:pt>
                <c:pt idx="1">
                  <c:v>0.66346153846153844</c:v>
                </c:pt>
                <c:pt idx="2">
                  <c:v>0.45714285714285713</c:v>
                </c:pt>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8.1000000000000003E-2</c:v>
                </c:pt>
                <c:pt idx="1">
                  <c:v>9.0000000000000011E-3</c:v>
                </c:pt>
                <c:pt idx="2">
                  <c:v>0</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305</c:v>
                </c:pt>
                <c:pt idx="1">
                  <c:v>305</c:v>
                </c:pt>
                <c:pt idx="2">
                  <c:v>340</c:v>
                </c:pt>
                <c:pt idx="3">
                  <c:v>360</c:v>
                </c:pt>
                <c:pt idx="4">
                  <c:v>315</c:v>
                </c:pt>
                <c:pt idx="5">
                  <c:v>330</c:v>
                </c:pt>
                <c:pt idx="6">
                  <c:v>330</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20</c:v>
                </c:pt>
                <c:pt idx="1">
                  <c:v>20</c:v>
                </c:pt>
                <c:pt idx="2">
                  <c:v>20</c:v>
                </c:pt>
                <c:pt idx="3">
                  <c:v>20</c:v>
                </c:pt>
                <c:pt idx="4">
                  <c:v>25</c:v>
                </c:pt>
                <c:pt idx="5">
                  <c:v>30</c:v>
                </c:pt>
                <c:pt idx="6">
                  <c:v>30</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Sheet1!$B$2:$B$3</c:f>
              <c:numCache>
                <c:formatCode>0%</c:formatCode>
                <c:ptCount val="2"/>
                <c:pt idx="0">
                  <c:v>0.17231638418079095</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Sheet1!$C$2:$C$3</c:f>
              <c:numCache>
                <c:formatCode>0%</c:formatCode>
                <c:ptCount val="2"/>
                <c:pt idx="0">
                  <c:v>0.24011299435028249</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Sheet1!$D$2:$D$3</c:f>
              <c:numCache>
                <c:formatCode>0%</c:formatCode>
                <c:ptCount val="2"/>
                <c:pt idx="0">
                  <c:v>0.32768361581920902</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Sheet1!$E$2:$E$3</c:f>
              <c:numCache>
                <c:formatCode>0%</c:formatCode>
                <c:ptCount val="2"/>
                <c:pt idx="0">
                  <c:v>0.25988700564971751</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0.42623383478490356</c:v>
                </c:pt>
                <c:pt idx="1">
                  <c:v>0.36</c:v>
                </c:pt>
                <c:pt idx="2">
                  <c:v>0.39622638284120443</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0.55660376255093835</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Sheet1!$B$2:$B$3</c:f>
              <c:numCache>
                <c:formatCode>0.0%</c:formatCode>
                <c:ptCount val="2"/>
                <c:pt idx="0">
                  <c:v>0.49014084507042255</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Sheet1!$C$2:$C$3</c:f>
              <c:numCache>
                <c:formatCode>0.0%</c:formatCode>
                <c:ptCount val="2"/>
                <c:pt idx="0">
                  <c:v>0.24037558685446009</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Sheet1!$D$2:$D$3</c:f>
              <c:numCache>
                <c:formatCode>0.0%</c:formatCode>
                <c:ptCount val="2"/>
                <c:pt idx="0">
                  <c:v>0.19812206572769953</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Sheet1!$E$2:$E$3</c:f>
              <c:numCache>
                <c:formatCode>0.0%</c:formatCode>
                <c:ptCount val="2"/>
                <c:pt idx="0">
                  <c:v>7.1361502347417838E-2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F5D938AA-73FE-4228-8DED-6A9279611FE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A978D6F8-CD54-491B-81F2-521CE52CE009}"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ABD7B324-CB99-475E-960D-6727295F8F0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9B19B32D-47C3-4B49-8C1B-7216378301CB}"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F8EB7F08-7CF0-4482-B96B-C56E4E431A0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13AFA21E-7150-4801-9DCB-04A08E0D9456}"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Gewelds- en 
seksuele misdrijven</c:v>
                </c:pt>
                <c:pt idx="4">
                  <c:v>Bedrog</c:v>
                </c:pt>
                <c:pt idx="5">
                  <c:v>Valsheidsmisdrijven</c:v>
                </c:pt>
                <c:pt idx="6">
                  <c:v>Overig</c:v>
                </c:pt>
              </c:strCache>
            </c:strRef>
          </c:cat>
          <c:val>
            <c:numRef>
              <c:f>Sheet1!$B$2:$B$8</c:f>
              <c:numCache>
                <c:formatCode>#,##0</c:formatCode>
                <c:ptCount val="7"/>
                <c:pt idx="0">
                  <c:v>240</c:v>
                </c:pt>
                <c:pt idx="1">
                  <c:v>120</c:v>
                </c:pt>
                <c:pt idx="2">
                  <c:v>60</c:v>
                </c:pt>
                <c:pt idx="3">
                  <c:v>50</c:v>
                </c:pt>
                <c:pt idx="4">
                  <c:v>45</c:v>
                </c:pt>
                <c:pt idx="5">
                  <c:v>35</c:v>
                </c:pt>
                <c:pt idx="6">
                  <c:v>55</c:v>
                </c:pt>
              </c:numCache>
            </c:numRef>
          </c:val>
          <c:extLst>
            <c:ext xmlns:c15="http://schemas.microsoft.com/office/drawing/2012/chart" uri="{02D57815-91ED-43cb-92C2-25804820EDAC}">
              <c15:datalabelsRange>
                <c15:f>Sheet1!$B$2:$B$20</c15:f>
                <c15:dlblRangeCache>
                  <c:ptCount val="19"/>
                  <c:pt idx="0">
                    <c:v>240</c:v>
                  </c:pt>
                  <c:pt idx="1">
                    <c:v>120</c:v>
                  </c:pt>
                  <c:pt idx="2">
                    <c:v>60</c:v>
                  </c:pt>
                  <c:pt idx="3">
                    <c:v>50</c:v>
                  </c:pt>
                  <c:pt idx="4">
                    <c:v>45</c:v>
                  </c:pt>
                  <c:pt idx="5">
                    <c:v>35</c:v>
                  </c:pt>
                  <c:pt idx="6">
                    <c:v>55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16C7DC7F-CEF2-41F5-902B-095322555D5A}"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D1A86477-318E-428E-AAEC-73463726F79E}"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CA789FF5-FFA5-43FC-ABFF-02158A45620A}"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C33728C8-027D-4BDB-AECC-D667C28BDDD4}"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DDC9C892-1883-44E7-97BC-4C5BD9B0F1D5}"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5842A554-9E21-4F93-B075-D1E5B33C48CF}"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-0.4199154552036436</c:v>
                </c:pt>
                <c:pt idx="1">
                  <c:v>-0.12081486903631586</c:v>
                </c:pt>
                <c:pt idx="2">
                  <c:v>-0.46828899245221778</c:v>
                </c:pt>
                <c:pt idx="3">
                  <c:v>-0.45661731338249134</c:v>
                </c:pt>
                <c:pt idx="4">
                  <c:v>-0.23904578832856427</c:v>
                </c:pt>
                <c:pt idx="5">
                  <c:v>-0.12211029852133726</c:v>
                </c:pt>
                <c:pt idx="6">
                  <c:v>0.10544170004586245</c:v>
                </c:pt>
              </c:numCache>
            </c:numRef>
          </c:val>
          <c:extLst>
            <c:ext xmlns:c15="http://schemas.microsoft.com/office/drawing/2012/chart" uri="{02D57815-91ED-43cb-92C2-25804820EDAC}">
              <c15:datalabelsRange>
                <c15:f>Sheet1!$B$2:$B$35</c15:f>
                <c15:dlblRangeCache>
                  <c:ptCount val="34"/>
                  <c:pt idx="0">
                    <c:v>-42%</c:v>
                  </c:pt>
                  <c:pt idx="1">
                    <c:v>-12%</c:v>
                  </c:pt>
                  <c:pt idx="2">
                    <c:v>-47%</c:v>
                  </c:pt>
                  <c:pt idx="3">
                    <c:v>-46%</c:v>
                  </c:pt>
                  <c:pt idx="4">
                    <c:v>-24%</c:v>
                  </c:pt>
                  <c:pt idx="5">
                    <c:v>-12%</c:v>
                  </c:pt>
                  <c:pt idx="6">
                    <c:v>+11%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A6CAEDDA-88DD-4ACF-950B-16C2434182D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0A001322-BFEE-4361-8B68-AC4D0C8CECE1}"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389A55FF-CFD9-4989-9367-1A68C32F983A}"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F32452EB-AD7A-4178-9719-13735BC0B7EE}"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5C1E36CD-6ABD-4BD5-802E-0790F105E8D7}"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-8.8586240399343555E-2</c:v>
                </c:pt>
                <c:pt idx="1">
                  <c:v>-5.444171252765264E-2</c:v>
                </c:pt>
                <c:pt idx="2">
                  <c:v>3.0660470043324162E-2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4.038273796498907E-2</c:v>
                </c:pt>
                <c:pt idx="1">
                  <c:v>-1.0903635395329609E-3</c:v>
                </c:pt>
                <c:pt idx="2">
                  <c:v>3.2275694455753422E-2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E'12</c:v>
                  </c:pt>
                  <c:pt idx="1">
                    <c:v>E'17</c:v>
                  </c:pt>
                  <c:pt idx="2">
                    <c:v>E'21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E6C20679-E6A9-40E4-B314-DAB6C1683087}"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97D4EA59-D759-4B9D-B097-4EA6D8ACDC58}"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525B3555-F5AD-4F58-A9E7-1EBA2A633D0D}"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D8C69187-04C8-4253-93EB-3FCC14938DA1}"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9D370874-2B09-4DE4-ADA6-7A0838563AA5}"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0.22554836868617806</c:v>
                </c:pt>
                <c:pt idx="1">
                  <c:v>0.10067387632937316</c:v>
                </c:pt>
                <c:pt idx="2">
                  <c:v>3.0660470043324162E-2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8.8032523887673186E-2</c:v>
                </c:pt>
                <c:pt idx="1">
                  <c:v>-0.17831352371978698</c:v>
                </c:pt>
                <c:pt idx="2">
                  <c:v>3.2275694455753422E-2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E'12</c:v>
                  </c:pt>
                  <c:pt idx="1">
                    <c:v>E'17</c:v>
                  </c:pt>
                  <c:pt idx="2">
                    <c:v>E'21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0.32430707512764406</c:v>
                </c:pt>
                <c:pt idx="1">
                  <c:v>7.8501094091903714E-2</c:v>
                </c:pt>
                <c:pt idx="2">
                  <c:v>8.3424507658643329E-2</c:v>
                </c:pt>
                <c:pt idx="3">
                  <c:v>0.15180525164113787</c:v>
                </c:pt>
                <c:pt idx="4">
                  <c:v>0.12299416484318015</c:v>
                </c:pt>
                <c:pt idx="5">
                  <c:v>0.16949307075127645</c:v>
                </c:pt>
                <c:pt idx="6">
                  <c:v>1.549963530269876E-2</c:v>
                </c:pt>
                <c:pt idx="7">
                  <c:v>0</c:v>
                </c:pt>
                <c:pt idx="8">
                  <c:v>1.2490882567469001E-2</c:v>
                </c:pt>
                <c:pt idx="9">
                  <c:v>4.1940189642596642E-3</c:v>
                </c:pt>
                <c:pt idx="10">
                  <c:v>0</c:v>
                </c:pt>
                <c:pt idx="11">
                  <c:v>0</c:v>
                </c:pt>
                <c:pt idx="12">
                  <c:v>1.0940919037199124E-3</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0.27390413764850469</c:v>
                </c:pt>
                <c:pt idx="1">
                  <c:v>0.11011880376894716</c:v>
                </c:pt>
                <c:pt idx="2">
                  <c:v>0.10733306022122081</c:v>
                </c:pt>
                <c:pt idx="3">
                  <c:v>0.20106513723883654</c:v>
                </c:pt>
                <c:pt idx="4">
                  <c:v>0.11773863170831626</c:v>
                </c:pt>
                <c:pt idx="5">
                  <c:v>3.7197869725522324E-2</c:v>
                </c:pt>
                <c:pt idx="6">
                  <c:v>5.4158131913150345E-2</c:v>
                </c:pt>
                <c:pt idx="7">
                  <c:v>1.4010651372388366E-2</c:v>
                </c:pt>
                <c:pt idx="8">
                  <c:v>2.179434657927079E-2</c:v>
                </c:pt>
                <c:pt idx="9">
                  <c:v>7.2101597705858259E-3</c:v>
                </c:pt>
                <c:pt idx="10">
                  <c:v>0</c:v>
                </c:pt>
                <c:pt idx="11">
                  <c:v>0</c:v>
                </c:pt>
                <c:pt idx="12">
                  <c:v>1.8844735764031134E-3</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0.30610476565576999</c:v>
                </c:pt>
                <c:pt idx="1">
                  <c:v>0.14596297755021662</c:v>
                </c:pt>
                <c:pt idx="2">
                  <c:v>8.9720362347380858E-2</c:v>
                </c:pt>
                <c:pt idx="3">
                  <c:v>0.14998030720756203</c:v>
                </c:pt>
                <c:pt idx="4">
                  <c:v>6.002363135092556E-2</c:v>
                </c:pt>
                <c:pt idx="5">
                  <c:v>3.8597873178416703E-2</c:v>
                </c:pt>
                <c:pt idx="6">
                  <c:v>3.4423001181567547E-2</c:v>
                </c:pt>
                <c:pt idx="7">
                  <c:v>3.3477747144545093E-2</c:v>
                </c:pt>
                <c:pt idx="8">
                  <c:v>2.7412367073651044E-2</c:v>
                </c:pt>
                <c:pt idx="9">
                  <c:v>8.5072863332020486E-3</c:v>
                </c:pt>
                <c:pt idx="10">
                  <c:v>3.3635289484048841E-2</c:v>
                </c:pt>
                <c:pt idx="11">
                  <c:v>2.1031902323749508E-2</c:v>
                </c:pt>
                <c:pt idx="12">
                  <c:v>9.4525403702244975E-4</c:v>
                </c:pt>
                <c:pt idx="13">
                  <c:v>8.6648286727057894E-4</c:v>
                </c:pt>
                <c:pt idx="14">
                  <c:v>1.2209531311539977E-2</c:v>
                </c:pt>
                <c:pt idx="15">
                  <c:v>1.5045293422607325E-2</c:v>
                </c:pt>
                <c:pt idx="16">
                  <c:v>6.301693580149665E-4</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3</c:v>
                </c:pt>
                <c:pt idx="1">
                  <c:v>0</c:v>
                </c:pt>
                <c:pt idx="2">
                  <c:v>6</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3</c:v>
                </c:pt>
                <c:pt idx="1">
                  <c:v>0</c:v>
                </c:pt>
                <c:pt idx="2">
                  <c:v>6</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2</c:v>
                </c:pt>
                <c:pt idx="1">
                  <c:v>0</c:v>
                </c:pt>
                <c:pt idx="2">
                  <c:v>3</c:v>
                </c:pt>
                <c:pt idx="3">
                  <c:v>2</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Eersel Samen Anders</c:v>
                </c:pt>
                <c:pt idx="1">
                  <c:v>PvdA-GROENLINKS</c:v>
                </c:pt>
                <c:pt idx="2">
                  <c:v>Kernbeleid</c:v>
                </c:pt>
              </c:strCache>
            </c:strRef>
          </c:cat>
          <c:val>
            <c:numRef>
              <c:f>Sheet1!$B$2:$B$9</c:f>
              <c:numCache>
                <c:formatCode>0</c:formatCode>
                <c:ptCount val="8"/>
                <c:pt idx="2">
                  <c:v>3</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Eersel Samen Anders</c:v>
                </c:pt>
                <c:pt idx="1">
                  <c:v>PvdA-GROENLINKS</c:v>
                </c:pt>
                <c:pt idx="2">
                  <c:v>Kernbeleid</c:v>
                </c:pt>
              </c:strCache>
            </c:strRef>
          </c:cat>
          <c:val>
            <c:numRef>
              <c:f>Sheet1!$C$2:$C$9</c:f>
              <c:numCache>
                <c:formatCode>0</c:formatCode>
                <c:ptCount val="8"/>
                <c:pt idx="2">
                  <c:v>2</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0A55B887-45BD-4002-A38D-7B679B383CF4}"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fld id="{350A91FF-0D9B-46CD-9201-A6DA536D11B9}"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Eersel Samen Anders</c:v>
                </c:pt>
                <c:pt idx="1">
                  <c:v>PvdA-GROENLINKS</c:v>
                </c:pt>
                <c:pt idx="2">
                  <c:v>Kernbeleid</c:v>
                </c:pt>
              </c:strCache>
            </c:strRef>
          </c:cat>
          <c:val>
            <c:numRef>
              <c:f>Sheet1!$D$2:$D$9</c:f>
              <c:numCache>
                <c:formatCode>0</c:formatCode>
                <c:ptCount val="8"/>
                <c:pt idx="0">
                  <c:v>7</c:v>
                </c:pt>
                <c:pt idx="1">
                  <c:v>2</c:v>
                </c:pt>
                <c:pt idx="2">
                  <c:v>1</c:v>
                </c:pt>
              </c:numCache>
            </c:numRef>
          </c:val>
          <c:extLst>
            <c:ext xmlns:c15="http://schemas.microsoft.com/office/drawing/2012/chart" uri="{02D57815-91ED-43cb-92C2-25804820EDAC}">
              <c15:datalabelsRange>
                <c15:f>Sheet1!$D$2:$D$7</c15:f>
                <c15:dlblRangeCache>
                  <c:ptCount val="6"/>
                  <c:pt idx="0">
                    <c:v>7</c:v>
                  </c:pt>
                  <c:pt idx="1">
                    <c:v>2</c:v>
                  </c:pt>
                  <c:pt idx="2">
                    <c:v>1</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Sheet1!$B$2:$B$3</c:f>
              <c:numCache>
                <c:formatCode>0%</c:formatCode>
                <c:ptCount val="2"/>
                <c:pt idx="0">
                  <c:v>0.39038262668045504</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Sheet1!$C$2:$C$3</c:f>
              <c:numCache>
                <c:formatCode>0%</c:formatCode>
                <c:ptCount val="2"/>
                <c:pt idx="0">
                  <c:v>0.49482936918304032</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Sheet1!$D$2:$D$3</c:f>
              <c:numCache>
                <c:formatCode>0%</c:formatCode>
                <c:ptCount val="2"/>
                <c:pt idx="0">
                  <c:v>7.600827300930714E-2</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Eersel</c:v>
                </c:pt>
                <c:pt idx="1">
                  <c:v>Nederland</c:v>
                </c:pt>
              </c:strCache>
            </c:strRef>
          </c:cat>
          <c:val>
            <c:numRef>
              <c:f>Sheet1!$E$2:$E$3</c:f>
              <c:numCache>
                <c:formatCode>0%</c:formatCode>
                <c:ptCount val="2"/>
                <c:pt idx="0">
                  <c:v>3.8779731127197521E-2</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0.55660376255093835</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0.18377760182985833</c:v>
                </c:pt>
                <c:pt idx="1">
                  <c:v>0.39600000000000002</c:v>
                </c:pt>
                <c:pt idx="2">
                  <c:v>0.55660376255093835</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0.55660376255093835</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0.55660376255093835</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Bladel</c:v>
                </c:pt>
                <c:pt idx="1">
                  <c:v>Eindhoven</c:v>
                </c:pt>
                <c:pt idx="2">
                  <c:v>Bergeijk</c:v>
                </c:pt>
                <c:pt idx="3">
                  <c:v>Veldhoven</c:v>
                </c:pt>
                <c:pt idx="4">
                  <c:v>Reusel-De Mierden</c:v>
                </c:pt>
                <c:pt idx="5">
                  <c:v>Tilburg</c:v>
                </c:pt>
                <c:pt idx="6">
                  <c:v>Oirschot</c:v>
                </c:pt>
                <c:pt idx="7">
                  <c:v>Helmond</c:v>
                </c:pt>
                <c:pt idx="8">
                  <c:v>s-Hertogenbosch</c:v>
                </c:pt>
                <c:pt idx="9">
                  <c:v>Valkenswaard</c:v>
                </c:pt>
              </c:strCache>
            </c:strRef>
          </c:cat>
          <c:val>
            <c:numRef>
              <c:f>Sheet1!$B$2:$B$11</c:f>
              <c:numCache>
                <c:formatCode>General</c:formatCode>
                <c:ptCount val="10"/>
                <c:pt idx="0">
                  <c:v>99</c:v>
                </c:pt>
                <c:pt idx="1">
                  <c:v>97</c:v>
                </c:pt>
                <c:pt idx="2">
                  <c:v>85</c:v>
                </c:pt>
                <c:pt idx="3">
                  <c:v>70</c:v>
                </c:pt>
                <c:pt idx="4">
                  <c:v>33</c:v>
                </c:pt>
                <c:pt idx="5">
                  <c:v>21</c:v>
                </c:pt>
                <c:pt idx="6">
                  <c:v>20</c:v>
                </c:pt>
                <c:pt idx="7">
                  <c:v>13</c:v>
                </c:pt>
                <c:pt idx="8">
                  <c:v>12</c:v>
                </c:pt>
                <c:pt idx="9">
                  <c:v>11</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Bladel</c:v>
                </c:pt>
                <c:pt idx="1">
                  <c:v>Eindhoven</c:v>
                </c:pt>
                <c:pt idx="2">
                  <c:v>Bergeijk</c:v>
                </c:pt>
                <c:pt idx="3">
                  <c:v>Veldhoven</c:v>
                </c:pt>
                <c:pt idx="4">
                  <c:v>Reusel-De Mierden</c:v>
                </c:pt>
                <c:pt idx="5">
                  <c:v>Tilburg</c:v>
                </c:pt>
                <c:pt idx="6">
                  <c:v>Oirschot</c:v>
                </c:pt>
                <c:pt idx="7">
                  <c:v>Helmond</c:v>
                </c:pt>
                <c:pt idx="8">
                  <c:v>s-Hertogenbosch</c:v>
                </c:pt>
                <c:pt idx="9">
                  <c:v>Valkenswaard</c:v>
                </c:pt>
              </c:strCache>
            </c:strRef>
          </c:cat>
          <c:val>
            <c:numRef>
              <c:f>Sheet1!$C$2:$C$11</c:f>
              <c:numCache>
                <c:formatCode>General</c:formatCode>
                <c:ptCount val="10"/>
                <c:pt idx="0">
                  <c:v>84</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Eindhoven</c:v>
                </c:pt>
                <c:pt idx="1">
                  <c:v>Veldhoven</c:v>
                </c:pt>
                <c:pt idx="2">
                  <c:v>Bladel</c:v>
                </c:pt>
                <c:pt idx="3">
                  <c:v>Bergeijk</c:v>
                </c:pt>
                <c:pt idx="4">
                  <c:v>Reusel-De Mierden</c:v>
                </c:pt>
                <c:pt idx="5">
                  <c:v>Best</c:v>
                </c:pt>
                <c:pt idx="6">
                  <c:v>Waalre</c:v>
                </c:pt>
                <c:pt idx="7">
                  <c:v>Utrecht</c:v>
                </c:pt>
                <c:pt idx="8">
                  <c:v>Valkenswaard</c:v>
                </c:pt>
                <c:pt idx="9">
                  <c:v>Breda</c:v>
                </c:pt>
              </c:strCache>
            </c:strRef>
          </c:cat>
          <c:val>
            <c:numRef>
              <c:f>Sheet1!$B$2:$B$11</c:f>
              <c:numCache>
                <c:formatCode>General</c:formatCode>
                <c:ptCount val="10"/>
                <c:pt idx="0">
                  <c:v>183</c:v>
                </c:pt>
                <c:pt idx="1">
                  <c:v>149</c:v>
                </c:pt>
                <c:pt idx="2">
                  <c:v>102</c:v>
                </c:pt>
                <c:pt idx="3">
                  <c:v>84</c:v>
                </c:pt>
                <c:pt idx="4">
                  <c:v>36</c:v>
                </c:pt>
                <c:pt idx="5">
                  <c:v>17</c:v>
                </c:pt>
                <c:pt idx="6">
                  <c:v>14</c:v>
                </c:pt>
                <c:pt idx="7">
                  <c:v>12</c:v>
                </c:pt>
                <c:pt idx="8">
                  <c:v>12</c:v>
                </c:pt>
                <c:pt idx="9">
                  <c:v>11</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Eindhoven</c:v>
                </c:pt>
                <c:pt idx="1">
                  <c:v>Veldhoven</c:v>
                </c:pt>
                <c:pt idx="2">
                  <c:v>Bladel</c:v>
                </c:pt>
                <c:pt idx="3">
                  <c:v>Bergeijk</c:v>
                </c:pt>
                <c:pt idx="4">
                  <c:v>Reusel-De Mierden</c:v>
                </c:pt>
                <c:pt idx="5">
                  <c:v>Best</c:v>
                </c:pt>
                <c:pt idx="6">
                  <c:v>Waalre</c:v>
                </c:pt>
                <c:pt idx="7">
                  <c:v>Utrecht</c:v>
                </c:pt>
                <c:pt idx="8">
                  <c:v>Valkenswaard</c:v>
                </c:pt>
                <c:pt idx="9">
                  <c:v>Breda</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9.0909090909090912E-2</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0.45454545454545453</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0.18181818181818182</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0.27272727272727271</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70B199-AC31-4E20-966F-1017AB4C0C57}"/>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1" y="-1270000"/>
            <a:ext cx="12700000" cy="19259023"/>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2098094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Eersel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Eersel</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3253604383"/>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1245372218"/>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Eersel vallen 28,0% van de huishoudens in de hoogste inkomensgroep (rijkste 20% van Nederland). Er zijn dus relatief veel rijken in Eersel. De oranje balk komt dus boven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Eersel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Eersel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Eersel</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8.402</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83</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3.149</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+35%</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364026896"/>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3746528297"/>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Eersel</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1.330</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70</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+26%</a:t>
            </a: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+7%</a:t>
            </a: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1097022432"/>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2900651146"/>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Eersel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8,2%</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3,4%</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9,8%</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1765083951"/>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2455407428"/>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Eersel</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Eersel</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Eersel</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Eersel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Eersel</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Eersel</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1.465</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1.044</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141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198 minder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0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410554557"/>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2779231120"/>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Eersel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31,7</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Overig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Vernieling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o.a.Drugsmisdrijven(30), Harddrugs(25) en Heling(10).</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605</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-33%</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3541664534"/>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3379264697"/>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Eersel het meest oververtegenwoordigd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Eersel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Eersel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Eersel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Eersel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Eersel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4117693340"/>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70921024"/>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Eersel</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Eersel</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15.594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81%</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4246097815"/>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Eersel</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Eersel</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15.231</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54,9%</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1831912405"/>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2001433242"/>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Eersel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105</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6,2%</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14,8%</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2379166614"/>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Eersel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Eersel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27920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19.313</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+1.012</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+26</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+23</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1198311726"/>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6%</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Eersel</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+50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+0,3%</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+50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+0,2%</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+8</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-13</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+52</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1296669219"/>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Eersel</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2970067724"/>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252572005"/>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Eersel</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469455181"/>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2290380162"/>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45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21%</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Eersel</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55% van de verhuizers naar Eersel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92% van de verhuizers weg uit Eersel</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1437076072"/>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162664817"/>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Eersel</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Eersel</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8.600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10.000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0,81</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2461793851"/>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Eersel</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Gezondheids- en welzijnszorg</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1.700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Financiële dienstverlening</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Cultuur, sport en recreatie</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+70%</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4239677673"/>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3758557031"/>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3959069292"/>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Eersel</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€51.400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10%</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hoogste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2203042316"/>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1007776327"/>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837005651"/>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639469030"/>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1781215837"/>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+2,2%</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-3,%</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+1,%</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-0,3%</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+0,1%</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Eersel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Eersel</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2021</Words>
  <Application>Microsoft Office PowerPoint</Application>
  <PresentationFormat>Widescreen</PresentationFormat>
  <Paragraphs>427</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Eersel</vt:lpstr>
      <vt:lpstr>PowerPoint Presentation</vt:lpstr>
      <vt:lpstr>Historische bevolkingsontwikkeling Eersel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2021-11-17T08:44:45Z</dcterms:modified>
</cp:coreProperties>
</file>