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2.xml" ContentType="application/vnd.openxmlformats-officedocument.them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charts/chartEx1.xml" ContentType="application/vnd.ms-office.chartex+xml"/>
  <Override PartName="/ppt/charts/style1.xml" ContentType="application/vnd.ms-office.chartstyle+xml"/>
  <Override PartName="/ppt/charts/colors1.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charts/chartEx2.xml" ContentType="application/vnd.ms-office.chartex+xml"/>
  <Override PartName="/ppt/charts/style2.xml" ContentType="application/vnd.ms-office.chartstyle+xml"/>
  <Override PartName="/ppt/charts/colors2.xml" ContentType="application/vnd.ms-office.chartcolorstyle+xml"/>
  <Override PartName="/ppt/tags/tag32.xml" ContentType="application/vnd.openxmlformats-officedocument.presentationml.tags+xml"/>
  <Override PartName="/ppt/tags/tag33.xml" ContentType="application/vnd.openxmlformats-officedocument.presentationml.tags+xml"/>
  <Override PartName="/ppt/charts/chart1.xml" ContentType="application/vnd.openxmlformats-officedocument.drawingml.chart+xml"/>
  <Override PartName="/ppt/charts/style3.xml" ContentType="application/vnd.ms-office.chartstyle+xml"/>
  <Override PartName="/ppt/charts/colors3.xml" ContentType="application/vnd.ms-office.chartcolorstyle+xml"/>
  <Override PartName="/ppt/charts/chart2.xml" ContentType="application/vnd.openxmlformats-officedocument.drawingml.chart+xml"/>
  <Override PartName="/ppt/charts/style4.xml" ContentType="application/vnd.ms-office.chartstyle+xml"/>
  <Override PartName="/ppt/charts/colors4.xml" ContentType="application/vnd.ms-office.chartcolorstyle+xml"/>
  <Override PartName="/ppt/charts/chart3.xml" ContentType="application/vnd.openxmlformats-officedocument.drawingml.chart+xml"/>
  <Override PartName="/ppt/charts/style5.xml" ContentType="application/vnd.ms-office.chartstyle+xml"/>
  <Override PartName="/ppt/charts/colors5.xml" ContentType="application/vnd.ms-office.chartcolorstyl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charts/chart4.xml" ContentType="application/vnd.openxmlformats-officedocument.drawingml.chart+xml"/>
  <Override PartName="/ppt/charts/style6.xml" ContentType="application/vnd.ms-office.chartstyle+xml"/>
  <Override PartName="/ppt/charts/colors6.xml" ContentType="application/vnd.ms-office.chartcolorstyle+xml"/>
  <Override PartName="/ppt/charts/chart5.xml" ContentType="application/vnd.openxmlformats-officedocument.drawingml.chart+xml"/>
  <Override PartName="/ppt/charts/style7.xml" ContentType="application/vnd.ms-office.chartstyle+xml"/>
  <Override PartName="/ppt/charts/colors7.xml" ContentType="application/vnd.ms-office.chartcolorstyle+xml"/>
  <Override PartName="/ppt/tags/tag46.xml" ContentType="application/vnd.openxmlformats-officedocument.presentationml.tags+xml"/>
  <Override PartName="/ppt/tags/tag47.xml" ContentType="application/vnd.openxmlformats-officedocument.presentationml.tags+xml"/>
  <Override PartName="/ppt/charts/chart6.xml" ContentType="application/vnd.openxmlformats-officedocument.drawingml.chart+xml"/>
  <Override PartName="/ppt/charts/style8.xml" ContentType="application/vnd.ms-office.chartstyle+xml"/>
  <Override PartName="/ppt/charts/colors8.xml" ContentType="application/vnd.ms-office.chartcolorstyle+xml"/>
  <Override PartName="/ppt/tags/tag48.xml" ContentType="application/vnd.openxmlformats-officedocument.presentationml.tags+xml"/>
  <Override PartName="/ppt/tags/tag49.xml" ContentType="application/vnd.openxmlformats-officedocument.presentationml.tags+xml"/>
  <Override PartName="/ppt/charts/chart7.xml" ContentType="application/vnd.openxmlformats-officedocument.drawingml.chart+xml"/>
  <Override PartName="/ppt/charts/style9.xml" ContentType="application/vnd.ms-office.chartstyle+xml"/>
  <Override PartName="/ppt/charts/colors9.xml" ContentType="application/vnd.ms-office.chartcolorstyle+xml"/>
  <Override PartName="/ppt/tags/tag50.xml" ContentType="application/vnd.openxmlformats-officedocument.presentationml.tags+xml"/>
  <Override PartName="/ppt/tags/tag51.xml" ContentType="application/vnd.openxmlformats-officedocument.presentationml.tags+xml"/>
  <Override PartName="/ppt/charts/chart8.xml" ContentType="application/vnd.openxmlformats-officedocument.drawingml.chart+xml"/>
  <Override PartName="/ppt/charts/style10.xml" ContentType="application/vnd.ms-office.chartstyle+xml"/>
  <Override PartName="/ppt/charts/colors10.xml" ContentType="application/vnd.ms-office.chartcolorstyl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charts/chart9.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0.xml" ContentType="application/vnd.openxmlformats-officedocument.drawingml.chart+xml"/>
  <Override PartName="/ppt/charts/style12.xml" ContentType="application/vnd.ms-office.chartstyle+xml"/>
  <Override PartName="/ppt/charts/colors12.xml" ContentType="application/vnd.ms-office.chartcolorstyle+xml"/>
  <Override PartName="/ppt/tags/tag56.xml" ContentType="application/vnd.openxmlformats-officedocument.presentationml.tags+xml"/>
  <Override PartName="/ppt/tags/tag57.xml" ContentType="application/vnd.openxmlformats-officedocument.presentationml.tags+xml"/>
  <Override PartName="/ppt/charts/chart11.xml" ContentType="application/vnd.openxmlformats-officedocument.drawingml.chart+xml"/>
  <Override PartName="/ppt/charts/style13.xml" ContentType="application/vnd.ms-office.chartstyle+xml"/>
  <Override PartName="/ppt/charts/colors13.xml" ContentType="application/vnd.ms-office.chartcolorstyle+xml"/>
  <Override PartName="/ppt/tags/tag58.xml" ContentType="application/vnd.openxmlformats-officedocument.presentationml.tags+xml"/>
  <Override PartName="/ppt/tags/tag59.xml" ContentType="application/vnd.openxmlformats-officedocument.presentationml.tags+xml"/>
  <Override PartName="/ppt/charts/chart12.xml" ContentType="application/vnd.openxmlformats-officedocument.drawingml.chart+xml"/>
  <Override PartName="/ppt/charts/style14.xml" ContentType="application/vnd.ms-office.chartstyle+xml"/>
  <Override PartName="/ppt/charts/colors14.xml" ContentType="application/vnd.ms-office.chartcolorstyle+xml"/>
  <Override PartName="/ppt/tags/tag60.xml" ContentType="application/vnd.openxmlformats-officedocument.presentationml.tags+xml"/>
  <Override PartName="/ppt/tags/tag61.xml" ContentType="application/vnd.openxmlformats-officedocument.presentationml.tags+xml"/>
  <Override PartName="/ppt/charts/chart13.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4.xml" ContentType="application/vnd.openxmlformats-officedocument.drawingml.chart+xml"/>
  <Override PartName="/ppt/charts/style16.xml" ContentType="application/vnd.ms-office.chartstyle+xml"/>
  <Override PartName="/ppt/charts/colors16.xml" ContentType="application/vnd.ms-office.chartcolorstyl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charts/chart15.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6.xml" ContentType="application/vnd.openxmlformats-officedocument.drawingml.chart+xml"/>
  <Override PartName="/ppt/charts/style18.xml" ContentType="application/vnd.ms-office.chartstyle+xml"/>
  <Override PartName="/ppt/charts/colors18.xml" ContentType="application/vnd.ms-office.chartcolorstyle+xml"/>
  <Override PartName="/ppt/tags/tag66.xml" ContentType="application/vnd.openxmlformats-officedocument.presentationml.tags+xml"/>
  <Override PartName="/ppt/tags/tag67.xml" ContentType="application/vnd.openxmlformats-officedocument.presentationml.tags+xml"/>
  <Override PartName="/ppt/charts/chart17.xml" ContentType="application/vnd.openxmlformats-officedocument.drawingml.chart+xml"/>
  <Override PartName="/ppt/charts/style19.xml" ContentType="application/vnd.ms-office.chartstyle+xml"/>
  <Override PartName="/ppt/charts/colors19.xml" ContentType="application/vnd.ms-office.chartcolorstyle+xml"/>
  <Override PartName="/ppt/tags/tag68.xml" ContentType="application/vnd.openxmlformats-officedocument.presentationml.tags+xml"/>
  <Override PartName="/ppt/tags/tag69.xml" ContentType="application/vnd.openxmlformats-officedocument.presentationml.tags+xml"/>
  <Override PartName="/ppt/charts/chart18.xml" ContentType="application/vnd.openxmlformats-officedocument.drawingml.chart+xml"/>
  <Override PartName="/ppt/charts/style20.xml" ContentType="application/vnd.ms-office.chartstyle+xml"/>
  <Override PartName="/ppt/charts/colors20.xml" ContentType="application/vnd.ms-office.chartcolorstyle+xml"/>
  <Override PartName="/ppt/tags/tag70.xml" ContentType="application/vnd.openxmlformats-officedocument.presentationml.tags+xml"/>
  <Override PartName="/ppt/tags/tag71.xml" ContentType="application/vnd.openxmlformats-officedocument.presentationml.tags+xml"/>
  <Override PartName="/ppt/charts/chart19.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0.xml" ContentType="application/vnd.openxmlformats-officedocument.drawingml.chart+xml"/>
  <Override PartName="/ppt/charts/style22.xml" ContentType="application/vnd.ms-office.chartstyle+xml"/>
  <Override PartName="/ppt/charts/colors22.xml" ContentType="application/vnd.ms-office.chartcolorstyl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charts/chart21.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2.xml" ContentType="application/vnd.openxmlformats-officedocument.drawingml.chart+xml"/>
  <Override PartName="/ppt/charts/style24.xml" ContentType="application/vnd.ms-office.chartstyle+xml"/>
  <Override PartName="/ppt/charts/colors24.xml" ContentType="application/vnd.ms-office.chartcolorstyle+xml"/>
  <Override PartName="/ppt/tags/tag76.xml" ContentType="application/vnd.openxmlformats-officedocument.presentationml.tags+xml"/>
  <Override PartName="/ppt/tags/tag77.xml" ContentType="application/vnd.openxmlformats-officedocument.presentationml.tags+xml"/>
  <Override PartName="/ppt/charts/chart23.xml" ContentType="application/vnd.openxmlformats-officedocument.drawingml.chart+xml"/>
  <Override PartName="/ppt/charts/style25.xml" ContentType="application/vnd.ms-office.chartstyle+xml"/>
  <Override PartName="/ppt/charts/colors25.xml" ContentType="application/vnd.ms-office.chartcolorstyle+xml"/>
  <Override PartName="/ppt/tags/tag78.xml" ContentType="application/vnd.openxmlformats-officedocument.presentationml.tags+xml"/>
  <Override PartName="/ppt/tags/tag79.xml" ContentType="application/vnd.openxmlformats-officedocument.presentationml.tags+xml"/>
  <Override PartName="/ppt/charts/chart24.xml" ContentType="application/vnd.openxmlformats-officedocument.drawingml.chart+xml"/>
  <Override PartName="/ppt/charts/style26.xml" ContentType="application/vnd.ms-office.chartstyle+xml"/>
  <Override PartName="/ppt/charts/colors26.xml" ContentType="application/vnd.ms-office.chartcolorstyle+xml"/>
  <Override PartName="/ppt/tags/tag80.xml" ContentType="application/vnd.openxmlformats-officedocument.presentationml.tags+xml"/>
  <Override PartName="/ppt/tags/tag81.xml" ContentType="application/vnd.openxmlformats-officedocument.presentationml.tags+xml"/>
  <Override PartName="/ppt/charts/chart25.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6.xml" ContentType="application/vnd.openxmlformats-officedocument.drawingml.chart+xml"/>
  <Override PartName="/ppt/charts/style28.xml" ContentType="application/vnd.ms-office.chartstyle+xml"/>
  <Override PartName="/ppt/charts/colors28.xml" ContentType="application/vnd.ms-office.chartcolorstyle+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charts/chart27.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28.xml" ContentType="application/vnd.openxmlformats-officedocument.drawingml.chart+xml"/>
  <Override PartName="/ppt/charts/style30.xml" ContentType="application/vnd.ms-office.chartstyle+xml"/>
  <Override PartName="/ppt/charts/colors30.xml" ContentType="application/vnd.ms-office.chartcolorstyle+xml"/>
  <Override PartName="/ppt/tags/tag86.xml" ContentType="application/vnd.openxmlformats-officedocument.presentationml.tags+xml"/>
  <Override PartName="/ppt/tags/tag87.xml" ContentType="application/vnd.openxmlformats-officedocument.presentationml.tags+xml"/>
  <Override PartName="/ppt/charts/chart29.xml" ContentType="application/vnd.openxmlformats-officedocument.drawingml.chart+xml"/>
  <Override PartName="/ppt/charts/style31.xml" ContentType="application/vnd.ms-office.chartstyle+xml"/>
  <Override PartName="/ppt/charts/colors31.xml" ContentType="application/vnd.ms-office.chartcolorstyle+xml"/>
  <Override PartName="/ppt/tags/tag88.xml" ContentType="application/vnd.openxmlformats-officedocument.presentationml.tags+xml"/>
  <Override PartName="/ppt/tags/tag89.xml" ContentType="application/vnd.openxmlformats-officedocument.presentationml.tags+xml"/>
  <Override PartName="/ppt/charts/chart30.xml" ContentType="application/vnd.openxmlformats-officedocument.drawingml.chart+xml"/>
  <Override PartName="/ppt/charts/style32.xml" ContentType="application/vnd.ms-office.chartstyle+xml"/>
  <Override PartName="/ppt/charts/colors32.xml" ContentType="application/vnd.ms-office.chartcolorstyle+xml"/>
  <Override PartName="/ppt/tags/tag90.xml" ContentType="application/vnd.openxmlformats-officedocument.presentationml.tags+xml"/>
  <Override PartName="/ppt/tags/tag91.xml" ContentType="application/vnd.openxmlformats-officedocument.presentationml.tags+xml"/>
  <Override PartName="/ppt/charts/chart31.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2.xml" ContentType="application/vnd.openxmlformats-officedocument.drawingml.chart+xml"/>
  <Override PartName="/ppt/charts/style34.xml" ContentType="application/vnd.ms-office.chartstyle+xml"/>
  <Override PartName="/ppt/charts/colors34.xml" ContentType="application/vnd.ms-office.chartcolorstyle+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charts/chart33.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4.xml" ContentType="application/vnd.openxmlformats-officedocument.drawingml.chart+xml"/>
  <Override PartName="/ppt/charts/style36.xml" ContentType="application/vnd.ms-office.chartstyle+xml"/>
  <Override PartName="/ppt/charts/colors36.xml" ContentType="application/vnd.ms-office.chartcolorstyle+xml"/>
  <Override PartName="/ppt/tags/tag96.xml" ContentType="application/vnd.openxmlformats-officedocument.presentationml.tags+xml"/>
  <Override PartName="/ppt/tags/tag97.xml" ContentType="application/vnd.openxmlformats-officedocument.presentationml.tags+xml"/>
  <Override PartName="/ppt/charts/chart35.xml" ContentType="application/vnd.openxmlformats-officedocument.drawingml.chart+xml"/>
  <Override PartName="/ppt/charts/style37.xml" ContentType="application/vnd.ms-office.chartstyle+xml"/>
  <Override PartName="/ppt/charts/colors37.xml" ContentType="application/vnd.ms-office.chartcolorstyle+xml"/>
  <Override PartName="/ppt/tags/tag98.xml" ContentType="application/vnd.openxmlformats-officedocument.presentationml.tags+xml"/>
  <Override PartName="/ppt/tags/tag99.xml" ContentType="application/vnd.openxmlformats-officedocument.presentationml.tags+xml"/>
  <Override PartName="/ppt/charts/chart36.xml" ContentType="application/vnd.openxmlformats-officedocument.drawingml.chart+xml"/>
  <Override PartName="/ppt/charts/style38.xml" ContentType="application/vnd.ms-office.chartstyle+xml"/>
  <Override PartName="/ppt/charts/colors38.xml" ContentType="application/vnd.ms-office.chartcolorstyle+xml"/>
  <Override PartName="/ppt/tags/tag100.xml" ContentType="application/vnd.openxmlformats-officedocument.presentationml.tags+xml"/>
  <Override PartName="/ppt/tags/tag101.xml" ContentType="application/vnd.openxmlformats-officedocument.presentationml.tags+xml"/>
  <Override PartName="/ppt/charts/chart37.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38.xml" ContentType="application/vnd.openxmlformats-officedocument.drawingml.chart+xml"/>
  <Override PartName="/ppt/charts/style40.xml" ContentType="application/vnd.ms-office.chartstyle+xml"/>
  <Override PartName="/ppt/charts/colors40.xml" ContentType="application/vnd.ms-office.chartcolorstyle+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charts/chart39.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0.xml" ContentType="application/vnd.openxmlformats-officedocument.drawingml.chart+xml"/>
  <Override PartName="/ppt/charts/style42.xml" ContentType="application/vnd.ms-office.chartstyle+xml"/>
  <Override PartName="/ppt/charts/colors42.xml" ContentType="application/vnd.ms-office.chartcolorstyle+xml"/>
  <Override PartName="/ppt/tags/tag106.xml" ContentType="application/vnd.openxmlformats-officedocument.presentationml.tags+xml"/>
  <Override PartName="/ppt/tags/tag107.xml" ContentType="application/vnd.openxmlformats-officedocument.presentationml.tags+xml"/>
  <Override PartName="/ppt/charts/chart41.xml" ContentType="application/vnd.openxmlformats-officedocument.drawingml.chart+xml"/>
  <Override PartName="/ppt/charts/style43.xml" ContentType="application/vnd.ms-office.chartstyle+xml"/>
  <Override PartName="/ppt/charts/colors43.xml" ContentType="application/vnd.ms-office.chartcolorstyle+xml"/>
  <Override PartName="/ppt/tags/tag108.xml" ContentType="application/vnd.openxmlformats-officedocument.presentationml.tags+xml"/>
  <Override PartName="/ppt/tags/tag109.xml" ContentType="application/vnd.openxmlformats-officedocument.presentationml.tags+xml"/>
  <Override PartName="/ppt/charts/chart42.xml" ContentType="application/vnd.openxmlformats-officedocument.drawingml.chart+xml"/>
  <Override PartName="/ppt/charts/style44.xml" ContentType="application/vnd.ms-office.chartstyle+xml"/>
  <Override PartName="/ppt/charts/colors44.xml" ContentType="application/vnd.ms-office.chartcolorstyle+xml"/>
  <Override PartName="/ppt/tags/tag110.xml" ContentType="application/vnd.openxmlformats-officedocument.presentationml.tags+xml"/>
  <Override PartName="/ppt/tags/tag111.xml" ContentType="application/vnd.openxmlformats-officedocument.presentationml.tags+xml"/>
  <Override PartName="/ppt/charts/chart43.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4.xml" ContentType="application/vnd.openxmlformats-officedocument.drawingml.chart+xml"/>
  <Override PartName="/ppt/charts/style46.xml" ContentType="application/vnd.ms-office.chartstyle+xml"/>
  <Override PartName="/ppt/charts/colors46.xml" ContentType="application/vnd.ms-office.chartcolorstyl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charts/chart45.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6.xml" ContentType="application/vnd.openxmlformats-officedocument.drawingml.chart+xml"/>
  <Override PartName="/ppt/charts/style48.xml" ContentType="application/vnd.ms-office.chartstyle+xml"/>
  <Override PartName="/ppt/charts/colors48.xml" ContentType="application/vnd.ms-office.chartcolorstyle+xml"/>
  <Override PartName="/ppt/tags/tag116.xml" ContentType="application/vnd.openxmlformats-officedocument.presentationml.tags+xml"/>
  <Override PartName="/ppt/tags/tag117.xml" ContentType="application/vnd.openxmlformats-officedocument.presentationml.tags+xml"/>
  <Override PartName="/ppt/charts/chart47.xml" ContentType="application/vnd.openxmlformats-officedocument.drawingml.chart+xml"/>
  <Override PartName="/ppt/charts/style49.xml" ContentType="application/vnd.ms-office.chartstyle+xml"/>
  <Override PartName="/ppt/charts/colors49.xml" ContentType="application/vnd.ms-office.chartcolorstyle+xml"/>
  <Override PartName="/ppt/tags/tag118.xml" ContentType="application/vnd.openxmlformats-officedocument.presentationml.tags+xml"/>
  <Override PartName="/ppt/tags/tag119.xml" ContentType="application/vnd.openxmlformats-officedocument.presentationml.tags+xml"/>
  <Override PartName="/ppt/charts/chart48.xml" ContentType="application/vnd.openxmlformats-officedocument.drawingml.chart+xml"/>
  <Override PartName="/ppt/charts/style50.xml" ContentType="application/vnd.ms-office.chartstyle+xml"/>
  <Override PartName="/ppt/charts/colors50.xml" ContentType="application/vnd.ms-office.chartcolorstyle+xml"/>
  <Override PartName="/ppt/tags/tag120.xml" ContentType="application/vnd.openxmlformats-officedocument.presentationml.tags+xml"/>
  <Override PartName="/ppt/tags/tag121.xml" ContentType="application/vnd.openxmlformats-officedocument.presentationml.tags+xml"/>
  <Override PartName="/ppt/charts/chart49.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0.xml" ContentType="application/vnd.openxmlformats-officedocument.drawingml.chart+xml"/>
  <Override PartName="/ppt/charts/style52.xml" ContentType="application/vnd.ms-office.chartstyle+xml"/>
  <Override PartName="/ppt/charts/colors52.xml" ContentType="application/vnd.ms-office.chartcolorstyl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charts/chart51.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2.xml" ContentType="application/vnd.openxmlformats-officedocument.drawingml.chart+xml"/>
  <Override PartName="/ppt/charts/style54.xml" ContentType="application/vnd.ms-office.chartstyle+xml"/>
  <Override PartName="/ppt/charts/colors54.xml" ContentType="application/vnd.ms-office.chartcolorstyle+xml"/>
  <Override PartName="/ppt/tags/tag126.xml" ContentType="application/vnd.openxmlformats-officedocument.presentationml.tags+xml"/>
  <Override PartName="/ppt/tags/tag127.xml" ContentType="application/vnd.openxmlformats-officedocument.presentationml.tags+xml"/>
  <Override PartName="/ppt/charts/chart53.xml" ContentType="application/vnd.openxmlformats-officedocument.drawingml.chart+xml"/>
  <Override PartName="/ppt/charts/style55.xml" ContentType="application/vnd.ms-office.chartstyle+xml"/>
  <Override PartName="/ppt/charts/colors55.xml" ContentType="application/vnd.ms-office.chartcolorstyle+xml"/>
  <Override PartName="/ppt/tags/tag128.xml" ContentType="application/vnd.openxmlformats-officedocument.presentationml.tags+xml"/>
  <Override PartName="/ppt/tags/tag129.xml" ContentType="application/vnd.openxmlformats-officedocument.presentationml.tags+xml"/>
  <Override PartName="/ppt/charts/chart54.xml" ContentType="application/vnd.openxmlformats-officedocument.drawingml.chart+xml"/>
  <Override PartName="/ppt/charts/style56.xml" ContentType="application/vnd.ms-office.chartstyle+xml"/>
  <Override PartName="/ppt/charts/colors56.xml" ContentType="application/vnd.ms-office.chartcolorstyle+xml"/>
  <Override PartName="/ppt/tags/tag130.xml" ContentType="application/vnd.openxmlformats-officedocument.presentationml.tags+xml"/>
  <Override PartName="/ppt/tags/tag131.xml" ContentType="application/vnd.openxmlformats-officedocument.presentationml.tags+xml"/>
  <Override PartName="/ppt/charts/chart55.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6.xml" ContentType="application/vnd.openxmlformats-officedocument.drawingml.chart+xml"/>
  <Override PartName="/ppt/charts/style58.xml" ContentType="application/vnd.ms-office.chartstyle+xml"/>
  <Override PartName="/ppt/charts/colors58.xml" ContentType="application/vnd.ms-office.chartcolorstyle+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charts/chart57.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58.xml" ContentType="application/vnd.openxmlformats-officedocument.drawingml.chart+xml"/>
  <Override PartName="/ppt/charts/style60.xml" ContentType="application/vnd.ms-office.chartstyle+xml"/>
  <Override PartName="/ppt/charts/colors60.xml" ContentType="application/vnd.ms-office.chartcolorstyle+xml"/>
  <Override PartName="/ppt/tags/tag136.xml" ContentType="application/vnd.openxmlformats-officedocument.presentationml.tags+xml"/>
  <Override PartName="/ppt/tags/tag137.xml" ContentType="application/vnd.openxmlformats-officedocument.presentationml.tags+xml"/>
  <Override PartName="/ppt/charts/chart59.xml" ContentType="application/vnd.openxmlformats-officedocument.drawingml.chart+xml"/>
  <Override PartName="/ppt/charts/style61.xml" ContentType="application/vnd.ms-office.chartstyle+xml"/>
  <Override PartName="/ppt/charts/colors61.xml" ContentType="application/vnd.ms-office.chartcolorstyle+xml"/>
  <Override PartName="/ppt/tags/tag138.xml" ContentType="application/vnd.openxmlformats-officedocument.presentationml.tags+xml"/>
  <Override PartName="/ppt/tags/tag139.xml" ContentType="application/vnd.openxmlformats-officedocument.presentationml.tags+xml"/>
  <Override PartName="/ppt/charts/chart60.xml" ContentType="application/vnd.openxmlformats-officedocument.drawingml.chart+xml"/>
  <Override PartName="/ppt/charts/style62.xml" ContentType="application/vnd.ms-office.chartstyle+xml"/>
  <Override PartName="/ppt/charts/colors62.xml" ContentType="application/vnd.ms-office.chartcolorstyle+xml"/>
  <Override PartName="/ppt/tags/tag140.xml" ContentType="application/vnd.openxmlformats-officedocument.presentationml.tags+xml"/>
  <Override PartName="/ppt/tags/tag141.xml" ContentType="application/vnd.openxmlformats-officedocument.presentationml.tags+xml"/>
  <Override PartName="/ppt/charts/chart61.xml" ContentType="application/vnd.openxmlformats-officedocument.drawingml.chart+xml"/>
  <Override PartName="/ppt/charts/style63.xml" ContentType="application/vnd.ms-office.chartstyle+xml"/>
  <Override PartName="/ppt/charts/colors63.xml" ContentType="application/vnd.ms-office.chartcolorstyle+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charts/chart62.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3.xml" ContentType="application/vnd.openxmlformats-officedocument.drawingml.chart+xml"/>
  <Override PartName="/ppt/charts/style65.xml" ContentType="application/vnd.ms-office.chartstyle+xml"/>
  <Override PartName="/ppt/charts/colors65.xml" ContentType="application/vnd.ms-office.chartcolorstyle+xml"/>
  <Override PartName="/ppt/tags/tag146.xml" ContentType="application/vnd.openxmlformats-officedocument.presentationml.tags+xml"/>
  <Override PartName="/ppt/tags/tag147.xml" ContentType="application/vnd.openxmlformats-officedocument.presentationml.tags+xml"/>
  <Override PartName="/ppt/charts/chart64.xml" ContentType="application/vnd.openxmlformats-officedocument.drawingml.chart+xml"/>
  <Override PartName="/ppt/charts/style66.xml" ContentType="application/vnd.ms-office.chartstyle+xml"/>
  <Override PartName="/ppt/charts/colors66.xml" ContentType="application/vnd.ms-office.chartcolorstyle+xml"/>
  <Override PartName="/ppt/tags/tag148.xml" ContentType="application/vnd.openxmlformats-officedocument.presentationml.tags+xml"/>
  <Override PartName="/ppt/tags/tag149.xml" ContentType="application/vnd.openxmlformats-officedocument.presentationml.tags+xml"/>
  <Override PartName="/ppt/charts/chart65.xml" ContentType="application/vnd.openxmlformats-officedocument.drawingml.chart+xml"/>
  <Override PartName="/ppt/charts/style67.xml" ContentType="application/vnd.ms-office.chartstyle+xml"/>
  <Override PartName="/ppt/charts/colors67.xml" ContentType="application/vnd.ms-office.chartcolorstyle+xml"/>
  <Override PartName="/ppt/tags/tag150.xml" ContentType="application/vnd.openxmlformats-officedocument.presentationml.tags+xml"/>
  <Override PartName="/ppt/tags/tag151.xml" ContentType="application/vnd.openxmlformats-officedocument.presentationml.tags+xml"/>
  <Override PartName="/ppt/charts/chart66.xml" ContentType="application/vnd.openxmlformats-officedocument.drawingml.chart+xml"/>
  <Override PartName="/ppt/charts/style68.xml" ContentType="application/vnd.ms-office.chartstyle+xml"/>
  <Override PartName="/ppt/charts/colors68.xml" ContentType="application/vnd.ms-office.chartcolorstyle+xml"/>
  <Override PartName="/ppt/charts/chart67.xml" ContentType="application/vnd.openxmlformats-officedocument.drawingml.chart+xml"/>
  <Override PartName="/ppt/charts/style69.xml" ContentType="application/vnd.ms-office.chartstyle+xml"/>
  <Override PartName="/ppt/charts/colors69.xml" ContentType="application/vnd.ms-office.chartcolorstyl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charts/chart68.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69.xml" ContentType="application/vnd.openxmlformats-officedocument.drawingml.chart+xml"/>
  <Override PartName="/ppt/charts/style71.xml" ContentType="application/vnd.ms-office.chartstyle+xml"/>
  <Override PartName="/ppt/charts/colors71.xml" ContentType="application/vnd.ms-office.chartcolorstyle+xml"/>
  <Override PartName="/ppt/tags/tag156.xml" ContentType="application/vnd.openxmlformats-officedocument.presentationml.tags+xml"/>
  <Override PartName="/ppt/tags/tag157.xml" ContentType="application/vnd.openxmlformats-officedocument.presentationml.tags+xml"/>
  <Override PartName="/ppt/charts/chart70.xml" ContentType="application/vnd.openxmlformats-officedocument.drawingml.chart+xml"/>
  <Override PartName="/ppt/charts/style72.xml" ContentType="application/vnd.ms-office.chartstyle+xml"/>
  <Override PartName="/ppt/charts/colors72.xml" ContentType="application/vnd.ms-office.chartcolorstyle+xml"/>
  <Override PartName="/ppt/tags/tag158.xml" ContentType="application/vnd.openxmlformats-officedocument.presentationml.tags+xml"/>
  <Override PartName="/ppt/tags/tag159.xml" ContentType="application/vnd.openxmlformats-officedocument.presentationml.tags+xml"/>
  <Override PartName="/ppt/charts/chart71.xml" ContentType="application/vnd.openxmlformats-officedocument.drawingml.chart+xml"/>
  <Override PartName="/ppt/charts/style73.xml" ContentType="application/vnd.ms-office.chartstyle+xml"/>
  <Override PartName="/ppt/charts/colors73.xml" ContentType="application/vnd.ms-office.chartcolorstyle+xml"/>
  <Override PartName="/ppt/tags/tag160.xml" ContentType="application/vnd.openxmlformats-officedocument.presentationml.tags+xml"/>
  <Override PartName="/ppt/tags/tag161.xml" ContentType="application/vnd.openxmlformats-officedocument.presentationml.tags+xml"/>
  <Override PartName="/ppt/charts/chart72.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3.xml" ContentType="application/vnd.openxmlformats-officedocument.drawingml.chart+xml"/>
  <Override PartName="/ppt/charts/style75.xml" ContentType="application/vnd.ms-office.chartstyle+xml"/>
  <Override PartName="/ppt/charts/colors75.xml" ContentType="application/vnd.ms-office.chartcolorstyle+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85"/>
  </p:notesMasterIdLst>
  <p:sldIdLst>
    <p:sldId id="2666" r:id="rId2"/>
    <p:sldId id="2660" r:id="rId3"/>
    <p:sldId id="2627" r:id="rId4"/>
    <p:sldId id="2734" r:id="rId5"/>
    <p:sldId id="2735" r:id="rId6"/>
    <p:sldId id="2652" r:id="rId7"/>
    <p:sldId id="2671" r:id="rId8"/>
    <p:sldId id="2685" r:id="rId9"/>
    <p:sldId id="2659" r:id="rId10"/>
    <p:sldId id="2667" r:id="rId11"/>
    <p:sldId id="2700" r:id="rId12"/>
    <p:sldId id="2733" r:id="rId13"/>
    <p:sldId id="2682" r:id="rId14"/>
    <p:sldId id="2683" r:id="rId15"/>
    <p:sldId id="2686" r:id="rId16"/>
    <p:sldId id="2668" r:id="rId17"/>
    <p:sldId id="2687" r:id="rId18"/>
    <p:sldId id="2701" r:id="rId19"/>
    <p:sldId id="2702" r:id="rId20"/>
    <p:sldId id="2676" r:id="rId21"/>
    <p:sldId id="2677" r:id="rId22"/>
    <p:sldId id="2688" r:id="rId23"/>
    <p:sldId id="2705" r:id="rId24"/>
    <p:sldId id="2706" r:id="rId25"/>
    <p:sldId id="2736" r:id="rId26"/>
    <p:sldId id="2737" r:id="rId27"/>
    <p:sldId id="2689" r:id="rId28"/>
    <p:sldId id="2704" r:id="rId29"/>
    <p:sldId id="2708" r:id="rId30"/>
    <p:sldId id="2738" r:id="rId31"/>
    <p:sldId id="2739" r:id="rId32"/>
    <p:sldId id="2680" r:id="rId33"/>
    <p:sldId id="2656" r:id="rId34"/>
    <p:sldId id="2670" r:id="rId35"/>
    <p:sldId id="2740" r:id="rId36"/>
    <p:sldId id="2741" r:id="rId37"/>
    <p:sldId id="2690" r:id="rId38"/>
    <p:sldId id="2710" r:id="rId39"/>
    <p:sldId id="2711" r:id="rId40"/>
    <p:sldId id="2742" r:id="rId41"/>
    <p:sldId id="2743" r:id="rId42"/>
    <p:sldId id="2691" r:id="rId43"/>
    <p:sldId id="2713" r:id="rId44"/>
    <p:sldId id="2714" r:id="rId45"/>
    <p:sldId id="2744" r:id="rId46"/>
    <p:sldId id="2745" r:id="rId47"/>
    <p:sldId id="2692" r:id="rId48"/>
    <p:sldId id="2716" r:id="rId49"/>
    <p:sldId id="2717" r:id="rId50"/>
    <p:sldId id="2746" r:id="rId51"/>
    <p:sldId id="2747" r:id="rId52"/>
    <p:sldId id="2693" r:id="rId53"/>
    <p:sldId id="2719" r:id="rId54"/>
    <p:sldId id="2720" r:id="rId55"/>
    <p:sldId id="2748" r:id="rId56"/>
    <p:sldId id="2749" r:id="rId57"/>
    <p:sldId id="2694" r:id="rId58"/>
    <p:sldId id="2722" r:id="rId59"/>
    <p:sldId id="2723" r:id="rId60"/>
    <p:sldId id="2750" r:id="rId61"/>
    <p:sldId id="2751" r:id="rId62"/>
    <p:sldId id="2695" r:id="rId63"/>
    <p:sldId id="2725" r:id="rId64"/>
    <p:sldId id="2726" r:id="rId65"/>
    <p:sldId id="2752" r:id="rId66"/>
    <p:sldId id="2753" r:id="rId67"/>
    <p:sldId id="2696" r:id="rId68"/>
    <p:sldId id="2728" r:id="rId69"/>
    <p:sldId id="2729" r:id="rId70"/>
    <p:sldId id="2754" r:id="rId71"/>
    <p:sldId id="2755" r:id="rId72"/>
    <p:sldId id="2697" r:id="rId73"/>
    <p:sldId id="2731" r:id="rId74"/>
    <p:sldId id="2732" r:id="rId75"/>
    <p:sldId id="2756" r:id="rId76"/>
    <p:sldId id="2757" r:id="rId77"/>
    <p:sldId id="2669" r:id="rId78"/>
    <p:sldId id="2630" r:id="rId79"/>
    <p:sldId id="2681" r:id="rId80"/>
    <p:sldId id="2684" r:id="rId81"/>
    <p:sldId id="2655" r:id="rId82"/>
    <p:sldId id="2648" r:id="rId83"/>
    <p:sldId id="2654" r:id="rId84"/>
  </p:sldIdLst>
  <p:sldSz cx="12192000" cy="6858000"/>
  <p:notesSz cx="7010400" cy="9296400"/>
  <p:custDataLst>
    <p:tags r:id="rId86"/>
  </p:custDataLst>
  <p:defaultTextStyle>
    <a:defPPr>
      <a:defRPr lang="nl-NL"/>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777B"/>
    <a:srgbClr val="FF5C3E"/>
    <a:srgbClr val="D9F3F4"/>
    <a:srgbClr val="32AEB4"/>
    <a:srgbClr val="2FA5AB"/>
    <a:srgbClr val="808080"/>
    <a:srgbClr val="FFFFFF"/>
    <a:srgbClr val="FFFAF0"/>
    <a:srgbClr val="3FC1C9"/>
    <a:srgbClr val="9FE0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548" autoAdjust="0"/>
    <p:restoredTop sz="95220" autoAdjust="0"/>
  </p:normalViewPr>
  <p:slideViewPr>
    <p:cSldViewPr snapToGrid="0" showGuides="1">
      <p:cViewPr varScale="1">
        <p:scale>
          <a:sx n="51" d="100"/>
          <a:sy n="51" d="100"/>
        </p:scale>
        <p:origin x="797" y="38"/>
      </p:cViewPr>
      <p:guideLst/>
    </p:cSldViewPr>
  </p:slideViewPr>
  <p:outlineViewPr>
    <p:cViewPr>
      <p:scale>
        <a:sx n="33" d="100"/>
        <a:sy n="33" d="100"/>
      </p:scale>
      <p:origin x="0" y="-31146"/>
    </p:cViewPr>
  </p:outlineViewPr>
  <p:notesTextViewPr>
    <p:cViewPr>
      <p:scale>
        <a:sx n="3" d="2"/>
        <a:sy n="3" d="2"/>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tableStyles" Target="tableStyles.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3.xml"/><Relationship Id="rId1" Type="http://schemas.microsoft.com/office/2011/relationships/chartStyle" Target="style13.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4.xml"/><Relationship Id="rId1" Type="http://schemas.microsoft.com/office/2011/relationships/chartStyle" Target="style14.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5.xml"/><Relationship Id="rId1" Type="http://schemas.microsoft.com/office/2011/relationships/chartStyle" Target="style15.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6.xml"/><Relationship Id="rId1" Type="http://schemas.microsoft.com/office/2011/relationships/chartStyle" Target="style16.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7.xml"/><Relationship Id="rId1" Type="http://schemas.microsoft.com/office/2011/relationships/chartStyle" Target="style17.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8.xml"/><Relationship Id="rId1" Type="http://schemas.microsoft.com/office/2011/relationships/chartStyle" Target="style18.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9.xml"/><Relationship Id="rId1" Type="http://schemas.microsoft.com/office/2011/relationships/chartStyle" Target="style19.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20.xml"/><Relationship Id="rId1" Type="http://schemas.microsoft.com/office/2011/relationships/chartStyle" Target="style20.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1.xml"/><Relationship Id="rId1" Type="http://schemas.microsoft.com/office/2011/relationships/chartStyle" Target="style2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2.xml"/><Relationship Id="rId1" Type="http://schemas.microsoft.com/office/2011/relationships/chartStyle" Target="style22.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3.xml"/><Relationship Id="rId1" Type="http://schemas.microsoft.com/office/2011/relationships/chartStyle" Target="style23.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4.xml"/><Relationship Id="rId1" Type="http://schemas.microsoft.com/office/2011/relationships/chartStyle" Target="style24.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5.xml"/><Relationship Id="rId1" Type="http://schemas.microsoft.com/office/2011/relationships/chartStyle" Target="style25.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6.xml"/><Relationship Id="rId1" Type="http://schemas.microsoft.com/office/2011/relationships/chartStyle" Target="style26.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7.xml"/><Relationship Id="rId1" Type="http://schemas.microsoft.com/office/2011/relationships/chartStyle" Target="style27.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8.xml"/><Relationship Id="rId1" Type="http://schemas.microsoft.com/office/2011/relationships/chartStyle" Target="style28.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9.xml"/><Relationship Id="rId1" Type="http://schemas.microsoft.com/office/2011/relationships/chartStyle" Target="style2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30.xml"/><Relationship Id="rId1" Type="http://schemas.microsoft.com/office/2011/relationships/chartStyle" Target="style3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31.xml"/><Relationship Id="rId1" Type="http://schemas.microsoft.com/office/2011/relationships/chartStyle" Target="style3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2.xml"/><Relationship Id="rId1" Type="http://schemas.microsoft.com/office/2011/relationships/chartStyle" Target="style32.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3.xml"/><Relationship Id="rId1" Type="http://schemas.microsoft.com/office/2011/relationships/chartStyle" Target="style33.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4.xml"/><Relationship Id="rId1" Type="http://schemas.microsoft.com/office/2011/relationships/chartStyle" Target="style34.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5.xml"/><Relationship Id="rId1" Type="http://schemas.microsoft.com/office/2011/relationships/chartStyle" Target="style35.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6.xml"/><Relationship Id="rId1" Type="http://schemas.microsoft.com/office/2011/relationships/chartStyle" Target="style36.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7.xml"/><Relationship Id="rId1" Type="http://schemas.microsoft.com/office/2011/relationships/chartStyle" Target="style37.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8.xml"/><Relationship Id="rId1" Type="http://schemas.microsoft.com/office/2011/relationships/chartStyle" Target="style38.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9.xml"/><Relationship Id="rId1" Type="http://schemas.microsoft.com/office/2011/relationships/chartStyle" Target="style39.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40.xml"/><Relationship Id="rId1" Type="http://schemas.microsoft.com/office/2011/relationships/chartStyle" Target="style40.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41.xml"/><Relationship Id="rId1" Type="http://schemas.microsoft.com/office/2011/relationships/chartStyle" Target="style4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2.xml"/><Relationship Id="rId1" Type="http://schemas.microsoft.com/office/2011/relationships/chartStyle" Target="style42.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3.xml"/><Relationship Id="rId1" Type="http://schemas.microsoft.com/office/2011/relationships/chartStyle" Target="style43.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4.xml"/><Relationship Id="rId1" Type="http://schemas.microsoft.com/office/2011/relationships/chartStyle" Target="style44.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5.xml"/><Relationship Id="rId1" Type="http://schemas.microsoft.com/office/2011/relationships/chartStyle" Target="style45.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6.xml"/><Relationship Id="rId1" Type="http://schemas.microsoft.com/office/2011/relationships/chartStyle" Target="style46.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7.xml"/><Relationship Id="rId1" Type="http://schemas.microsoft.com/office/2011/relationships/chartStyle" Target="style47.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8.xml"/><Relationship Id="rId1" Type="http://schemas.microsoft.com/office/2011/relationships/chartStyle" Target="style48.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9.xml"/><Relationship Id="rId1" Type="http://schemas.microsoft.com/office/2011/relationships/chartStyle" Target="style49.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50.xml"/><Relationship Id="rId1" Type="http://schemas.microsoft.com/office/2011/relationships/chartStyle" Target="style50.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51.xml"/><Relationship Id="rId1" Type="http://schemas.microsoft.com/office/2011/relationships/chartStyle" Target="style51.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2.xml"/><Relationship Id="rId1" Type="http://schemas.microsoft.com/office/2011/relationships/chartStyle" Target="style52.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3.xml"/><Relationship Id="rId1" Type="http://schemas.microsoft.com/office/2011/relationships/chartStyle" Target="style53.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4.xml"/><Relationship Id="rId1" Type="http://schemas.microsoft.com/office/2011/relationships/chartStyle" Target="style54.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5.xml"/><Relationship Id="rId1" Type="http://schemas.microsoft.com/office/2011/relationships/chartStyle" Target="style55.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6.xml"/><Relationship Id="rId1" Type="http://schemas.microsoft.com/office/2011/relationships/chartStyle" Target="style56.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7.xml"/><Relationship Id="rId1" Type="http://schemas.microsoft.com/office/2011/relationships/chartStyle" Target="style57.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8.xml"/><Relationship Id="rId1" Type="http://schemas.microsoft.com/office/2011/relationships/chartStyle" Target="style58.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9.xml"/><Relationship Id="rId1" Type="http://schemas.microsoft.com/office/2011/relationships/chartStyle" Target="style59.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60.xml"/><Relationship Id="rId1" Type="http://schemas.microsoft.com/office/2011/relationships/chartStyle" Target="style60.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61.xml"/><Relationship Id="rId1" Type="http://schemas.microsoft.com/office/2011/relationships/chartStyle" Target="style61.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62.xml"/><Relationship Id="rId1" Type="http://schemas.microsoft.com/office/2011/relationships/chartStyle" Target="style62.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63.xml"/><Relationship Id="rId1" Type="http://schemas.microsoft.com/office/2011/relationships/chartStyle" Target="style63.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64.xml"/><Relationship Id="rId1" Type="http://schemas.microsoft.com/office/2011/relationships/chartStyle" Target="style64.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65.xml"/><Relationship Id="rId1" Type="http://schemas.microsoft.com/office/2011/relationships/chartStyle" Target="style65.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5.xlsx"/><Relationship Id="rId2" Type="http://schemas.microsoft.com/office/2011/relationships/chartColorStyle" Target="colors66.xml"/><Relationship Id="rId1" Type="http://schemas.microsoft.com/office/2011/relationships/chartStyle" Target="style66.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6.xlsx"/><Relationship Id="rId2" Type="http://schemas.microsoft.com/office/2011/relationships/chartColorStyle" Target="colors67.xml"/><Relationship Id="rId1" Type="http://schemas.microsoft.com/office/2011/relationships/chartStyle" Target="style67.xml"/></Relationships>
</file>

<file path=ppt/charts/_rels/chart66.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68.xml"/><Relationship Id="rId1" Type="http://schemas.microsoft.com/office/2011/relationships/chartStyle" Target="style68.xml"/></Relationships>
</file>

<file path=ppt/charts/_rels/chart67.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69.xml"/><Relationship Id="rId1" Type="http://schemas.microsoft.com/office/2011/relationships/chartStyle" Target="style69.xml"/></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70.xml"/><Relationship Id="rId1" Type="http://schemas.microsoft.com/office/2011/relationships/chartStyle" Target="style70.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70.xlsx"/><Relationship Id="rId2" Type="http://schemas.microsoft.com/office/2011/relationships/chartColorStyle" Target="colors71.xml"/><Relationship Id="rId1" Type="http://schemas.microsoft.com/office/2011/relationships/chartStyle" Target="style71.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71.xlsx"/><Relationship Id="rId2" Type="http://schemas.microsoft.com/office/2011/relationships/chartColorStyle" Target="colors72.xml"/><Relationship Id="rId1" Type="http://schemas.microsoft.com/office/2011/relationships/chartStyle" Target="style72.xml"/></Relationships>
</file>

<file path=ppt/charts/_rels/chart71.xml.rels><?xml version="1.0" encoding="UTF-8" standalone="yes"?>
<Relationships xmlns="http://schemas.openxmlformats.org/package/2006/relationships"><Relationship Id="rId3" Type="http://schemas.openxmlformats.org/officeDocument/2006/relationships/package" Target="../embeddings/Microsoft_Excel_Worksheet72.xlsx"/><Relationship Id="rId2" Type="http://schemas.microsoft.com/office/2011/relationships/chartColorStyle" Target="colors73.xml"/><Relationship Id="rId1" Type="http://schemas.microsoft.com/office/2011/relationships/chartStyle" Target="style73.xml"/></Relationships>
</file>

<file path=ppt/charts/_rels/chart72.xml.rels><?xml version="1.0" encoding="UTF-8" standalone="yes"?>
<Relationships xmlns="http://schemas.openxmlformats.org/package/2006/relationships"><Relationship Id="rId3" Type="http://schemas.openxmlformats.org/officeDocument/2006/relationships/package" Target="../embeddings/Microsoft_Excel_Worksheet73.xlsx"/><Relationship Id="rId2" Type="http://schemas.microsoft.com/office/2011/relationships/chartColorStyle" Target="colors74.xml"/><Relationship Id="rId1" Type="http://schemas.microsoft.com/office/2011/relationships/chartStyle" Target="style74.xml"/></Relationships>
</file>

<file path=ppt/charts/_rels/chart73.xml.rels><?xml version="1.0" encoding="UTF-8" standalone="yes"?>
<Relationships xmlns="http://schemas.openxmlformats.org/package/2006/relationships"><Relationship Id="rId3" Type="http://schemas.openxmlformats.org/officeDocument/2006/relationships/package" Target="../embeddings/Microsoft_Excel_Worksheet74.xlsx"/><Relationship Id="rId2" Type="http://schemas.microsoft.com/office/2011/relationships/chartColorStyle" Target="colors75.xml"/><Relationship Id="rId1" Type="http://schemas.microsoft.com/office/2011/relationships/chartStyle" Target="style75.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Ex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Microsoft_Excel_Worksheet.xlsx"/></Relationships>
</file>

<file path=ppt/charts/_rels/chartEx2.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22.498585407379988</c:v>
                </c:pt>
                <c:pt idx="1">
                  <c:v>32.587658697368553</c:v>
                </c:pt>
                <c:pt idx="2">
                  <c:v>34.766065349416607</c:v>
                </c:pt>
              </c:numCache>
            </c:numRef>
          </c:val>
          <c:extLst>
            <c:ext xmlns:c16="http://schemas.microsoft.com/office/drawing/2014/chart" uri="{C3380CC4-5D6E-409C-BE32-E72D297353CC}">
              <c16:uniqueId val="{00000000-46A7-472A-96CB-113FC411F214}"/>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13.405156999999999</c:v>
                </c:pt>
                <c:pt idx="1">
                  <c:v>4.6410800000000023</c:v>
                </c:pt>
                <c:pt idx="2">
                  <c:v>4.1445989999999995</c:v>
                </c:pt>
              </c:numCache>
            </c:numRef>
          </c:val>
          <c:extLst>
            <c:ext xmlns:c16="http://schemas.microsoft.com/office/drawing/2014/chart" uri="{C3380CC4-5D6E-409C-BE32-E72D297353CC}">
              <c16:uniqueId val="{00000001-46A7-472A-96CB-113FC411F21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35.903742407379987</c:v>
                </c:pt>
                <c:pt idx="1">
                  <c:v>37.228738697368556</c:v>
                </c:pt>
                <c:pt idx="2">
                  <c:v>38.910664349416606</c:v>
                </c:pt>
              </c:numCache>
            </c:numRef>
          </c:val>
          <c:smooth val="0"/>
          <c:extLst>
            <c:ext xmlns:c16="http://schemas.microsoft.com/office/drawing/2014/chart" uri="{C3380CC4-5D6E-409C-BE32-E72D297353CC}">
              <c16:uniqueId val="{00000002-46A7-472A-96CB-113FC411F21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87.250329365516222</c:v>
                </c:pt>
                <c:pt idx="1">
                  <c:v>101.02006195686388</c:v>
                </c:pt>
                <c:pt idx="2">
                  <c:v>100.26553022446599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3.4403213465952565</c:v>
                </c:pt>
                <c:pt idx="1">
                  <c:v>99.47036688617122</c:v>
                </c:pt>
                <c:pt idx="2">
                  <c:v>93.183015479346622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90.690650712111491</c:v>
                </c:pt>
                <c:pt idx="1">
                  <c:v>200.49042884303509</c:v>
                </c:pt>
                <c:pt idx="2">
                  <c:v>193.44854570381261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100.26553022446599</c:v>
                </c:pt>
                <c:pt idx="2">
                  <c:v>57.910641311976086</c:v>
                </c:pt>
                <c:pt idx="3">
                  <c:v>83.250274976917794</c:v>
                </c:pt>
                <c:pt idx="4">
                  <c:v>78.34845710133655</c:v>
                </c:pt>
                <c:pt idx="5">
                  <c:v>107.73969086126674</c:v>
                </c:pt>
                <c:pt idx="7">
                  <c:v>81.812266062874286</c:v>
                </c:pt>
                <c:pt idx="8">
                  <c:v>173.29615562254062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93.183015479346622</c:v>
                </c:pt>
                <c:pt idx="2">
                  <c:v>38.395728321230244</c:v>
                </c:pt>
                <c:pt idx="3">
                  <c:v>133.3158142924508</c:v>
                </c:pt>
                <c:pt idx="4">
                  <c:v>51.575093760654617</c:v>
                </c:pt>
                <c:pt idx="5">
                  <c:v>117.92623869021973</c:v>
                </c:pt>
                <c:pt idx="7">
                  <c:v>85.303218766138855</c:v>
                </c:pt>
                <c:pt idx="8">
                  <c:v>121.44932506422954</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193.44854570381261</c:v>
                </c:pt>
                <c:pt idx="2">
                  <c:v>96.306369633206316</c:v>
                </c:pt>
                <c:pt idx="3">
                  <c:v>216.5660892693686</c:v>
                </c:pt>
                <c:pt idx="4">
                  <c:v>129.92355086199117</c:v>
                </c:pt>
                <c:pt idx="5">
                  <c:v>225.66592955148647</c:v>
                </c:pt>
                <c:pt idx="7">
                  <c:v>167.11548482901313</c:v>
                </c:pt>
                <c:pt idx="8">
                  <c:v>294.74548068677024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2.1335882486531346</c:v>
                </c:pt>
                <c:pt idx="2">
                  <c:v>2.3742628407209709</c:v>
                </c:pt>
                <c:pt idx="3">
                  <c:v>2.3769997995177694</c:v>
                </c:pt>
                <c:pt idx="4">
                  <c:v>2.4433921689232183</c:v>
                </c:pt>
                <c:pt idx="6">
                  <c:v>4.4643330396336083</c:v>
                </c:pt>
                <c:pt idx="7">
                  <c:v>4.4643330396336083</c:v>
                </c:pt>
                <c:pt idx="8">
                  <c:v>4.4787799041552185</c:v>
                </c:pt>
                <c:pt idx="9">
                  <c:v>4.5239876898293616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2.0526512486531345</c:v>
                </c:pt>
                <c:pt idx="5">
                  <c:v>2.3624551689232187</c:v>
                </c:pt>
                <c:pt idx="10">
                  <c:v>2.3448096898293618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0.24067459206783659</c:v>
                </c:pt>
                <c:pt idx="2">
                  <c:v>2.7369587967986104E-3</c:v>
                </c:pt>
                <c:pt idx="3">
                  <c:v>6.6392369405448959E-2</c:v>
                </c:pt>
                <c:pt idx="7">
                  <c:v>1.4446864521610208E-2</c:v>
                </c:pt>
                <c:pt idx="8">
                  <c:v>0.1922437856741428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6">
                  <c:v>0.22433612928960994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8.0936999999999995E-2</c:v>
                </c:pt>
                <c:pt idx="5">
                  <c:v>2.3262139999999998</c:v>
                </c:pt>
                <c:pt idx="10">
                  <c:v>2.1791779999999998</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2.2452769999999997</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0.14703599999999994</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2.1335882486531346</c:v>
                </c:pt>
                <c:pt idx="5">
                  <c:v>4.6886691689232185</c:v>
                </c:pt>
                <c:pt idx="10">
                  <c:v>4.5239876898293616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Bijstandsontvangers</c:v>
                </c:pt>
                <c:pt idx="1">
                  <c:v>Huishoudens laag inkomen (drempel)</c:v>
                </c:pt>
                <c:pt idx="2">
                  <c:v>Inwoners</c:v>
                </c:pt>
                <c:pt idx="3">
                  <c:v>Re-integratie klassiek</c:v>
                </c:pt>
                <c:pt idx="4">
                  <c:v>Eenpersoonshuishoudens</c:v>
                </c:pt>
                <c:pt idx="5">
                  <c:v>Klantenpotentieel regionaal</c:v>
                </c:pt>
                <c:pt idx="6">
                  <c:v>Loonkostensubsidie</c:v>
                </c:pt>
                <c:pt idx="7">
                  <c:v>Omgevingsadressendichtheid</c:v>
                </c:pt>
                <c:pt idx="10">
                  <c:v>Overig</c:v>
                </c:pt>
              </c:strCache>
            </c:strRef>
          </c:cat>
          <c:val>
            <c:numRef>
              <c:f>Sheet1!$B$2:$B$12</c:f>
              <c:numCache>
                <c:formatCode>General</c:formatCode>
                <c:ptCount val="11"/>
                <c:pt idx="0">
                  <c:v>0.87475102624000123</c:v>
                </c:pt>
                <c:pt idx="1">
                  <c:v>0.59153688921600012</c:v>
                </c:pt>
                <c:pt idx="2">
                  <c:v>0.28876845712000004</c:v>
                </c:pt>
                <c:pt idx="3">
                  <c:v>0.24627403581352006</c:v>
                </c:pt>
                <c:pt idx="4">
                  <c:v>0.14507651808000005</c:v>
                </c:pt>
                <c:pt idx="5">
                  <c:v>0.116969138</c:v>
                </c:pt>
                <c:pt idx="6">
                  <c:v>4.0952424760000002E-2</c:v>
                </c:pt>
                <c:pt idx="7">
                  <c:v>4.0481200599840006E-2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4"/>
                <c:pt idx="0">
                  <c:v>Participatie</c:v>
                </c:pt>
                <c:pt idx="1">
                  <c:v>Armoedebestrijding kinderen</c:v>
                </c:pt>
                <c:pt idx="2">
                  <c:v>Schulden en armoede</c:v>
                </c:pt>
                <c:pt idx="3">
                  <c:v>Perspectief op werk 2020</c:v>
                </c:pt>
              </c:strCache>
            </c:strRef>
          </c:cat>
          <c:val>
            <c:numRef>
              <c:f>Sheet1!$B$2:$B$12</c:f>
              <c:numCache>
                <c:formatCode>General</c:formatCode>
                <c:ptCount val="11"/>
                <c:pt idx="0">
                  <c:v>2.088768</c:v>
                </c:pt>
                <c:pt idx="1">
                  <c:v>6.1176000000000001E-2</c:v>
                </c:pt>
                <c:pt idx="2">
                  <c:v>2.9234E-2</c:v>
                </c:pt>
                <c:pt idx="3">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0.51644971382806681</c:v>
                </c:pt>
                <c:pt idx="1">
                  <c:v>0.53105745818218653</c:v>
                </c:pt>
                <c:pt idx="2">
                  <c:v>0.57631165828929343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2.7386000000000001E-2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0.51644971382806681</c:v>
                </c:pt>
                <c:pt idx="1">
                  <c:v>0.53105745818218653</c:v>
                </c:pt>
                <c:pt idx="2">
                  <c:v>0.60369765828929345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21.952295920601326</c:v>
                </c:pt>
                <c:pt idx="1">
                  <c:v>22.708349362104954</c:v>
                </c:pt>
                <c:pt idx="2">
                  <c:v>24.643447288518491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1.1710425040622594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21.952295920601326</c:v>
                </c:pt>
                <c:pt idx="1">
                  <c:v>22.708349362104954</c:v>
                </c:pt>
                <c:pt idx="2">
                  <c:v>25.814489792580751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24.643447288518491</c:v>
                </c:pt>
                <c:pt idx="2">
                  <c:v>21.8984469591337</c:v>
                </c:pt>
                <c:pt idx="3">
                  <c:v>24.268464498843976</c:v>
                </c:pt>
                <c:pt idx="4">
                  <c:v>23.927941153635075</c:v>
                </c:pt>
                <c:pt idx="5">
                  <c:v>25.78635440604797</c:v>
                </c:pt>
                <c:pt idx="7">
                  <c:v>23.970301754415182</c:v>
                </c:pt>
                <c:pt idx="8">
                  <c:v>33.955312144977931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1.1710425040622594</c:v>
                </c:pt>
                <c:pt idx="2">
                  <c:v>1.15403673643742</c:v>
                </c:pt>
                <c:pt idx="3">
                  <c:v>1.1537274403052258</c:v>
                </c:pt>
                <c:pt idx="4">
                  <c:v>1.1459682918513467</c:v>
                </c:pt>
                <c:pt idx="5">
                  <c:v>4.6734166307626026</c:v>
                </c:pt>
                <c:pt idx="7">
                  <c:v>2.0317872748391488</c:v>
                </c:pt>
                <c:pt idx="8">
                  <c:v>2.2145955341353969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25.814489792580751</c:v>
                </c:pt>
                <c:pt idx="2">
                  <c:v>23.052483695571119</c:v>
                </c:pt>
                <c:pt idx="3">
                  <c:v>25.422191939149201</c:v>
                </c:pt>
                <c:pt idx="4">
                  <c:v>25.073909445486422</c:v>
                </c:pt>
                <c:pt idx="5">
                  <c:v>30.459771036810565</c:v>
                </c:pt>
                <c:pt idx="7">
                  <c:v>26.002089029254329</c:v>
                </c:pt>
                <c:pt idx="8">
                  <c:v>36.169907679113322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0.45011554410121152</c:v>
                </c:pt>
                <c:pt idx="2">
                  <c:v>0.45011554410121152</c:v>
                </c:pt>
                <c:pt idx="3">
                  <c:v>0.45698573651496138</c:v>
                </c:pt>
                <c:pt idx="4">
                  <c:v>0.53105745818218653</c:v>
                </c:pt>
                <c:pt idx="6">
                  <c:v>0.52663017961996106</c:v>
                </c:pt>
                <c:pt idx="7">
                  <c:v>0.52663017961996106</c:v>
                </c:pt>
                <c:pt idx="8">
                  <c:v>0.54998262772516615</c:v>
                </c:pt>
                <c:pt idx="9">
                  <c:v>0.57631165828929343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0.51644971382806681</c:v>
                </c:pt>
                <c:pt idx="5">
                  <c:v>0.53105745818218653</c:v>
                </c:pt>
                <c:pt idx="10">
                  <c:v>0.57631165828929343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6.8701924137498831E-3</c:v>
                </c:pt>
                <c:pt idx="3">
                  <c:v>7.4071721667225102E-2</c:v>
                </c:pt>
                <c:pt idx="7">
                  <c:v>2.3352448105205089E-2</c:v>
                </c:pt>
                <c:pt idx="8">
                  <c:v>2.6329030564127304E-2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6.6334169726855283E-2</c:v>
                </c:pt>
                <c:pt idx="6">
                  <c:v>4.4272785622254847E-3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2.7386000000000001E-2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2.7386000000000001E-2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0.51644971382806681</c:v>
                </c:pt>
                <c:pt idx="5">
                  <c:v>0.53105745818218653</c:v>
                </c:pt>
                <c:pt idx="10">
                  <c:v>0.60369765828929345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Jongeren</c:v>
                </c:pt>
                <c:pt idx="2">
                  <c:v>Huishoudens met laag inkomen (drempel)</c:v>
                </c:pt>
                <c:pt idx="3">
                  <c:v>Eenouderhuishoudens</c:v>
                </c:pt>
                <c:pt idx="4">
                  <c:v>Huishoudens</c:v>
                </c:pt>
                <c:pt idx="5">
                  <c:v>Omgevingsadressendichtheid</c:v>
                </c:pt>
                <c:pt idx="6">
                  <c:v>Bijstandsontvangers</c:v>
                </c:pt>
                <c:pt idx="7">
                  <c:v>Minderheden</c:v>
                </c:pt>
                <c:pt idx="8">
                  <c:v>Ouderen</c:v>
                </c:pt>
                <c:pt idx="9">
                  <c:v>Klantenpotentieel lokaal</c:v>
                </c:pt>
                <c:pt idx="10">
                  <c:v>Overig</c:v>
                </c:pt>
              </c:strCache>
            </c:strRef>
          </c:cat>
          <c:val>
            <c:numRef>
              <c:f>Sheet1!$B$2:$B$12</c:f>
              <c:numCache>
                <c:formatCode>General</c:formatCode>
                <c:ptCount val="11"/>
                <c:pt idx="0">
                  <c:v>0.11196374904</c:v>
                </c:pt>
                <c:pt idx="1">
                  <c:v>0.10221767763999999</c:v>
                </c:pt>
                <c:pt idx="2">
                  <c:v>9.5685995496000001E-2</c:v>
                </c:pt>
                <c:pt idx="3">
                  <c:v>4.3417253360000005E-2</c:v>
                </c:pt>
                <c:pt idx="4">
                  <c:v>3.3484463999999999E-2</c:v>
                </c:pt>
                <c:pt idx="5">
                  <c:v>2.8861596723960006E-2</c:v>
                </c:pt>
                <c:pt idx="6">
                  <c:v>2.3892816826666701E-2</c:v>
                </c:pt>
                <c:pt idx="7">
                  <c:v>2.2765228199999998E-2</c:v>
                </c:pt>
                <c:pt idx="8">
                  <c:v>1.8257834400000002E-2</c:v>
                </c:pt>
                <c:pt idx="9">
                  <c:v>1.8210441600000002E-2</c:v>
                </c:pt>
                <c:pt idx="10">
                  <c:v>7.7554601002666701E-2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956.32854745303018</c:v>
                </c:pt>
                <c:pt idx="1">
                  <c:v>1393.4686862810465</c:v>
                </c:pt>
                <c:pt idx="2">
                  <c:v>1486.6187184390919</c:v>
                </c:pt>
              </c:numCache>
            </c:numRef>
          </c:val>
          <c:extLst>
            <c:ext xmlns:c16="http://schemas.microsoft.com/office/drawing/2014/chart" uri="{C3380CC4-5D6E-409C-BE32-E72D297353CC}">
              <c16:uniqueId val="{00000000-6615-4F91-98A7-ED426CC7B14D}"/>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569.80179376009517</c:v>
                </c:pt>
                <c:pt idx="1">
                  <c:v>198.45548618831788</c:v>
                </c:pt>
                <c:pt idx="2">
                  <c:v>177.22564782348411</c:v>
                </c:pt>
              </c:numCache>
            </c:numRef>
          </c:val>
          <c:extLst>
            <c:ext xmlns:c16="http://schemas.microsoft.com/office/drawing/2014/chart" uri="{C3380CC4-5D6E-409C-BE32-E72D297353CC}">
              <c16:uniqueId val="{00000001-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1526.1303412131253</c:v>
                </c:pt>
                <c:pt idx="1">
                  <c:v>1591.9241724693643</c:v>
                </c:pt>
                <c:pt idx="2">
                  <c:v>1663.8443662625759</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Verhoging taalniveau statush</c:v>
                </c:pt>
                <c:pt idx="1">
                  <c:v>Landelijke vreemdelingenvoorz</c:v>
                </c:pt>
              </c:strCache>
            </c:strRef>
          </c:cat>
          <c:val>
            <c:numRef>
              <c:f>Sheet1!$B$2:$B$12</c:f>
              <c:numCache>
                <c:formatCode>General</c:formatCode>
                <c:ptCount val="11"/>
                <c:pt idx="0">
                  <c:v>2.7386000000000001E-2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0.73797468314753345</c:v>
                </c:pt>
                <c:pt idx="1">
                  <c:v>3.7502013636997362</c:v>
                </c:pt>
                <c:pt idx="2">
                  <c:v>3.811596188158648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0.97601400000000005</c:v>
                </c:pt>
                <c:pt idx="2">
                  <c:v>0.70282199999999995</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0.73797468314753345</c:v>
                </c:pt>
                <c:pt idx="1">
                  <c:v>4.7262153636997359</c:v>
                </c:pt>
                <c:pt idx="2">
                  <c:v>4.5144181881586478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176.50674076716896</c:v>
                </c:pt>
                <c:pt idx="1">
                  <c:v>1024.9252155506247</c:v>
                </c:pt>
                <c:pt idx="2">
                  <c:v>1041.7043422133502</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266.74337250614923</c:v>
                </c:pt>
                <c:pt idx="2">
                  <c:v>192.08034982235583</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176.50674076716896</c:v>
                </c:pt>
                <c:pt idx="1">
                  <c:v>1291.6685880567741</c:v>
                </c:pt>
                <c:pt idx="2">
                  <c:v>1233.784692035706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1041.7043422133502</c:v>
                </c:pt>
                <c:pt idx="2">
                  <c:v>658.19649702237655</c:v>
                </c:pt>
                <c:pt idx="3">
                  <c:v>1226.9497431651509</c:v>
                </c:pt>
                <c:pt idx="4">
                  <c:v>886.73701952494014</c:v>
                </c:pt>
                <c:pt idx="5">
                  <c:v>1035.4990853228592</c:v>
                </c:pt>
                <c:pt idx="7">
                  <c:v>951.84558625883164</c:v>
                </c:pt>
                <c:pt idx="8">
                  <c:v>1316.7328145476197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192.08034982235583</c:v>
                </c:pt>
                <c:pt idx="2">
                  <c:v>56.490395697272376</c:v>
                </c:pt>
                <c:pt idx="3">
                  <c:v>109.30392609699769</c:v>
                </c:pt>
                <c:pt idx="4">
                  <c:v>88.846000000000004</c:v>
                </c:pt>
                <c:pt idx="5">
                  <c:v>225.6669358094469</c:v>
                </c:pt>
                <c:pt idx="7">
                  <c:v>120.07681440092924</c:v>
                </c:pt>
                <c:pt idx="8">
                  <c:v>229.66183506539343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1233.784692035706</c:v>
                </c:pt>
                <c:pt idx="2">
                  <c:v>714.68689271964888</c:v>
                </c:pt>
                <c:pt idx="3">
                  <c:v>1336.2536692621486</c:v>
                </c:pt>
                <c:pt idx="4">
                  <c:v>975.58301952494014</c:v>
                </c:pt>
                <c:pt idx="5">
                  <c:v>1261.166021132306</c:v>
                </c:pt>
                <c:pt idx="7">
                  <c:v>1071.922400659761</c:v>
                </c:pt>
                <c:pt idx="8">
                  <c:v>1546.3946496130131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0.6922950073366464</c:v>
                </c:pt>
                <c:pt idx="2">
                  <c:v>0.6922950073366464</c:v>
                </c:pt>
                <c:pt idx="3">
                  <c:v>3.7297038308608426</c:v>
                </c:pt>
                <c:pt idx="4">
                  <c:v>3.7502013636997362</c:v>
                </c:pt>
                <c:pt idx="6">
                  <c:v>4.691197366253772</c:v>
                </c:pt>
                <c:pt idx="7">
                  <c:v>4.6175770734903079</c:v>
                </c:pt>
                <c:pt idx="8">
                  <c:v>4.6175770734903079</c:v>
                </c:pt>
                <c:pt idx="9">
                  <c:v>4.5144181881586478</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0.73797468314753345</c:v>
                </c:pt>
                <c:pt idx="5">
                  <c:v>3.7502013636997362</c:v>
                </c:pt>
                <c:pt idx="10">
                  <c:v>3.811596188158648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3.0374088235241961</c:v>
                </c:pt>
                <c:pt idx="3">
                  <c:v>2.0497532838893471E-2</c:v>
                </c:pt>
                <c:pt idx="8">
                  <c:v>0.17003311466833945</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4.567967581088709E-2</c:v>
                </c:pt>
                <c:pt idx="6">
                  <c:v>3.5017997445963484E-2</c:v>
                </c:pt>
                <c:pt idx="7">
                  <c:v>7.3620292763464212E-2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0.97601400000000005</c:v>
                </c:pt>
                <c:pt idx="10">
                  <c:v>0.70282199999999995</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0.97601400000000005</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9">
                  <c:v>0.2731920000000001</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0.73797468314753345</c:v>
                </c:pt>
                <c:pt idx="5">
                  <c:v>4.7262153636997359</c:v>
                </c:pt>
                <c:pt idx="10">
                  <c:v>4.5144181881586478</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Gem. Gestand. inkomen (huishoudens)</c:v>
                </c:pt>
                <c:pt idx="2">
                  <c:v>Uitkeringsont. min. bijstandsont.</c:v>
                </c:pt>
                <c:pt idx="3">
                  <c:v>Gem. gestand. inkomen (huish. kinderen)</c:v>
                </c:pt>
                <c:pt idx="4">
                  <c:v>Eenouderhuishoudens</c:v>
                </c:pt>
                <c:pt idx="5">
                  <c:v>Ouders lang psychisch medicijngebruik</c:v>
                </c:pt>
                <c:pt idx="6">
                  <c:v>Eenouderhuishoudens 2 of meer kinderen</c:v>
                </c:pt>
                <c:pt idx="7">
                  <c:v>BO leerlingen, leerlingengewicht 0,3</c:v>
                </c:pt>
                <c:pt idx="8">
                  <c:v>Huishoudens laag inkomen (drempel)</c:v>
                </c:pt>
                <c:pt idx="9">
                  <c:v>Jeugdigen in gezinnen armoederisico</c:v>
                </c:pt>
                <c:pt idx="10">
                  <c:v>Overig</c:v>
                </c:pt>
              </c:strCache>
            </c:strRef>
          </c:cat>
          <c:val>
            <c:numRef>
              <c:f>Sheet1!$B$2:$B$12</c:f>
              <c:numCache>
                <c:formatCode>General</c:formatCode>
                <c:ptCount val="11"/>
                <c:pt idx="0">
                  <c:v>3.0083140292400001</c:v>
                </c:pt>
                <c:pt idx="1">
                  <c:v>-1.449007272232</c:v>
                </c:pt>
                <c:pt idx="2">
                  <c:v>1.4264958115200002</c:v>
                </c:pt>
                <c:pt idx="3">
                  <c:v>-1.0668173307792002</c:v>
                </c:pt>
                <c:pt idx="4">
                  <c:v>0.68904864236000007</c:v>
                </c:pt>
                <c:pt idx="5">
                  <c:v>0.53331671884358189</c:v>
                </c:pt>
                <c:pt idx="6">
                  <c:v>0.39974034255999996</c:v>
                </c:pt>
                <c:pt idx="7">
                  <c:v>-0.23848937111999999</c:v>
                </c:pt>
                <c:pt idx="8">
                  <c:v>0.17982256874400002</c:v>
                </c:pt>
                <c:pt idx="9">
                  <c:v>0.15945556626896001</c:v>
                </c:pt>
                <c:pt idx="10">
                  <c:v>0.16971648275330597</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7"/>
                <c:pt idx="0">
                  <c:v>Voogdij 18 plus</c:v>
                </c:pt>
                <c:pt idx="1">
                  <c:v>Transformatiefonds SD Jeugd</c:v>
                </c:pt>
                <c:pt idx="6">
                  <c:v>Suppletie uitkering IUSD</c:v>
                </c:pt>
              </c:strCache>
            </c:strRef>
          </c:cat>
          <c:val>
            <c:numRef>
              <c:f>Sheet1!$B$2:$B$12</c:f>
              <c:numCache>
                <c:formatCode>General</c:formatCode>
                <c:ptCount val="11"/>
                <c:pt idx="0">
                  <c:v>0.72464300000000004</c:v>
                </c:pt>
                <c:pt idx="1">
                  <c:v>0</c:v>
                </c:pt>
                <c:pt idx="6">
                  <c:v>-2.1821E-2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3.1399801420067672</c:v>
                </c:pt>
                <c:pt idx="1">
                  <c:v>9.1845536397108098</c:v>
                </c:pt>
                <c:pt idx="2">
                  <c:v>9.8888602754302148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2.2611539999999999</c:v>
                </c:pt>
                <c:pt idx="1">
                  <c:v>0</c:v>
                </c:pt>
                <c:pt idx="2">
                  <c:v>1.6590000000000001E-2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5.4011341420067671</c:v>
                </c:pt>
                <c:pt idx="1">
                  <c:v>9.1845536397108098</c:v>
                </c:pt>
                <c:pt idx="2">
                  <c:v>9.9054502754302156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133.46850896908813</c:v>
                </c:pt>
                <c:pt idx="1">
                  <c:v>392.73726330756904</c:v>
                </c:pt>
                <c:pt idx="2">
                  <c:v>422.85385595784726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96.112981382300433</c:v>
                </c:pt>
                <c:pt idx="1">
                  <c:v>0</c:v>
                </c:pt>
                <c:pt idx="2">
                  <c:v>0.70939878559822112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229.58149035138854</c:v>
                </c:pt>
                <c:pt idx="1">
                  <c:v>392.73726330756904</c:v>
                </c:pt>
                <c:pt idx="2">
                  <c:v>423.56325474344544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422.85385595784726</c:v>
                </c:pt>
                <c:pt idx="2">
                  <c:v>287.09231991096664</c:v>
                </c:pt>
                <c:pt idx="3">
                  <c:v>394.46936652345659</c:v>
                </c:pt>
                <c:pt idx="4">
                  <c:v>359.45200094076768</c:v>
                </c:pt>
                <c:pt idx="5">
                  <c:v>368.29126479162153</c:v>
                </c:pt>
                <c:pt idx="7">
                  <c:v>352.32623804170305</c:v>
                </c:pt>
                <c:pt idx="8">
                  <c:v>390.67031988727007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0.70939878559822112</c:v>
                </c:pt>
                <c:pt idx="2">
                  <c:v>1.1136266552755232</c:v>
                </c:pt>
                <c:pt idx="3">
                  <c:v>0.71119303811034429</c:v>
                </c:pt>
                <c:pt idx="4">
                  <c:v>1.4140811455847255</c:v>
                </c:pt>
                <c:pt idx="5">
                  <c:v>1.3274450667815596</c:v>
                </c:pt>
                <c:pt idx="7">
                  <c:v>1.1415864764380381</c:v>
                </c:pt>
                <c:pt idx="8">
                  <c:v>144.33676496396893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423.56325474344544</c:v>
                </c:pt>
                <c:pt idx="2">
                  <c:v>288.20594656624218</c:v>
                </c:pt>
                <c:pt idx="3">
                  <c:v>395.18055956156701</c:v>
                </c:pt>
                <c:pt idx="4">
                  <c:v>360.86608208635238</c:v>
                </c:pt>
                <c:pt idx="5">
                  <c:v>369.61870985840318</c:v>
                </c:pt>
                <c:pt idx="7">
                  <c:v>353.46782451814119</c:v>
                </c:pt>
                <c:pt idx="8">
                  <c:v>535.00708485123891</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chemeClr val="tx1">
                <a:lumMod val="50000"/>
                <a:lumOff val="50000"/>
              </a:schemeClr>
            </a:solidFill>
            <a:ln>
              <a:noFill/>
            </a:ln>
            <a:effectLst/>
          </c:spPr>
          <c:invertIfNegative val="0"/>
          <c:cat>
            <c:numRef>
              <c:f>Sheet1!$A$2:$A$4</c:f>
              <c:numCache>
                <c:formatCode>General</c:formatCode>
                <c:ptCount val="3"/>
                <c:pt idx="0">
                  <c:v>2018</c:v>
                </c:pt>
                <c:pt idx="1">
                  <c:v>2019</c:v>
                </c:pt>
                <c:pt idx="2">
                  <c:v>2020</c:v>
                </c:pt>
              </c:numCache>
            </c:numRef>
          </c:cat>
          <c:val>
            <c:numRef>
              <c:f>Sheet1!$C$2:$C$4</c:f>
              <c:numCache>
                <c:formatCode>0%</c:formatCode>
                <c:ptCount val="3"/>
                <c:pt idx="0">
                  <c:v>0.89410014502889201</c:v>
                </c:pt>
                <c:pt idx="1">
                  <c:v>0.89025936669910799</c:v>
                </c:pt>
                <c:pt idx="2">
                  <c:v>0.89157740916156281</c:v>
                </c:pt>
              </c:numCache>
            </c:numRef>
          </c:val>
          <c:extLst>
            <c:ext xmlns:c16="http://schemas.microsoft.com/office/drawing/2014/chart" uri="{C3380CC4-5D6E-409C-BE32-E72D297353CC}">
              <c16:uniqueId val="{00000000-6615-4F91-98A7-ED426CC7B14D}"/>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0%</c:formatCode>
                <c:ptCount val="3"/>
                <c:pt idx="0">
                  <c:v>0.89410014502889201</c:v>
                </c:pt>
                <c:pt idx="1">
                  <c:v>0.89025936669910799</c:v>
                </c:pt>
                <c:pt idx="2">
                  <c:v>0.89157740916156281</c:v>
                </c:pt>
              </c:numCache>
            </c:numRef>
          </c:val>
          <c:smooth val="0"/>
          <c:extLst>
            <c:ext xmlns:c16="http://schemas.microsoft.com/office/drawing/2014/chart" uri="{C3380CC4-5D6E-409C-BE32-E72D297353CC}">
              <c16:uniqueId val="{00000002-6615-4F91-98A7-ED426CC7B14D}"/>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At val="0"/>
        <c:auto val="1"/>
        <c:lblAlgn val="ctr"/>
        <c:lblOffset val="100"/>
        <c:noMultiLvlLbl val="0"/>
      </c:catAx>
      <c:valAx>
        <c:axId val="904930720"/>
        <c:scaling>
          <c:orientation val="minMax"/>
          <c:min val="0"/>
        </c:scaling>
        <c:delete val="1"/>
        <c:axPos val="l"/>
        <c:numFmt formatCode="0%"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5.4011341420067671</c:v>
                </c:pt>
                <c:pt idx="2">
                  <c:v>5.420879276074829</c:v>
                </c:pt>
                <c:pt idx="3">
                  <c:v>10.997392543839242</c:v>
                </c:pt>
                <c:pt idx="4">
                  <c:v>9.1845536397108098</c:v>
                </c:pt>
                <c:pt idx="6">
                  <c:v>9.1845536397108098</c:v>
                </c:pt>
                <c:pt idx="7">
                  <c:v>9.416207135577892</c:v>
                </c:pt>
                <c:pt idx="8">
                  <c:v>9.4326781933802479</c:v>
                </c:pt>
                <c:pt idx="9">
                  <c:v>9.8888602754302166</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3.1399801420067672</c:v>
                </c:pt>
                <c:pt idx="5">
                  <c:v>9.1845536397108098</c:v>
                </c:pt>
                <c:pt idx="10">
                  <c:v>9.8888602754302148</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1.9745134068062043E-2</c:v>
                </c:pt>
                <c:pt idx="2">
                  <c:v>5.5765132677644127</c:v>
                </c:pt>
                <c:pt idx="3">
                  <c:v>0.44831509587156837</c:v>
                </c:pt>
                <c:pt idx="6">
                  <c:v>0.23165349586708167</c:v>
                </c:pt>
                <c:pt idx="7">
                  <c:v>1.6471057802355245E-2</c:v>
                </c:pt>
                <c:pt idx="8">
                  <c:v>0.45618208204996819</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2.2611539999999999</c:v>
                </c:pt>
                <c:pt idx="5">
                  <c:v>0</c:v>
                </c:pt>
                <c:pt idx="10">
                  <c:v>1.6590000000000001E-2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1.6590000000000001E-2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pt idx="4">
                  <c:v>2.2611539999999999</c:v>
                </c:pt>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5.4011341420067671</c:v>
                </c:pt>
                <c:pt idx="5">
                  <c:v>9.1845536397108098</c:v>
                </c:pt>
                <c:pt idx="10">
                  <c:v>9.9054502754302156</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Medicijngebruik met drempel</c:v>
                </c:pt>
                <c:pt idx="1">
                  <c:v>Inwoners</c:v>
                </c:pt>
                <c:pt idx="2">
                  <c:v>Huishoudens met laag inkomen (drempel)</c:v>
                </c:pt>
                <c:pt idx="3">
                  <c:v>Ouderen</c:v>
                </c:pt>
                <c:pt idx="4">
                  <c:v>Gem. gestandaardiseerd inkomen 75 t/m 84</c:v>
                </c:pt>
                <c:pt idx="5">
                  <c:v>Gem. gestandaardiseerd inkomen 85+</c:v>
                </c:pt>
                <c:pt idx="6">
                  <c:v>Huishoudens</c:v>
                </c:pt>
                <c:pt idx="7">
                  <c:v>Uitkeringsont. min bijstandsont.</c:v>
                </c:pt>
                <c:pt idx="8">
                  <c:v>Klantenpotentieel lokaal</c:v>
                </c:pt>
                <c:pt idx="9">
                  <c:v>Wajong</c:v>
                </c:pt>
                <c:pt idx="10">
                  <c:v>Overig</c:v>
                </c:pt>
              </c:strCache>
            </c:strRef>
          </c:cat>
          <c:val>
            <c:numRef>
              <c:f>Sheet1!$B$2:$B$12</c:f>
              <c:numCache>
                <c:formatCode>General</c:formatCode>
                <c:ptCount val="11"/>
                <c:pt idx="0">
                  <c:v>2.6005147972946898</c:v>
                </c:pt>
                <c:pt idx="1">
                  <c:v>1.2798549764000002</c:v>
                </c:pt>
                <c:pt idx="2">
                  <c:v>1.149909515664</c:v>
                </c:pt>
                <c:pt idx="3">
                  <c:v>1.0444118178000001</c:v>
                </c:pt>
                <c:pt idx="4">
                  <c:v>0.50741918400887998</c:v>
                </c:pt>
                <c:pt idx="5">
                  <c:v>0.41080062409963203</c:v>
                </c:pt>
                <c:pt idx="6">
                  <c:v>0.32647352400000001</c:v>
                </c:pt>
                <c:pt idx="7">
                  <c:v>0.32005924703999999</c:v>
                </c:pt>
                <c:pt idx="8">
                  <c:v>0.29102983519999998</c:v>
                </c:pt>
                <c:pt idx="9">
                  <c:v>0.28628085096000006</c:v>
                </c:pt>
                <c:pt idx="10">
                  <c:v>1.672105902963013</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WMO</c:v>
                </c:pt>
                <c:pt idx="1">
                  <c:v>Programma Sociaal domein</c:v>
                </c:pt>
              </c:strCache>
            </c:strRef>
          </c:cat>
          <c:val>
            <c:numRef>
              <c:f>Sheet1!$B$2:$B$12</c:f>
              <c:numCache>
                <c:formatCode>General</c:formatCode>
                <c:ptCount val="11"/>
                <c:pt idx="0">
                  <c:v>1.6590000000000001E-2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2.1359533782578</c:v>
                </c:pt>
                <c:pt idx="1">
                  <c:v>2.1630843965217603</c:v>
                </c:pt>
                <c:pt idx="2">
                  <c:v>2.2679523801677606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4.8422E-2</c:v>
                </c:pt>
                <c:pt idx="1">
                  <c:v>4.8422E-2</c:v>
                </c:pt>
                <c:pt idx="2">
                  <c:v>4.8422E-2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2.1843753782577999</c:v>
                </c:pt>
                <c:pt idx="1">
                  <c:v>2.2115063965217603</c:v>
                </c:pt>
                <c:pt idx="2">
                  <c:v>2.3163743801677605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510.87141312073663</c:v>
                </c:pt>
                <c:pt idx="1">
                  <c:v>591.16818707891775</c:v>
                </c:pt>
                <c:pt idx="2">
                  <c:v>619.82847230602908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11.581439846926573</c:v>
                </c:pt>
                <c:pt idx="1">
                  <c:v>13.233670401749112</c:v>
                </c:pt>
                <c:pt idx="2">
                  <c:v>13.233670401749112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522.45285296766326</c:v>
                </c:pt>
                <c:pt idx="1">
                  <c:v>604.40185748066688</c:v>
                </c:pt>
                <c:pt idx="2">
                  <c:v>633.06214270777821</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619.82847230602908</c:v>
                </c:pt>
                <c:pt idx="2">
                  <c:v>508.10484762042256</c:v>
                </c:pt>
                <c:pt idx="3">
                  <c:v>414.36746980674371</c:v>
                </c:pt>
                <c:pt idx="4">
                  <c:v>396.34118399407998</c:v>
                </c:pt>
                <c:pt idx="5">
                  <c:v>392.61612320271303</c:v>
                </c:pt>
                <c:pt idx="7">
                  <c:v>427.85740615598979</c:v>
                </c:pt>
                <c:pt idx="8">
                  <c:v>616.96967866372336</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13.233670401749112</c:v>
                </c:pt>
                <c:pt idx="2">
                  <c:v>6.7806377257011139</c:v>
                </c:pt>
                <c:pt idx="3">
                  <c:v>7.924942263279446</c:v>
                </c:pt>
                <c:pt idx="4">
                  <c:v>7.0853333333333337</c:v>
                </c:pt>
                <c:pt idx="5">
                  <c:v>7.0577311263625351</c:v>
                </c:pt>
                <c:pt idx="7">
                  <c:v>7.2121611121691078</c:v>
                </c:pt>
                <c:pt idx="8">
                  <c:v>12.508359007729863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633.06214270777821</c:v>
                </c:pt>
                <c:pt idx="2">
                  <c:v>514.88548534612357</c:v>
                </c:pt>
                <c:pt idx="3">
                  <c:v>422.2924120700232</c:v>
                </c:pt>
                <c:pt idx="4">
                  <c:v>403.42651732741331</c:v>
                </c:pt>
                <c:pt idx="5">
                  <c:v>399.67385432907554</c:v>
                </c:pt>
                <c:pt idx="7">
                  <c:v>435.06956726815889</c:v>
                </c:pt>
                <c:pt idx="8">
                  <c:v>629.47803767145308</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2.0923041823999395</c:v>
                </c:pt>
                <c:pt idx="2">
                  <c:v>2.0923041823999395</c:v>
                </c:pt>
                <c:pt idx="3">
                  <c:v>2.1701397319298583</c:v>
                </c:pt>
                <c:pt idx="4">
                  <c:v>2.2115063965217603</c:v>
                </c:pt>
                <c:pt idx="6">
                  <c:v>2.2108557009943057</c:v>
                </c:pt>
                <c:pt idx="7">
                  <c:v>2.2108557009943057</c:v>
                </c:pt>
                <c:pt idx="8">
                  <c:v>2.2108557009943057</c:v>
                </c:pt>
                <c:pt idx="9">
                  <c:v>2.3163743801677605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2.1359533782578</c:v>
                </c:pt>
                <c:pt idx="5">
                  <c:v>2.1630843965217603</c:v>
                </c:pt>
                <c:pt idx="10">
                  <c:v>2.2679523801677606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7.7835549529918807E-2</c:v>
                </c:pt>
                <c:pt idx="3">
                  <c:v>4.1366664591901962E-2</c:v>
                </c:pt>
                <c:pt idx="8">
                  <c:v>0.10551867917345471</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9.2071195857860402E-2</c:v>
                </c:pt>
                <c:pt idx="6">
                  <c:v>6.5069552745446505E-4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4.8422E-2</c:v>
                </c:pt>
                <c:pt idx="5">
                  <c:v>4.8422E-2</c:v>
                </c:pt>
                <c:pt idx="10">
                  <c:v>4.8422E-2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2.1843753782577999</c:v>
                </c:pt>
                <c:pt idx="5">
                  <c:v>2.2115063965217603</c:v>
                </c:pt>
                <c:pt idx="10">
                  <c:v>2.3163743801677605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Land</c:v>
                </c:pt>
                <c:pt idx="2">
                  <c:v>Leerlingen VO</c:v>
                </c:pt>
                <c:pt idx="3">
                  <c:v>Kernen</c:v>
                </c:pt>
                <c:pt idx="4">
                  <c:v>Huishoudens laag inkomen (drempel)</c:v>
                </c:pt>
                <c:pt idx="5">
                  <c:v>Inwoners</c:v>
                </c:pt>
                <c:pt idx="6">
                  <c:v>Omgevingsadressendichtheid</c:v>
                </c:pt>
                <c:pt idx="7">
                  <c:v>Minderheden</c:v>
                </c:pt>
                <c:pt idx="8">
                  <c:v>Binnenwater</c:v>
                </c:pt>
                <c:pt idx="9">
                  <c:v>Klantenpotentieel regionaal</c:v>
                </c:pt>
                <c:pt idx="10">
                  <c:v>Overig</c:v>
                </c:pt>
              </c:strCache>
            </c:strRef>
          </c:cat>
          <c:val>
            <c:numRef>
              <c:f>Sheet1!$B$2:$B$12</c:f>
              <c:numCache>
                <c:formatCode>General</c:formatCode>
                <c:ptCount val="11"/>
                <c:pt idx="0">
                  <c:v>1.0770310408000001</c:v>
                </c:pt>
                <c:pt idx="1">
                  <c:v>0.38576580172000002</c:v>
                </c:pt>
                <c:pt idx="2">
                  <c:v>0.37828228838400002</c:v>
                </c:pt>
                <c:pt idx="3">
                  <c:v>0.17821425699999999</c:v>
                </c:pt>
                <c:pt idx="4">
                  <c:v>0.13456044747599999</c:v>
                </c:pt>
                <c:pt idx="5">
                  <c:v>3.9206161280000006E-2</c:v>
                </c:pt>
                <c:pt idx="6">
                  <c:v>3.573340546776E-2</c:v>
                </c:pt>
                <c:pt idx="7">
                  <c:v>3.1565781000000001E-2</c:v>
                </c:pt>
                <c:pt idx="8">
                  <c:v>6.6509830399999999E-3</c:v>
                </c:pt>
                <c:pt idx="9">
                  <c:v>9.4221400000000003E-4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Voorschoolse voorz peuters</c:v>
                </c:pt>
                <c:pt idx="1">
                  <c:v>Aanpak lerarentekort G4 2020-2021</c:v>
                </c:pt>
              </c:strCache>
            </c:strRef>
          </c:cat>
          <c:val>
            <c:numRef>
              <c:f>Sheet1!$B$2:$B$12</c:f>
              <c:numCache>
                <c:formatCode>General</c:formatCode>
                <c:ptCount val="11"/>
                <c:pt idx="0">
                  <c:v>4.8422E-2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0.13311161116213335</c:v>
                </c:pt>
                <c:pt idx="1">
                  <c:v>0.17064053336429333</c:v>
                </c:pt>
                <c:pt idx="2">
                  <c:v>0.17782759421162669</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0.02</c:v>
                </c:pt>
                <c:pt idx="1">
                  <c:v>2.4289999999999999E-2</c:v>
                </c:pt>
                <c:pt idx="2">
                  <c:v>2.4289999999999999E-2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0.15311161116213334</c:v>
                </c:pt>
                <c:pt idx="1">
                  <c:v>0.19493053336429333</c:v>
                </c:pt>
                <c:pt idx="2">
                  <c:v>0.2021175942116267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-4.8272091562000004</c:v>
                </c:pt>
                <c:pt idx="1">
                  <c:v>-5.0078374932800003</c:v>
                </c:pt>
                <c:pt idx="2">
                  <c:v>-4.7215174309599997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-4.8272091562000004</c:v>
                </c:pt>
                <c:pt idx="1">
                  <c:v>-5.0078374932800003</c:v>
                </c:pt>
                <c:pt idx="2">
                  <c:v>-4.7215174309599997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5.658063893655247</c:v>
                </c:pt>
                <c:pt idx="1">
                  <c:v>7.2966960302870669</c:v>
                </c:pt>
                <c:pt idx="2">
                  <c:v>7.6040192513309961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0.85012326787384174</c:v>
                </c:pt>
                <c:pt idx="1">
                  <c:v>1.0386556059180707</c:v>
                </c:pt>
                <c:pt idx="2">
                  <c:v>1.0386556059180707</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6.5081871615290883</c:v>
                </c:pt>
                <c:pt idx="1">
                  <c:v>8.3353516362051376</c:v>
                </c:pt>
                <c:pt idx="2">
                  <c:v>8.6426748572490677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7.6040192513309961</c:v>
                </c:pt>
                <c:pt idx="2">
                  <c:v>7.5743166817736016</c:v>
                </c:pt>
                <c:pt idx="3">
                  <c:v>7.788118427481745</c:v>
                </c:pt>
                <c:pt idx="4">
                  <c:v>7.7644217966768974</c:v>
                </c:pt>
                <c:pt idx="5">
                  <c:v>8.4210658158425975</c:v>
                </c:pt>
                <c:pt idx="7">
                  <c:v>7.8869806804437097</c:v>
                </c:pt>
                <c:pt idx="8">
                  <c:v>10.211948526877521</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1.0386556059180707</c:v>
                </c:pt>
                <c:pt idx="2">
                  <c:v>0</c:v>
                </c:pt>
                <c:pt idx="3">
                  <c:v>0</c:v>
                </c:pt>
                <c:pt idx="4">
                  <c:v>0</c:v>
                </c:pt>
                <c:pt idx="5">
                  <c:v>0</c:v>
                </c:pt>
                <c:pt idx="7">
                  <c:v>0</c:v>
                </c:pt>
                <c:pt idx="8">
                  <c:v>1.3105011218792462</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8.6426748572490677</c:v>
                </c:pt>
                <c:pt idx="2">
                  <c:v>7.5743166817736016</c:v>
                </c:pt>
                <c:pt idx="3">
                  <c:v>7.788118427481745</c:v>
                </c:pt>
                <c:pt idx="4">
                  <c:v>7.7644217966768974</c:v>
                </c:pt>
                <c:pt idx="5">
                  <c:v>8.4210658158425975</c:v>
                </c:pt>
                <c:pt idx="7">
                  <c:v>7.8869806804437097</c:v>
                </c:pt>
                <c:pt idx="8">
                  <c:v>11.522449648756767</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0.15028870626851495</c:v>
                </c:pt>
                <c:pt idx="2">
                  <c:v>0.15028870626851495</c:v>
                </c:pt>
                <c:pt idx="3">
                  <c:v>0.18684945455361804</c:v>
                </c:pt>
                <c:pt idx="4">
                  <c:v>0.19064053336429332</c:v>
                </c:pt>
                <c:pt idx="6">
                  <c:v>0.19385193482742777</c:v>
                </c:pt>
                <c:pt idx="7">
                  <c:v>0.19385193482742777</c:v>
                </c:pt>
                <c:pt idx="8">
                  <c:v>0.19385193482742777</c:v>
                </c:pt>
                <c:pt idx="9">
                  <c:v>0.2021175942116267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0.13311161116213335</c:v>
                </c:pt>
                <c:pt idx="5">
                  <c:v>0.17064053336429333</c:v>
                </c:pt>
                <c:pt idx="10">
                  <c:v>0.17782759421162669</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3.6560748285103077E-2</c:v>
                </c:pt>
                <c:pt idx="3">
                  <c:v>3.7910788106752936E-3</c:v>
                </c:pt>
                <c:pt idx="8">
                  <c:v>8.2656593841989433E-3</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2.8229048936183948E-3</c:v>
                </c:pt>
                <c:pt idx="6">
                  <c:v>1.0785985368655777E-3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0.02</c:v>
                </c:pt>
                <c:pt idx="5">
                  <c:v>2.4289999999999999E-2</c:v>
                </c:pt>
                <c:pt idx="10">
                  <c:v>2.4289999999999999E-2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4.2899999999999987E-3</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0.15311161116213334</c:v>
                </c:pt>
                <c:pt idx="5">
                  <c:v>0.19493053336429333</c:v>
                </c:pt>
                <c:pt idx="10">
                  <c:v>0.2021175942116267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Jongeren</c:v>
                </c:pt>
                <c:pt idx="1">
                  <c:v>Inwoners</c:v>
                </c:pt>
                <c:pt idx="2">
                  <c:v>Huishoudens laag inkomen (drempel)</c:v>
                </c:pt>
                <c:pt idx="3">
                  <c:v>Eenouderhuishoudens</c:v>
                </c:pt>
                <c:pt idx="4">
                  <c:v>Huishoudens</c:v>
                </c:pt>
                <c:pt idx="5">
                  <c:v>Omgevingsadressendichtheid</c:v>
                </c:pt>
                <c:pt idx="6">
                  <c:v>Bijstandsontvangers</c:v>
                </c:pt>
                <c:pt idx="7">
                  <c:v>Minderheden</c:v>
                </c:pt>
                <c:pt idx="8">
                  <c:v>Ouderen</c:v>
                </c:pt>
                <c:pt idx="9">
                  <c:v>Klantenpotentieel lokaal</c:v>
                </c:pt>
                <c:pt idx="10">
                  <c:v>Overig</c:v>
                </c:pt>
              </c:strCache>
            </c:strRef>
          </c:cat>
          <c:val>
            <c:numRef>
              <c:f>Sheet1!$B$2:$B$12</c:f>
              <c:numCache>
                <c:formatCode>General</c:formatCode>
                <c:ptCount val="11"/>
                <c:pt idx="0">
                  <c:v>6.0457657000000005E-2</c:v>
                </c:pt>
                <c:pt idx="1">
                  <c:v>2.9027638640000006E-2</c:v>
                </c:pt>
                <c:pt idx="2">
                  <c:v>2.3292410231999999E-2</c:v>
                </c:pt>
                <c:pt idx="3">
                  <c:v>1.0575477640000001E-2</c:v>
                </c:pt>
                <c:pt idx="4">
                  <c:v>8.1850912000000012E-3</c:v>
                </c:pt>
                <c:pt idx="5">
                  <c:v>6.9967507209600013E-3</c:v>
                </c:pt>
                <c:pt idx="6">
                  <c:v>5.6889790533333406E-3</c:v>
                </c:pt>
                <c:pt idx="7">
                  <c:v>5.5362528000000005E-3</c:v>
                </c:pt>
                <c:pt idx="8">
                  <c:v>4.6706088000000008E-3</c:v>
                </c:pt>
                <c:pt idx="9">
                  <c:v>4.3839952E-3</c:v>
                </c:pt>
                <c:pt idx="10">
                  <c:v>1.9012732925333314E-2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Gezond in de stad</c:v>
                </c:pt>
                <c:pt idx="1">
                  <c:v>Gezondsheidsachterstanden</c:v>
                </c:pt>
              </c:strCache>
            </c:strRef>
          </c:cat>
          <c:val>
            <c:numRef>
              <c:f>Sheet1!$B$2:$B$12</c:f>
              <c:numCache>
                <c:formatCode>General</c:formatCode>
                <c:ptCount val="11"/>
                <c:pt idx="0">
                  <c:v>2.4289999999999999E-2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4.2255746337</c:v>
                </c:pt>
                <c:pt idx="1">
                  <c:v>4.336766707819999</c:v>
                </c:pt>
                <c:pt idx="2">
                  <c:v>4.5482432663200001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8.1056000000000003E-2</c:v>
                </c:pt>
                <c:pt idx="1">
                  <c:v>9.9764000000000005E-2</c:v>
                </c:pt>
                <c:pt idx="2">
                  <c:v>0.20039000000000001</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4.3066306337000002</c:v>
                </c:pt>
                <c:pt idx="1">
                  <c:v>4.4365307078199994</c:v>
                </c:pt>
                <c:pt idx="2">
                  <c:v>4.7486332663199997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2000</c:v>
                </c:pt>
                <c:pt idx="1">
                  <c:v>2000</c:v>
                </c:pt>
                <c:pt idx="2">
                  <c:v>2000</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1000</c:v>
                </c:pt>
                <c:pt idx="1">
                  <c:v>1000</c:v>
                </c:pt>
                <c:pt idx="2">
                  <c:v>1000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3000</c:v>
                </c:pt>
                <c:pt idx="1">
                  <c:v>3000</c:v>
                </c:pt>
                <c:pt idx="2">
                  <c:v>3000</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194.48572933892075</c:v>
                </c:pt>
                <c:pt idx="2">
                  <c:v>165.02470033489965</c:v>
                </c:pt>
                <c:pt idx="3">
                  <c:v>180.92279063059974</c:v>
                </c:pt>
                <c:pt idx="4">
                  <c:v>193.89876527957722</c:v>
                </c:pt>
                <c:pt idx="5">
                  <c:v>191.6314332339509</c:v>
                </c:pt>
                <c:pt idx="7">
                  <c:v>182.86942236975688</c:v>
                </c:pt>
                <c:pt idx="8">
                  <c:v>213.995119850484</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8.5688018472590439</c:v>
                </c:pt>
                <c:pt idx="2">
                  <c:v>5.0015805211448097</c:v>
                </c:pt>
                <c:pt idx="3">
                  <c:v>4.5595232991812065</c:v>
                </c:pt>
                <c:pt idx="4">
                  <c:v>4.5847255369928401</c:v>
                </c:pt>
                <c:pt idx="5">
                  <c:v>4.8947005601034039</c:v>
                </c:pt>
                <c:pt idx="7">
                  <c:v>4.7601324793555655</c:v>
                </c:pt>
                <c:pt idx="8">
                  <c:v>5.3467620922219039</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203.05453118617973</c:v>
                </c:pt>
                <c:pt idx="2">
                  <c:v>170.02628085604448</c:v>
                </c:pt>
                <c:pt idx="3">
                  <c:v>185.48231392978096</c:v>
                </c:pt>
                <c:pt idx="4">
                  <c:v>198.48349081657005</c:v>
                </c:pt>
                <c:pt idx="5">
                  <c:v>196.52613379405429</c:v>
                </c:pt>
                <c:pt idx="7">
                  <c:v>187.62955484911245</c:v>
                </c:pt>
                <c:pt idx="8">
                  <c:v>219.34188194270592</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4.2853379006812116</c:v>
                </c:pt>
                <c:pt idx="2">
                  <c:v>4.2853379006812116</c:v>
                </c:pt>
                <c:pt idx="3">
                  <c:v>4.2853379006812116</c:v>
                </c:pt>
                <c:pt idx="4">
                  <c:v>4.4178227078199992</c:v>
                </c:pt>
                <c:pt idx="6">
                  <c:v>4.4363954560410903</c:v>
                </c:pt>
                <c:pt idx="7">
                  <c:v>4.4363954560410903</c:v>
                </c:pt>
                <c:pt idx="8">
                  <c:v>4.4363954560410903</c:v>
                </c:pt>
                <c:pt idx="9">
                  <c:v>4.6480072663200005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4.2255746337</c:v>
                </c:pt>
                <c:pt idx="5">
                  <c:v>4.336766707819999</c:v>
                </c:pt>
                <c:pt idx="10">
                  <c:v>4.5482432663200001</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3">
                  <c:v>0.13248480713878763</c:v>
                </c:pt>
                <c:pt idx="8">
                  <c:v>0.21161181027891038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2.1292733018788659E-2</c:v>
                </c:pt>
                <c:pt idx="6">
                  <c:v>1.3525177890926979E-4</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8.1056000000000003E-2</c:v>
                </c:pt>
                <c:pt idx="5">
                  <c:v>9.9764000000000005E-2</c:v>
                </c:pt>
                <c:pt idx="10">
                  <c:v>0.20039000000000001</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4">
                  <c:v>1.8708000000000002E-2</c:v>
                </c:pt>
                <c:pt idx="9">
                  <c:v>0.10062600000000001</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4.3066306337000002</c:v>
                </c:pt>
                <c:pt idx="5">
                  <c:v>4.4365307078199994</c:v>
                </c:pt>
                <c:pt idx="10">
                  <c:v>4.7486332663199997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Huishoudens</c:v>
                </c:pt>
                <c:pt idx="2">
                  <c:v>Klantenpotentieel lokaal</c:v>
                </c:pt>
                <c:pt idx="3">
                  <c:v>Klantenpotentieel regionaal</c:v>
                </c:pt>
                <c:pt idx="4">
                  <c:v>Opp. historische kernen &lt;40 ha</c:v>
                </c:pt>
                <c:pt idx="5">
                  <c:v>Opp. historische kernen 40-64 ha</c:v>
                </c:pt>
                <c:pt idx="10">
                  <c:v>Overig</c:v>
                </c:pt>
              </c:strCache>
            </c:strRef>
          </c:cat>
          <c:val>
            <c:numRef>
              <c:f>Sheet1!$B$2:$B$12</c:f>
              <c:numCache>
                <c:formatCode>General</c:formatCode>
                <c:ptCount val="11"/>
                <c:pt idx="0">
                  <c:v>1.9531453999200004</c:v>
                </c:pt>
                <c:pt idx="1">
                  <c:v>1.3172416088000001</c:v>
                </c:pt>
                <c:pt idx="2">
                  <c:v>1.1465833600000002</c:v>
                </c:pt>
                <c:pt idx="3">
                  <c:v>0.11844976000000002</c:v>
                </c:pt>
                <c:pt idx="4">
                  <c:v>1.2823137599999999E-2</c:v>
                </c:pt>
                <c:pt idx="6">
                  <c:v>#N/A</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-205.1861411289637</c:v>
                </c:pt>
                <c:pt idx="1">
                  <c:v>-214.13826619686992</c:v>
                </c:pt>
                <c:pt idx="2">
                  <c:v>-201.89504109125116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-205.1861411289637</c:v>
                </c:pt>
                <c:pt idx="1">
                  <c:v>-214.13826619686992</c:v>
                </c:pt>
                <c:pt idx="2">
                  <c:v>-201.89504109125116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3"/>
                <c:pt idx="0">
                  <c:v>Combinatiefuncties</c:v>
                </c:pt>
                <c:pt idx="1">
                  <c:v>Bibliotheekmiddelen</c:v>
                </c:pt>
                <c:pt idx="2">
                  <c:v>Proeftuinen cultuurprofielen</c:v>
                </c:pt>
              </c:strCache>
            </c:strRef>
          </c:cat>
          <c:val>
            <c:numRef>
              <c:f>Sheet1!$B$2:$B$12</c:f>
              <c:numCache>
                <c:formatCode>General</c:formatCode>
                <c:ptCount val="11"/>
                <c:pt idx="0">
                  <c:v>0.10038999999999999</c:v>
                </c:pt>
                <c:pt idx="1">
                  <c:v>0.1</c:v>
                </c:pt>
                <c:pt idx="2">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9.4939665598085945</c:v>
                </c:pt>
                <c:pt idx="1">
                  <c:v>9.9958395346044693</c:v>
                </c:pt>
                <c:pt idx="2">
                  <c:v>10.508140916817466</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7.6369000000000006E-2</c:v>
                </c:pt>
                <c:pt idx="1">
                  <c:v>7.6369000000000006E-2</c:v>
                </c:pt>
                <c:pt idx="2">
                  <c:v>7.6369000000000006E-2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9.5703355598085942</c:v>
                </c:pt>
                <c:pt idx="1">
                  <c:v>10.072208534604469</c:v>
                </c:pt>
                <c:pt idx="2">
                  <c:v>10.584509916817465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403.55209384547288</c:v>
                </c:pt>
                <c:pt idx="1">
                  <c:v>427.42835605081967</c:v>
                </c:pt>
                <c:pt idx="2">
                  <c:v>449.33468386288661</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3.246153192212871</c:v>
                </c:pt>
                <c:pt idx="1">
                  <c:v>3.2655862481826734</c:v>
                </c:pt>
                <c:pt idx="2">
                  <c:v>3.2655862481826734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406.79824703768577</c:v>
                </c:pt>
                <c:pt idx="1">
                  <c:v>430.69394229900234</c:v>
                </c:pt>
                <c:pt idx="2">
                  <c:v>452.60027011106928</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449.33468386288661</c:v>
                </c:pt>
                <c:pt idx="2">
                  <c:v>214.37999365264147</c:v>
                </c:pt>
                <c:pt idx="3">
                  <c:v>233.3042324950504</c:v>
                </c:pt>
                <c:pt idx="4">
                  <c:v>213.4841536422075</c:v>
                </c:pt>
                <c:pt idx="5">
                  <c:v>209.64104106775901</c:v>
                </c:pt>
                <c:pt idx="7">
                  <c:v>217.70235521441461</c:v>
                </c:pt>
                <c:pt idx="8">
                  <c:v>275.25525292745277</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3.2655862481826734</c:v>
                </c:pt>
                <c:pt idx="2">
                  <c:v>0.43635198633062794</c:v>
                </c:pt>
                <c:pt idx="3">
                  <c:v>2.2103570969263084</c:v>
                </c:pt>
                <c:pt idx="4">
                  <c:v>0.43534776679168086</c:v>
                </c:pt>
                <c:pt idx="5">
                  <c:v>0</c:v>
                </c:pt>
                <c:pt idx="7">
                  <c:v>0.77051421251215435</c:v>
                </c:pt>
                <c:pt idx="8">
                  <c:v>5.9654816356031368</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452.60027011106928</c:v>
                </c:pt>
                <c:pt idx="2">
                  <c:v>214.81634563897208</c:v>
                </c:pt>
                <c:pt idx="3">
                  <c:v>235.51458959197674</c:v>
                </c:pt>
                <c:pt idx="4">
                  <c:v>213.91950140899914</c:v>
                </c:pt>
                <c:pt idx="5">
                  <c:v>209.64104106775901</c:v>
                </c:pt>
                <c:pt idx="7">
                  <c:v>218.47286942692676</c:v>
                </c:pt>
                <c:pt idx="8">
                  <c:v>281.22073456305594</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9.5703355598085942</c:v>
                </c:pt>
                <c:pt idx="2">
                  <c:v>9.7690426605337919</c:v>
                </c:pt>
                <c:pt idx="3">
                  <c:v>9.7690426605337919</c:v>
                </c:pt>
                <c:pt idx="4">
                  <c:v>10.072208534604471</c:v>
                </c:pt>
                <c:pt idx="6">
                  <c:v>10.072208534604469</c:v>
                </c:pt>
                <c:pt idx="7">
                  <c:v>10.095909374729025</c:v>
                </c:pt>
                <c:pt idx="8">
                  <c:v>10.095909374729025</c:v>
                </c:pt>
                <c:pt idx="9">
                  <c:v>10.584509916817467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9.4939665598085945</c:v>
                </c:pt>
                <c:pt idx="5">
                  <c:v>9.9958395346044693</c:v>
                </c:pt>
                <c:pt idx="10">
                  <c:v>10.508140916817466</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0.20207490472942971</c:v>
                </c:pt>
                <c:pt idx="3">
                  <c:v>0.30316587407067802</c:v>
                </c:pt>
                <c:pt idx="6">
                  <c:v>5.9168292648528957E-2</c:v>
                </c:pt>
                <c:pt idx="8">
                  <c:v>0.48860054208844084</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2">
                  <c:v>3.367804004233014E-3</c:v>
                </c:pt>
                <c:pt idx="7">
                  <c:v>3.5467452523973535E-2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7.6369000000000006E-2</c:v>
                </c:pt>
                <c:pt idx="5">
                  <c:v>7.6369000000000006E-2</c:v>
                </c:pt>
                <c:pt idx="10">
                  <c:v>7.6369000000000006E-2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9.5703355598085942</c:v>
                </c:pt>
                <c:pt idx="5">
                  <c:v>10.072208534604469</c:v>
                </c:pt>
                <c:pt idx="10">
                  <c:v>10.584509916817465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Land</c:v>
                </c:pt>
                <c:pt idx="2">
                  <c:v>Land * bodemfactor gemeente</c:v>
                </c:pt>
                <c:pt idx="3">
                  <c:v>Opp. bebouwing kern *bodemfactor kern</c:v>
                </c:pt>
                <c:pt idx="4">
                  <c:v>Woonruimten * bodemfactor kern</c:v>
                </c:pt>
                <c:pt idx="5">
                  <c:v>Oppervlak bebouwing woonkernen</c:v>
                </c:pt>
                <c:pt idx="6">
                  <c:v>Inwoners</c:v>
                </c:pt>
                <c:pt idx="7">
                  <c:v>Kernen * bodemfactor buiten kom</c:v>
                </c:pt>
                <c:pt idx="8">
                  <c:v>Omgevingsadressendichtheid</c:v>
                </c:pt>
                <c:pt idx="9">
                  <c:v>Oppervlak bebouwing buitengebied</c:v>
                </c:pt>
                <c:pt idx="10">
                  <c:v>Overig</c:v>
                </c:pt>
              </c:strCache>
            </c:strRef>
          </c:cat>
          <c:val>
            <c:numRef>
              <c:f>Sheet1!$B$2:$B$12</c:f>
              <c:numCache>
                <c:formatCode>General</c:formatCode>
                <c:ptCount val="11"/>
                <c:pt idx="0">
                  <c:v>1.6274493435200004</c:v>
                </c:pt>
                <c:pt idx="1">
                  <c:v>1.2628328689600001</c:v>
                </c:pt>
                <c:pt idx="2">
                  <c:v>1.1717400456528</c:v>
                </c:pt>
                <c:pt idx="3">
                  <c:v>1.0312121966328001</c:v>
                </c:pt>
                <c:pt idx="4">
                  <c:v>0.95506346317199986</c:v>
                </c:pt>
                <c:pt idx="5">
                  <c:v>0.74772117055999998</c:v>
                </c:pt>
                <c:pt idx="6">
                  <c:v>0.61523514624000009</c:v>
                </c:pt>
                <c:pt idx="7">
                  <c:v>0.61158739979999999</c:v>
                </c:pt>
                <c:pt idx="8">
                  <c:v>0.48789842080980006</c:v>
                </c:pt>
                <c:pt idx="9">
                  <c:v>0.37176653279999999</c:v>
                </c:pt>
                <c:pt idx="10">
                  <c:v>1.6256343286700634</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VTH provinciale taken</c:v>
                </c:pt>
                <c:pt idx="1">
                  <c:v>Deltaprogr ruimtelijke adaptatie</c:v>
                </c:pt>
              </c:strCache>
            </c:strRef>
          </c:cat>
          <c:val>
            <c:numRef>
              <c:f>Sheet1!$B$2:$B$12</c:f>
              <c:numCache>
                <c:formatCode>General</c:formatCode>
                <c:ptCount val="11"/>
                <c:pt idx="0">
                  <c:v>7.6369000000000006E-2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-1.3321409227907413</c:v>
                </c:pt>
                <c:pt idx="1">
                  <c:v>-1.410361957984555</c:v>
                </c:pt>
                <c:pt idx="2">
                  <c:v>-1.490380184031405</c:v>
                </c:pt>
              </c:numCache>
            </c:numRef>
          </c:val>
          <c:extLst>
            <c:ext xmlns:c16="http://schemas.microsoft.com/office/drawing/2014/chart" uri="{C3380CC4-5D6E-409C-BE32-E72D297353CC}">
              <c16:uniqueId val="{00000000-3BB3-43E1-B9B7-1E0DD39FEBD0}"/>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3BB3-43E1-B9B7-1E0DD39FEBD0}"/>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-1.3321409227907413</c:v>
                </c:pt>
                <c:pt idx="1">
                  <c:v>-1.410361957984555</c:v>
                </c:pt>
                <c:pt idx="2">
                  <c:v>-1.490380184031405</c:v>
                </c:pt>
              </c:numCache>
            </c:numRef>
          </c:val>
          <c:smooth val="0"/>
          <c:extLst>
            <c:ext xmlns:c16="http://schemas.microsoft.com/office/drawing/2014/chart" uri="{C3380CC4-5D6E-409C-BE32-E72D297353CC}">
              <c16:uniqueId val="{00000002-3BB3-43E1-B9B7-1E0DD39FEBD0}"/>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-56.624199727567003</c:v>
                </c:pt>
                <c:pt idx="1">
                  <c:v>-60.307960231957367</c:v>
                </c:pt>
                <c:pt idx="2">
                  <c:v>-63.729589670375653</c:v>
                </c:pt>
              </c:numCache>
            </c:numRef>
          </c:val>
          <c:extLst>
            <c:ext xmlns:c16="http://schemas.microsoft.com/office/drawing/2014/chart" uri="{C3380CC4-5D6E-409C-BE32-E72D297353CC}">
              <c16:uniqueId val="{00000000-DF29-4518-A454-F289027AFB24}"/>
            </c:ext>
          </c:extLst>
        </c:ser>
        <c:ser>
          <c:idx val="2"/>
          <c:order val="2"/>
          <c:tx>
            <c:strRef>
              <c:f>Sheet1!$D$1</c:f>
              <c:strCache>
                <c:ptCount val="1"/>
                <c:pt idx="0">
                  <c:v>Aanvullen</c:v>
                </c:pt>
              </c:strCache>
            </c:strRef>
          </c:tx>
          <c:spPr>
            <a:solidFill>
              <a:schemeClr val="accent2"/>
            </a:solidFill>
            <a:ln>
              <a:noFill/>
            </a:ln>
            <a:effectLst/>
          </c:spPr>
          <c:invertIfNegative val="0"/>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DF29-4518-A454-F289027AFB24}"/>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-56.624199727567003</c:v>
                </c:pt>
                <c:pt idx="1">
                  <c:v>-60.307960231957367</c:v>
                </c:pt>
                <c:pt idx="2">
                  <c:v>-63.729589670375653</c:v>
                </c:pt>
              </c:numCache>
            </c:numRef>
          </c:val>
          <c:smooth val="0"/>
          <c:extLst>
            <c:ext xmlns:c16="http://schemas.microsoft.com/office/drawing/2014/chart" uri="{C3380CC4-5D6E-409C-BE32-E72D297353CC}">
              <c16:uniqueId val="{00000002-DF29-4518-A454-F289027AFB24}"/>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-63.729589670375653</c:v>
                </c:pt>
                <c:pt idx="2">
                  <c:v>-37.919349328147398</c:v>
                </c:pt>
                <c:pt idx="3">
                  <c:v>-39.999124642798137</c:v>
                </c:pt>
                <c:pt idx="4">
                  <c:v>-37.558353719957417</c:v>
                </c:pt>
                <c:pt idx="5">
                  <c:v>-37.200587816293556</c:v>
                </c:pt>
                <c:pt idx="7">
                  <c:v>-38.169353876799128</c:v>
                </c:pt>
                <c:pt idx="8">
                  <c:v>-33.929896422028413</c:v>
                </c:pt>
              </c:numCache>
            </c:numRef>
          </c:val>
          <c:extLst>
            <c:ext xmlns:c16="http://schemas.microsoft.com/office/drawing/2014/chart" uri="{C3380CC4-5D6E-409C-BE32-E72D297353CC}">
              <c16:uniqueId val="{00000000-AD4C-4889-AFEC-545623B4FED5}"/>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AD4C-4889-AFEC-545623B4FED5}"/>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-63.729589670375653</c:v>
                </c:pt>
                <c:pt idx="2">
                  <c:v>-37.919349328147398</c:v>
                </c:pt>
                <c:pt idx="3">
                  <c:v>-39.999124642798137</c:v>
                </c:pt>
                <c:pt idx="4">
                  <c:v>-37.558353719957417</c:v>
                </c:pt>
                <c:pt idx="5">
                  <c:v>-37.200587816293556</c:v>
                </c:pt>
                <c:pt idx="7">
                  <c:v>-38.169353876799128</c:v>
                </c:pt>
                <c:pt idx="8">
                  <c:v>-33.929896422028413</c:v>
                </c:pt>
              </c:numCache>
            </c:numRef>
          </c:val>
          <c:smooth val="0"/>
          <c:extLst>
            <c:ext xmlns:c16="http://schemas.microsoft.com/office/drawing/2014/chart" uri="{C3380CC4-5D6E-409C-BE32-E72D297353CC}">
              <c16:uniqueId val="{00000002-AD4C-4889-AFEC-545623B4FED5}"/>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-201.89504109125116</c:v>
                </c:pt>
                <c:pt idx="2">
                  <c:v>-264.37014473131137</c:v>
                </c:pt>
                <c:pt idx="3">
                  <c:v>-138.82414657178376</c:v>
                </c:pt>
                <c:pt idx="4">
                  <c:v>-156.99379028469141</c:v>
                </c:pt>
                <c:pt idx="5">
                  <c:v>-117.96250352089615</c:v>
                </c:pt>
                <c:pt idx="7">
                  <c:v>-169.53764627717067</c:v>
                </c:pt>
                <c:pt idx="8">
                  <c:v>-147.07977578705629</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-201.89504109125116</c:v>
                </c:pt>
                <c:pt idx="2">
                  <c:v>-264.37014473131137</c:v>
                </c:pt>
                <c:pt idx="3">
                  <c:v>-138.82414657178376</c:v>
                </c:pt>
                <c:pt idx="4">
                  <c:v>-156.99379028469141</c:v>
                </c:pt>
                <c:pt idx="5">
                  <c:v>-117.96250352089615</c:v>
                </c:pt>
                <c:pt idx="7">
                  <c:v>-169.53764627717067</c:v>
                </c:pt>
                <c:pt idx="8">
                  <c:v>-147.07977578705629</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high"/>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ax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-1.3677381981434953</c:v>
                </c:pt>
                <c:pt idx="2">
                  <c:v>-1.3677381981434953</c:v>
                </c:pt>
                <c:pt idx="3">
                  <c:v>-1.4103619579845548</c:v>
                </c:pt>
                <c:pt idx="4">
                  <c:v>-1.4103619579845548</c:v>
                </c:pt>
                <c:pt idx="6">
                  <c:v>-1.4211086440456957</c:v>
                </c:pt>
                <c:pt idx="7">
                  <c:v>-1.4211086440456957</c:v>
                </c:pt>
                <c:pt idx="8">
                  <c:v>-1.490380184031405</c:v>
                </c:pt>
                <c:pt idx="9">
                  <c:v>-1.490380184031405</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-1.3321409227907413</c:v>
                </c:pt>
                <c:pt idx="5">
                  <c:v>-1.410361957984555</c:v>
                </c:pt>
                <c:pt idx="10">
                  <c:v>-1.490380184031405</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3.5597275352754136E-2</c:v>
                </c:pt>
                <c:pt idx="3">
                  <c:v>4.2623759841059594E-2</c:v>
                </c:pt>
                <c:pt idx="6">
                  <c:v>1.0746686061140695E-2</c:v>
                </c:pt>
                <c:pt idx="8">
                  <c:v>6.9271539985709354E-2</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-1.3321409227907413</c:v>
                </c:pt>
                <c:pt idx="5">
                  <c:v>-1.410361957984555</c:v>
                </c:pt>
                <c:pt idx="10">
                  <c:v>-1.490380184031405</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Woonruimten * bodemfactor kern</c:v>
                </c:pt>
                <c:pt idx="2">
                  <c:v>Inwoners</c:v>
                </c:pt>
                <c:pt idx="3">
                  <c:v>Land</c:v>
                </c:pt>
                <c:pt idx="4">
                  <c:v>Land * bodemfactor gemeente</c:v>
                </c:pt>
                <c:pt idx="5">
                  <c:v>Oeverlengte * bodemfactor gemeente</c:v>
                </c:pt>
                <c:pt idx="6">
                  <c:v>Omgevingsadressendichtheid</c:v>
                </c:pt>
                <c:pt idx="7">
                  <c:v>Oeverlengte *dichtheid *bodemf. gem.</c:v>
                </c:pt>
                <c:pt idx="10">
                  <c:v>Overig</c:v>
                </c:pt>
              </c:strCache>
            </c:strRef>
          </c:cat>
          <c:val>
            <c:numRef>
              <c:f>Sheet1!$B$2:$B$12</c:f>
              <c:numCache>
                <c:formatCode>General</c:formatCode>
                <c:ptCount val="11"/>
                <c:pt idx="0">
                  <c:v>-1.8578202151599998</c:v>
                </c:pt>
                <c:pt idx="1">
                  <c:v>0.55372886325120008</c:v>
                </c:pt>
                <c:pt idx="2">
                  <c:v>-0.20620932904</c:v>
                </c:pt>
                <c:pt idx="3">
                  <c:v>-0.13337886276000002</c:v>
                </c:pt>
                <c:pt idx="4">
                  <c:v>6.0007015629600008E-2</c:v>
                </c:pt>
                <c:pt idx="5">
                  <c:v>3.94093745136E-2</c:v>
                </c:pt>
                <c:pt idx="6">
                  <c:v>3.7732477102320007E-2</c:v>
                </c:pt>
                <c:pt idx="7">
                  <c:v>1.6150492431875024E-2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3.2804651446252002</c:v>
                </c:pt>
                <c:pt idx="1">
                  <c:v>3.4489308313518396</c:v>
                </c:pt>
                <c:pt idx="2">
                  <c:v>3.6349611833038407</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3.2804651446252002</c:v>
                </c:pt>
                <c:pt idx="1">
                  <c:v>3.4489308313518396</c:v>
                </c:pt>
                <c:pt idx="2">
                  <c:v>3.6349611833038407</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139.4399874447505</c:v>
                </c:pt>
                <c:pt idx="1">
                  <c:v>147.47844143298724</c:v>
                </c:pt>
                <c:pt idx="2">
                  <c:v>155.43321574035065</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0</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139.4399874447505</c:v>
                </c:pt>
                <c:pt idx="1">
                  <c:v>147.47844143298724</c:v>
                </c:pt>
                <c:pt idx="2">
                  <c:v>155.43321574035065</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155.43321574035065</c:v>
                </c:pt>
                <c:pt idx="2">
                  <c:v>78.553532151442965</c:v>
                </c:pt>
                <c:pt idx="3">
                  <c:v>81.570422645552355</c:v>
                </c:pt>
                <c:pt idx="4">
                  <c:v>75.36693916750086</c:v>
                </c:pt>
                <c:pt idx="5">
                  <c:v>72.335711377516574</c:v>
                </c:pt>
                <c:pt idx="7">
                  <c:v>76.956651335503196</c:v>
                </c:pt>
                <c:pt idx="8">
                  <c:v>101.72533937438135</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0</c:v>
                </c:pt>
                <c:pt idx="2">
                  <c:v>0</c:v>
                </c:pt>
                <c:pt idx="3">
                  <c:v>0</c:v>
                </c:pt>
                <c:pt idx="4">
                  <c:v>0</c:v>
                </c:pt>
                <c:pt idx="5">
                  <c:v>0</c:v>
                </c:pt>
                <c:pt idx="7">
                  <c:v>0</c:v>
                </c:pt>
                <c:pt idx="8">
                  <c:v>0.44550152663182263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155.43321574035065</c:v>
                </c:pt>
                <c:pt idx="2">
                  <c:v>78.553532151442965</c:v>
                </c:pt>
                <c:pt idx="3">
                  <c:v>81.570422645552355</c:v>
                </c:pt>
                <c:pt idx="4">
                  <c:v>75.36693916750086</c:v>
                </c:pt>
                <c:pt idx="5">
                  <c:v>72.335711377516574</c:v>
                </c:pt>
                <c:pt idx="7">
                  <c:v>76.956651335503196</c:v>
                </c:pt>
                <c:pt idx="8">
                  <c:v>102.17084090101316</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3.2804651446252002</c:v>
                </c:pt>
                <c:pt idx="2">
                  <c:v>3.3442178476655875</c:v>
                </c:pt>
                <c:pt idx="3">
                  <c:v>3.3442178476655875</c:v>
                </c:pt>
                <c:pt idx="4">
                  <c:v>3.4489308313518396</c:v>
                </c:pt>
                <c:pt idx="6">
                  <c:v>3.4489308313518396</c:v>
                </c:pt>
                <c:pt idx="7">
                  <c:v>3.4659161196763182</c:v>
                </c:pt>
                <c:pt idx="8">
                  <c:v>3.4659161196763182</c:v>
                </c:pt>
                <c:pt idx="9">
                  <c:v>3.6349611833038407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3.2804651446252002</c:v>
                </c:pt>
                <c:pt idx="5">
                  <c:v>3.4489308313518396</c:v>
                </c:pt>
                <c:pt idx="10">
                  <c:v>3.6349611833038407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6.3752703040387396E-2</c:v>
                </c:pt>
                <c:pt idx="3">
                  <c:v>0.10471298368625204</c:v>
                </c:pt>
                <c:pt idx="6">
                  <c:v>1.6985288324478664E-2</c:v>
                </c:pt>
                <c:pt idx="8">
                  <c:v>0.16904506362752236</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3.2804651446252002</c:v>
                </c:pt>
                <c:pt idx="5">
                  <c:v>3.4489308313518396</c:v>
                </c:pt>
                <c:pt idx="10">
                  <c:v>3.6349611833038407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Woonruimten</c:v>
                </c:pt>
                <c:pt idx="1">
                  <c:v>Kernen met minstens 500 adressen</c:v>
                </c:pt>
                <c:pt idx="2">
                  <c:v>Woz waarde niet woningen (in mln)</c:v>
                </c:pt>
                <c:pt idx="3">
                  <c:v>Land</c:v>
                </c:pt>
                <c:pt idx="4">
                  <c:v>Omgevingsadressendichtheid</c:v>
                </c:pt>
                <c:pt idx="5">
                  <c:v>Kernen</c:v>
                </c:pt>
                <c:pt idx="6">
                  <c:v>Opp. bebouwing totaal</c:v>
                </c:pt>
                <c:pt idx="7">
                  <c:v>Huishoudens laag inkomen (drempel)</c:v>
                </c:pt>
                <c:pt idx="8">
                  <c:v>Minderheden</c:v>
                </c:pt>
                <c:pt idx="9">
                  <c:v>Buitenwater</c:v>
                </c:pt>
                <c:pt idx="10">
                  <c:v>Overig</c:v>
                </c:pt>
              </c:strCache>
            </c:strRef>
          </c:cat>
          <c:val>
            <c:numRef>
              <c:f>Sheet1!$B$2:$B$12</c:f>
              <c:numCache>
                <c:formatCode>General</c:formatCode>
                <c:ptCount val="11"/>
                <c:pt idx="0">
                  <c:v>1.7084140746400001</c:v>
                </c:pt>
                <c:pt idx="1">
                  <c:v>0.89495660799999999</c:v>
                </c:pt>
                <c:pt idx="2">
                  <c:v>0.26258190722400004</c:v>
                </c:pt>
                <c:pt idx="3">
                  <c:v>0.21511271132000004</c:v>
                </c:pt>
                <c:pt idx="4">
                  <c:v>0.16542317775984</c:v>
                </c:pt>
                <c:pt idx="5">
                  <c:v>0.12668063200000002</c:v>
                </c:pt>
                <c:pt idx="6">
                  <c:v>6.672983616E-2</c:v>
                </c:pt>
                <c:pt idx="7">
                  <c:v>4.419750972E-2</c:v>
                </c:pt>
                <c:pt idx="8">
                  <c:v>3.7748365200000002E-2</c:v>
                </c:pt>
                <c:pt idx="9">
                  <c:v>2.9453561280000005E-2</c:v>
                </c:pt>
                <c:pt idx="10">
                  <c:v>8.3662800000000814E-2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
                <c:pt idx="0">
                  <c:v>Veiligheidshuizen</c:v>
                </c:pt>
              </c:strCache>
            </c:strRef>
          </c:cat>
          <c:val>
            <c:numRef>
              <c:f>Sheet1!$B$2:$B$12</c:f>
              <c:numCache>
                <c:formatCode>General</c:formatCode>
                <c:ptCount val="11"/>
                <c:pt idx="0">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2.9418083711815006</c:v>
                </c:pt>
                <c:pt idx="1">
                  <c:v>3.0623285144548</c:v>
                </c:pt>
                <c:pt idx="2">
                  <c:v>3.2192598118798013</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7.7780000000000002E-2</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2.9418083711815006</c:v>
                </c:pt>
                <c:pt idx="1">
                  <c:v>3.0623285144548</c:v>
                </c:pt>
                <c:pt idx="2">
                  <c:v>3.2970398118798014</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125.04498729837204</c:v>
                </c:pt>
                <c:pt idx="1">
                  <c:v>130.94708434340205</c:v>
                </c:pt>
                <c:pt idx="2">
                  <c:v>137.65756486272988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0</c:v>
                </c:pt>
                <c:pt idx="1">
                  <c:v>0</c:v>
                </c:pt>
                <c:pt idx="2">
                  <c:v>3.3259214914906354</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125.04498729837204</c:v>
                </c:pt>
                <c:pt idx="1">
                  <c:v>130.94708434340205</c:v>
                </c:pt>
                <c:pt idx="2">
                  <c:v>140.98348635422053</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-5.001830522524096</c:v>
                </c:pt>
                <c:pt idx="2">
                  <c:v>-5.001830522524096</c:v>
                </c:pt>
                <c:pt idx="3">
                  <c:v>-5.0078374932800003</c:v>
                </c:pt>
                <c:pt idx="4">
                  <c:v>-5.0078374932800003</c:v>
                </c:pt>
                <c:pt idx="6">
                  <c:v>-5.0329090736746744</c:v>
                </c:pt>
                <c:pt idx="7">
                  <c:v>-5.0329090736746744</c:v>
                </c:pt>
                <c:pt idx="8">
                  <c:v>-4.7215174309599997</c:v>
                </c:pt>
                <c:pt idx="9">
                  <c:v>-4.7215174309599997</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-4.8272091562000004</c:v>
                </c:pt>
                <c:pt idx="5">
                  <c:v>-5.0078374932800003</c:v>
                </c:pt>
                <c:pt idx="10">
                  <c:v>-4.7215174309599997</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2">
                  <c:v>7.7893069699630391E-2</c:v>
                </c:pt>
                <c:pt idx="7">
                  <c:v>1.2372790714853212</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1">
                  <c:v>0.17462136632409542</c:v>
                </c:pt>
                <c:pt idx="3">
                  <c:v>8.3900040455534883E-2</c:v>
                </c:pt>
                <c:pt idx="6">
                  <c:v>2.5071580394674275E-2</c:v>
                </c:pt>
                <c:pt idx="8">
                  <c:v>0.92588742877064656</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0</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-4.8272091562000004</c:v>
                </c:pt>
                <c:pt idx="5">
                  <c:v>-5.0078374932800003</c:v>
                </c:pt>
                <c:pt idx="10">
                  <c:v>-4.7215174309599997</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3590990206840088"/>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Sheet1!$C$2:$C$10</c:f>
              <c:numCache>
                <c:formatCode>General</c:formatCode>
                <c:ptCount val="9"/>
                <c:pt idx="0">
                  <c:v>137.65756486272988</c:v>
                </c:pt>
                <c:pt idx="2">
                  <c:v>120.80238107759934</c:v>
                </c:pt>
                <c:pt idx="3">
                  <c:v>118.91265788982727</c:v>
                </c:pt>
                <c:pt idx="4">
                  <c:v>117.05887812725027</c:v>
                </c:pt>
                <c:pt idx="5">
                  <c:v>115.47513171887979</c:v>
                </c:pt>
                <c:pt idx="7">
                  <c:v>118.06226220338917</c:v>
                </c:pt>
                <c:pt idx="8">
                  <c:v>110.683902864532</c:v>
                </c:pt>
              </c:numCache>
            </c:numRef>
          </c:val>
          <c:extLst>
            <c:ext xmlns:c16="http://schemas.microsoft.com/office/drawing/2014/chart" uri="{C3380CC4-5D6E-409C-BE32-E72D297353CC}">
              <c16:uniqueId val="{00000000-E163-4D46-9934-5A490980BC3E}"/>
            </c:ext>
          </c:extLst>
        </c:ser>
        <c:ser>
          <c:idx val="2"/>
          <c:order val="2"/>
          <c:tx>
            <c:strRef>
              <c:f>Sheet1!$D$1</c:f>
              <c:strCache>
                <c:ptCount val="1"/>
                <c:pt idx="0">
                  <c:v>Aanvullen</c:v>
                </c:pt>
              </c:strCache>
            </c:strRef>
          </c:tx>
          <c:spPr>
            <a:solidFill>
              <a:schemeClr val="accent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Sheet1!$D$2:$D$10</c:f>
              <c:numCache>
                <c:formatCode>General</c:formatCode>
                <c:ptCount val="9"/>
                <c:pt idx="0">
                  <c:v>3.3259214914906354</c:v>
                </c:pt>
                <c:pt idx="2">
                  <c:v>3.322511747116617</c:v>
                </c:pt>
                <c:pt idx="3">
                  <c:v>3.334333604835598</c:v>
                </c:pt>
                <c:pt idx="4">
                  <c:v>3.3148653256051825</c:v>
                </c:pt>
                <c:pt idx="5">
                  <c:v>3.3511417492460147</c:v>
                </c:pt>
                <c:pt idx="7">
                  <c:v>3.3307131067008533</c:v>
                </c:pt>
                <c:pt idx="8">
                  <c:v>0.83866805329865213</c:v>
                </c:pt>
              </c:numCache>
            </c:numRef>
          </c:val>
          <c:extLst>
            <c:ext xmlns:c16="http://schemas.microsoft.com/office/drawing/2014/chart" uri="{C3380CC4-5D6E-409C-BE32-E72D297353CC}">
              <c16:uniqueId val="{00000001-E163-4D46-9934-5A490980BC3E}"/>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Sluis</c:v>
                </c:pt>
                <c:pt idx="2">
                  <c:v>Bloemendaal</c:v>
                </c:pt>
                <c:pt idx="3">
                  <c:v>Loon op Zand</c:v>
                </c:pt>
                <c:pt idx="4">
                  <c:v>Heiloo</c:v>
                </c:pt>
                <c:pt idx="5">
                  <c:v>Borne</c:v>
                </c:pt>
                <c:pt idx="7">
                  <c:v>4 gemeenten</c:v>
                </c:pt>
                <c:pt idx="8">
                  <c:v>Landelijk</c:v>
                </c:pt>
              </c:strCache>
            </c:strRef>
          </c:cat>
          <c:val>
            <c:numRef>
              <c:f>Sheet1!$B$2:$B$10</c:f>
              <c:numCache>
                <c:formatCode>General</c:formatCode>
                <c:ptCount val="9"/>
                <c:pt idx="0">
                  <c:v>140.98348635422053</c:v>
                </c:pt>
                <c:pt idx="2">
                  <c:v>124.12489282471594</c:v>
                </c:pt>
                <c:pt idx="3">
                  <c:v>122.24699149466286</c:v>
                </c:pt>
                <c:pt idx="4">
                  <c:v>120.37374345285546</c:v>
                </c:pt>
                <c:pt idx="5">
                  <c:v>118.82627346812582</c:v>
                </c:pt>
                <c:pt idx="7">
                  <c:v>121.39297531009002</c:v>
                </c:pt>
                <c:pt idx="8">
                  <c:v>111.52257091783065</c:v>
                </c:pt>
              </c:numCache>
            </c:numRef>
          </c:val>
          <c:smooth val="0"/>
          <c:extLst>
            <c:ext xmlns:c16="http://schemas.microsoft.com/office/drawing/2014/chart" uri="{C3380CC4-5D6E-409C-BE32-E72D297353CC}">
              <c16:uniqueId val="{00000002-E163-4D46-9934-5A490980BC3E}"/>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Sheet1!$B$7</c:f>
              <c:strCache>
                <c:ptCount val="1"/>
                <c:pt idx="0">
                  <c:v>Onzichtbaar</c:v>
                </c:pt>
              </c:strCache>
            </c:strRef>
          </c:tx>
          <c:spPr>
            <a:noFill/>
            <a:ln>
              <a:noFill/>
            </a:ln>
            <a:effectLst/>
          </c:spPr>
          <c:invertIfNegative val="0"/>
          <c:cat>
            <c:numRef>
              <c:f>Sheet1!$A$8:$A$18</c:f>
              <c:numCache>
                <c:formatCode>General</c:formatCode>
                <c:ptCount val="11"/>
                <c:pt idx="0">
                  <c:v>2018</c:v>
                </c:pt>
                <c:pt idx="5">
                  <c:v>2019</c:v>
                </c:pt>
                <c:pt idx="10">
                  <c:v>2020</c:v>
                </c:pt>
              </c:numCache>
            </c:numRef>
          </c:cat>
          <c:val>
            <c:numRef>
              <c:f>Sheet1!$B$8:$B$18</c:f>
              <c:numCache>
                <c:formatCode>General</c:formatCode>
                <c:ptCount val="11"/>
                <c:pt idx="0">
                  <c:v>0</c:v>
                </c:pt>
                <c:pt idx="1">
                  <c:v>2.9418083711815006</c:v>
                </c:pt>
                <c:pt idx="2">
                  <c:v>2.9586906110940019</c:v>
                </c:pt>
                <c:pt idx="3">
                  <c:v>2.9689230396797095</c:v>
                </c:pt>
                <c:pt idx="4">
                  <c:v>3.0623285144548</c:v>
                </c:pt>
                <c:pt idx="6">
                  <c:v>3.0623285144548</c:v>
                </c:pt>
                <c:pt idx="7">
                  <c:v>3.0694962938342454</c:v>
                </c:pt>
                <c:pt idx="8">
                  <c:v>3.0694962938342454</c:v>
                </c:pt>
                <c:pt idx="9">
                  <c:v>3.2192598118798013</c:v>
                </c:pt>
              </c:numCache>
            </c:numRef>
          </c:val>
          <c:extLst>
            <c:ext xmlns:c16="http://schemas.microsoft.com/office/drawing/2014/chart" uri="{C3380CC4-5D6E-409C-BE32-E72D297353CC}">
              <c16:uniqueId val="{00000000-21CA-4467-9401-87DA1FC057AB}"/>
            </c:ext>
          </c:extLst>
        </c:ser>
        <c:ser>
          <c:idx val="1"/>
          <c:order val="1"/>
          <c:tx>
            <c:strRef>
              <c:f>Sheet1!$C$7</c:f>
              <c:strCache>
                <c:ptCount val="1"/>
                <c:pt idx="0">
                  <c:v>Alg TOTAAL</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Sheet1!$C$8:$C$18</c:f>
              <c:numCache>
                <c:formatCode>General</c:formatCode>
                <c:ptCount val="11"/>
                <c:pt idx="0">
                  <c:v>2.9418083711815006</c:v>
                </c:pt>
                <c:pt idx="5">
                  <c:v>3.0623285144548</c:v>
                </c:pt>
                <c:pt idx="10">
                  <c:v>3.2192598118798013</c:v>
                </c:pt>
              </c:numCache>
            </c:numRef>
          </c:val>
          <c:extLst>
            <c:ext xmlns:c16="http://schemas.microsoft.com/office/drawing/2014/chart" uri="{C3380CC4-5D6E-409C-BE32-E72D297353CC}">
              <c16:uniqueId val="{00000001-21CA-4467-9401-87DA1FC057AB}"/>
            </c:ext>
          </c:extLst>
        </c:ser>
        <c:ser>
          <c:idx val="2"/>
          <c:order val="2"/>
          <c:tx>
            <c:strRef>
              <c:f>Sheet1!$D$7</c:f>
              <c:strCache>
                <c:ptCount val="1"/>
                <c:pt idx="0">
                  <c:v>Serie 1 POSITIEF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Sheet1!$D$8:$D$18</c:f>
              <c:numCache>
                <c:formatCode>General</c:formatCode>
                <c:ptCount val="11"/>
                <c:pt idx="1">
                  <c:v>1.6882239912501422E-2</c:v>
                </c:pt>
                <c:pt idx="2">
                  <c:v>1.0232428585707621E-2</c:v>
                </c:pt>
                <c:pt idx="3">
                  <c:v>9.3405474775090369E-2</c:v>
                </c:pt>
                <c:pt idx="6">
                  <c:v>8.2485111701096243E-3</c:v>
                </c:pt>
                <c:pt idx="8">
                  <c:v>0.14976351804555588</c:v>
                </c:pt>
              </c:numCache>
            </c:numRef>
          </c:val>
          <c:extLst>
            <c:ext xmlns:c16="http://schemas.microsoft.com/office/drawing/2014/chart" uri="{C3380CC4-5D6E-409C-BE32-E72D297353CC}">
              <c16:uniqueId val="{00000002-21CA-4467-9401-87DA1FC057AB}"/>
            </c:ext>
          </c:extLst>
        </c:ser>
        <c:ser>
          <c:idx val="3"/>
          <c:order val="3"/>
          <c:tx>
            <c:strRef>
              <c:f>Sheet1!$E$7</c:f>
              <c:strCache>
                <c:ptCount val="1"/>
                <c:pt idx="0">
                  <c:v>Serie 1 NEGATIEF</c:v>
                </c:pt>
              </c:strCache>
            </c:strRef>
          </c:tx>
          <c:spPr>
            <a:solidFill>
              <a:srgbClr val="22777B"/>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Sheet1!$E$8:$E$18</c:f>
              <c:numCache>
                <c:formatCode>General</c:formatCode>
                <c:ptCount val="11"/>
                <c:pt idx="7">
                  <c:v>1.0807317906642664E-3</c:v>
                </c:pt>
              </c:numCache>
            </c:numRef>
          </c:val>
          <c:extLst>
            <c:ext xmlns:c16="http://schemas.microsoft.com/office/drawing/2014/chart" uri="{C3380CC4-5D6E-409C-BE32-E72D297353CC}">
              <c16:uniqueId val="{00000003-21CA-4467-9401-87DA1FC057AB}"/>
            </c:ext>
          </c:extLst>
        </c:ser>
        <c:ser>
          <c:idx val="4"/>
          <c:order val="4"/>
          <c:tx>
            <c:strRef>
              <c:f>Sheet1!$F$7</c:f>
              <c:strCache>
                <c:ptCount val="1"/>
                <c:pt idx="0">
                  <c:v>Aanv TOTAAL</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Sheet1!$F$8:$F$18</c:f>
              <c:numCache>
                <c:formatCode>General</c:formatCode>
                <c:ptCount val="11"/>
                <c:pt idx="0">
                  <c:v>0</c:v>
                </c:pt>
                <c:pt idx="5">
                  <c:v>0</c:v>
                </c:pt>
                <c:pt idx="10">
                  <c:v>7.7780000000000002E-2</c:v>
                </c:pt>
              </c:numCache>
            </c:numRef>
          </c:val>
          <c:extLst>
            <c:ext xmlns:c16="http://schemas.microsoft.com/office/drawing/2014/chart" uri="{C3380CC4-5D6E-409C-BE32-E72D297353CC}">
              <c16:uniqueId val="{00000004-21CA-4467-9401-87DA1FC057AB}"/>
            </c:ext>
          </c:extLst>
        </c:ser>
        <c:ser>
          <c:idx val="5"/>
          <c:order val="5"/>
          <c:tx>
            <c:strRef>
              <c:f>Sheet1!$G$7</c:f>
              <c:strCache>
                <c:ptCount val="1"/>
                <c:pt idx="0">
                  <c:v>Aan - pos</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Sheet1!$G$8:$G$18</c:f>
              <c:numCache>
                <c:formatCode>General</c:formatCode>
                <c:ptCount val="11"/>
                <c:pt idx="9">
                  <c:v>7.7780000000000002E-2</c:v>
                </c:pt>
              </c:numCache>
            </c:numRef>
          </c:val>
          <c:extLst>
            <c:ext xmlns:c16="http://schemas.microsoft.com/office/drawing/2014/chart" uri="{C3380CC4-5D6E-409C-BE32-E72D297353CC}">
              <c16:uniqueId val="{00000005-21CA-4467-9401-87DA1FC057AB}"/>
            </c:ext>
          </c:extLst>
        </c:ser>
        <c:ser>
          <c:idx val="6"/>
          <c:order val="6"/>
          <c:tx>
            <c:strRef>
              <c:f>Sheet1!$H$7</c:f>
              <c:strCache>
                <c:ptCount val="1"/>
                <c:pt idx="0">
                  <c:v>Aan - neg</c:v>
                </c:pt>
              </c:strCache>
            </c:strRef>
          </c:tx>
          <c:spPr>
            <a:solidFill>
              <a:schemeClr val="accent2"/>
            </a:solidFill>
            <a:ln>
              <a:noFill/>
            </a:ln>
            <a:effectLst/>
          </c:spPr>
          <c:invertIfNegative val="0"/>
          <c:dLbls>
            <c:numFmt formatCode="\-0.0;0.0;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Sheet1!$H$8:$H$18</c:f>
              <c:numCache>
                <c:formatCode>General</c:formatCode>
                <c:ptCount val="11"/>
              </c:numCache>
            </c:numRef>
          </c:val>
          <c:extLst>
            <c:ext xmlns:c16="http://schemas.microsoft.com/office/drawing/2014/chart" uri="{C3380CC4-5D6E-409C-BE32-E72D297353CC}">
              <c16:uniqueId val="{00000006-21CA-4467-9401-87DA1FC057AB}"/>
            </c:ext>
          </c:extLst>
        </c:ser>
        <c:dLbls>
          <c:showLegendKey val="0"/>
          <c:showVal val="0"/>
          <c:showCatName val="0"/>
          <c:showSerName val="0"/>
          <c:showPercent val="0"/>
          <c:showBubbleSize val="0"/>
        </c:dLbls>
        <c:gapWidth val="50"/>
        <c:overlap val="100"/>
        <c:axId val="721303368"/>
        <c:axId val="721303688"/>
      </c:barChart>
      <c:lineChart>
        <c:grouping val="standard"/>
        <c:varyColors val="0"/>
        <c:ser>
          <c:idx val="7"/>
          <c:order val="7"/>
          <c:tx>
            <c:strRef>
              <c:f>Sheet1!$I$7</c:f>
              <c:strCache>
                <c:ptCount val="1"/>
                <c:pt idx="0">
                  <c:v>DATA LABELS TOTAAL</c:v>
                </c:pt>
              </c:strCache>
            </c:strRef>
          </c:tx>
          <c:spPr>
            <a:ln w="28575" cap="rnd">
              <a:solidFill>
                <a:schemeClr val="accent2">
                  <a:lumMod val="60000"/>
                </a:schemeClr>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Sheet1!$A$8:$A$18</c:f>
              <c:numCache>
                <c:formatCode>General</c:formatCode>
                <c:ptCount val="11"/>
                <c:pt idx="0">
                  <c:v>2018</c:v>
                </c:pt>
                <c:pt idx="5">
                  <c:v>2019</c:v>
                </c:pt>
                <c:pt idx="10">
                  <c:v>2020</c:v>
                </c:pt>
              </c:numCache>
            </c:numRef>
          </c:cat>
          <c:val>
            <c:numRef>
              <c:f>Sheet1!$I$8:$I$18</c:f>
              <c:numCache>
                <c:formatCode>General</c:formatCode>
                <c:ptCount val="11"/>
                <c:pt idx="0">
                  <c:v>2.9418083711815006</c:v>
                </c:pt>
                <c:pt idx="5">
                  <c:v>3.0623285144548</c:v>
                </c:pt>
                <c:pt idx="10">
                  <c:v>3.2970398118798014</c:v>
                </c:pt>
              </c:numCache>
            </c:numRef>
          </c:val>
          <c:smooth val="0"/>
          <c:extLst>
            <c:ext xmlns:c16="http://schemas.microsoft.com/office/drawing/2014/chart" uri="{C3380CC4-5D6E-409C-BE32-E72D297353CC}">
              <c16:uniqueId val="{00000008-21CA-4467-9401-87DA1FC057AB}"/>
            </c:ext>
          </c:extLst>
        </c:ser>
        <c:dLbls>
          <c:showLegendKey val="0"/>
          <c:showVal val="0"/>
          <c:showCatName val="0"/>
          <c:showSerName val="0"/>
          <c:showPercent val="0"/>
          <c:showBubbleSize val="0"/>
        </c:dLbls>
        <c:marker val="1"/>
        <c:smooth val="0"/>
        <c:axId val="721303368"/>
        <c:axId val="721303688"/>
      </c:lineChart>
      <c:catAx>
        <c:axId val="721303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NL"/>
          </a:p>
        </c:txPr>
        <c:crossAx val="721303688"/>
        <c:crosses val="autoZero"/>
        <c:auto val="1"/>
        <c:lblAlgn val="ctr"/>
        <c:lblOffset val="100"/>
        <c:noMultiLvlLbl val="0"/>
      </c:catAx>
      <c:valAx>
        <c:axId val="721303688"/>
        <c:scaling>
          <c:orientation val="minMax"/>
        </c:scaling>
        <c:delete val="1"/>
        <c:axPos val="l"/>
        <c:numFmt formatCode="General" sourceLinked="1"/>
        <c:majorTickMark val="none"/>
        <c:minorTickMark val="none"/>
        <c:tickLblPos val="nextTo"/>
        <c:crossAx val="72130336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Inwoners</c:v>
                </c:pt>
                <c:pt idx="1">
                  <c:v>Woonruimten</c:v>
                </c:pt>
                <c:pt idx="2">
                  <c:v>Vast bedrag voor iedere gemeente</c:v>
                </c:pt>
                <c:pt idx="3">
                  <c:v>Land</c:v>
                </c:pt>
                <c:pt idx="4">
                  <c:v>Omgevingsadressendichtheid</c:v>
                </c:pt>
                <c:pt idx="5">
                  <c:v>Bewoonde oorden 1930</c:v>
                </c:pt>
                <c:pt idx="6">
                  <c:v>Klantenpotentieel regionaal</c:v>
                </c:pt>
                <c:pt idx="7">
                  <c:v>Bedrijfsvestigingen</c:v>
                </c:pt>
                <c:pt idx="8">
                  <c:v>Minderheden</c:v>
                </c:pt>
                <c:pt idx="9">
                  <c:v>Minderheden (drempel)</c:v>
                </c:pt>
                <c:pt idx="10">
                  <c:v>Overig</c:v>
                </c:pt>
              </c:strCache>
            </c:strRef>
          </c:cat>
          <c:val>
            <c:numRef>
              <c:f>Sheet1!$B$2:$B$12</c:f>
              <c:numCache>
                <c:formatCode>General</c:formatCode>
                <c:ptCount val="11"/>
                <c:pt idx="0">
                  <c:v>1.9237407789600003</c:v>
                </c:pt>
                <c:pt idx="1">
                  <c:v>0.96400453240000017</c:v>
                </c:pt>
                <c:pt idx="2">
                  <c:v>0.28248488112000003</c:v>
                </c:pt>
                <c:pt idx="3">
                  <c:v>4.5357795080000006E-2</c:v>
                </c:pt>
                <c:pt idx="4">
                  <c:v>-4.310498212020001E-2</c:v>
                </c:pt>
                <c:pt idx="5">
                  <c:v>3.5816318720000004E-2</c:v>
                </c:pt>
                <c:pt idx="6">
                  <c:v>-3.5265724000000005E-2</c:v>
                </c:pt>
                <c:pt idx="7">
                  <c:v>3.2542266120000003E-2</c:v>
                </c:pt>
                <c:pt idx="8">
                  <c:v>1.3683945600000002E-2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2"/>
                <c:pt idx="0">
                  <c:v>Vergoeding raadsleden gemeenten</c:v>
                </c:pt>
                <c:pt idx="1">
                  <c:v>BRP straten</c:v>
                </c:pt>
              </c:strCache>
            </c:strRef>
          </c:cat>
          <c:val>
            <c:numRef>
              <c:f>Sheet1!$B$2:$B$12</c:f>
              <c:numCache>
                <c:formatCode>General</c:formatCode>
                <c:ptCount val="11"/>
                <c:pt idx="0">
                  <c:v>7.7780000000000002E-2</c:v>
                </c:pt>
                <c:pt idx="1">
                  <c:v>0</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983863425367202E-2"/>
          <c:y val="4.5236861274219088E-2"/>
          <c:w val="0.87203227314926557"/>
          <c:h val="0.94830072997232107"/>
        </c:manualLayout>
      </c:layout>
      <c:barChart>
        <c:barDir val="bar"/>
        <c:grouping val="stacked"/>
        <c:varyColors val="0"/>
        <c:ser>
          <c:idx val="0"/>
          <c:order val="0"/>
          <c:tx>
            <c:strRef>
              <c:f>Sheet1!$B$1</c:f>
              <c:strCache>
                <c:ptCount val="1"/>
                <c:pt idx="0">
                  <c:v>First</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OZB (woningen eigenaar)</c:v>
                </c:pt>
                <c:pt idx="1">
                  <c:v>Woonruimten</c:v>
                </c:pt>
                <c:pt idx="2">
                  <c:v>OZB (niet-woningen eigenaar)</c:v>
                </c:pt>
                <c:pt idx="3">
                  <c:v>OZB (niet-woningen gebruiker)</c:v>
                </c:pt>
                <c:pt idx="4">
                  <c:v>Vast bedrag voor iedere gemeente</c:v>
                </c:pt>
                <c:pt idx="10">
                  <c:v>Overig</c:v>
                </c:pt>
              </c:strCache>
            </c:strRef>
          </c:cat>
          <c:val>
            <c:numRef>
              <c:f>Sheet1!$B$2:$B$12</c:f>
              <c:numCache>
                <c:formatCode>General</c:formatCode>
                <c:ptCount val="11"/>
                <c:pt idx="0">
                  <c:v>-2.8365311999999996</c:v>
                </c:pt>
                <c:pt idx="1">
                  <c:v>-0.77877586696000001</c:v>
                </c:pt>
                <c:pt idx="2">
                  <c:v>-0.61239560200000009</c:v>
                </c:pt>
                <c:pt idx="3">
                  <c:v>-0.55017834200000004</c:v>
                </c:pt>
                <c:pt idx="4">
                  <c:v>5.6363580000000003E-2</c:v>
                </c:pt>
              </c:numCache>
            </c:numRef>
          </c:val>
          <c:extLst>
            <c:ext xmlns:c16="http://schemas.microsoft.com/office/drawing/2014/chart" uri="{C3380CC4-5D6E-409C-BE32-E72D297353CC}">
              <c16:uniqueId val="{00000000-E0E3-46BC-8C4E-A54FD28C4491}"/>
            </c:ext>
          </c:extLst>
        </c:ser>
        <c:dLbls>
          <c:dLblPos val="ctr"/>
          <c:showLegendKey val="0"/>
          <c:showVal val="1"/>
          <c:showCatName val="0"/>
          <c:showSerName val="0"/>
          <c:showPercent val="0"/>
          <c:showBubbleSize val="0"/>
        </c:dLbls>
        <c:gapWidth val="65"/>
        <c:overlap val="100"/>
        <c:axId val="904929408"/>
        <c:axId val="904930720"/>
      </c:barChart>
      <c:catAx>
        <c:axId val="904929408"/>
        <c:scaling>
          <c:orientation val="maxMin"/>
        </c:scaling>
        <c:delete val="0"/>
        <c:axPos val="l"/>
        <c:numFmt formatCode="General" sourceLinked="1"/>
        <c:majorTickMark val="out"/>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scaling>
        <c:delete val="1"/>
        <c:axPos val="t"/>
        <c:numFmt formatCode="General" sourceLinked="1"/>
        <c:majorTickMark val="out"/>
        <c:minorTickMark val="none"/>
        <c:tickLblPos val="nextTo"/>
        <c:crossAx val="904929408"/>
        <c:crosses val="autoZero"/>
        <c:crossBetween val="between"/>
        <c:majorUnit val="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0.88143788334118001"/>
        </c:manualLayout>
      </c:layout>
      <c:barChart>
        <c:barDir val="col"/>
        <c:grouping val="stacked"/>
        <c:varyColors val="0"/>
        <c:ser>
          <c:idx val="1"/>
          <c:order val="1"/>
          <c:tx>
            <c:strRef>
              <c:f>Sheet1!$C$1</c:f>
              <c:strCache>
                <c:ptCount val="1"/>
                <c:pt idx="0">
                  <c:v>Regulier</c:v>
                </c:pt>
              </c:strCache>
            </c:strRef>
          </c:tx>
          <c:spPr>
            <a:solidFill>
              <a:srgbClr val="22777B"/>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Sheet1!$C$2:$C$4</c:f>
              <c:numCache>
                <c:formatCode>General</c:formatCode>
                <c:ptCount val="3"/>
                <c:pt idx="0">
                  <c:v>2.0526512486531345</c:v>
                </c:pt>
                <c:pt idx="1">
                  <c:v>2.3624551689232187</c:v>
                </c:pt>
                <c:pt idx="2">
                  <c:v>2.3448096898293618</c:v>
                </c:pt>
              </c:numCache>
            </c:numRef>
          </c:val>
          <c:extLst>
            <c:ext xmlns:c16="http://schemas.microsoft.com/office/drawing/2014/chart" uri="{C3380CC4-5D6E-409C-BE32-E72D297353CC}">
              <c16:uniqueId val="{00000000-81C8-4A25-AD8A-4693A56FB03F}"/>
            </c:ext>
          </c:extLst>
        </c:ser>
        <c:ser>
          <c:idx val="2"/>
          <c:order val="2"/>
          <c:tx>
            <c:strRef>
              <c:f>Sheet1!$D$1</c:f>
              <c:strCache>
                <c:ptCount val="1"/>
                <c:pt idx="0">
                  <c:v>Aanvullen</c:v>
                </c:pt>
              </c:strCache>
            </c:strRef>
          </c:tx>
          <c:spPr>
            <a:solidFill>
              <a:schemeClr val="accent2"/>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N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Sheet1!$D$2:$D$4</c:f>
              <c:numCache>
                <c:formatCode>General</c:formatCode>
                <c:ptCount val="3"/>
                <c:pt idx="0">
                  <c:v>8.0936999999999995E-2</c:v>
                </c:pt>
                <c:pt idx="1">
                  <c:v>2.3262139999999998</c:v>
                </c:pt>
                <c:pt idx="2">
                  <c:v>2.1791779999999998</c:v>
                </c:pt>
              </c:numCache>
            </c:numRef>
          </c:val>
          <c:extLst>
            <c:ext xmlns:c16="http://schemas.microsoft.com/office/drawing/2014/chart" uri="{C3380CC4-5D6E-409C-BE32-E72D297353CC}">
              <c16:uniqueId val="{00000001-81C8-4A25-AD8A-4693A56FB03F}"/>
            </c:ext>
          </c:extLst>
        </c:ser>
        <c:dLbls>
          <c:showLegendKey val="0"/>
          <c:showVal val="0"/>
          <c:showCatName val="0"/>
          <c:showSerName val="0"/>
          <c:showPercent val="0"/>
          <c:showBubbleSize val="0"/>
        </c:dLbls>
        <c:gapWidth val="100"/>
        <c:overlap val="100"/>
        <c:axId val="904929408"/>
        <c:axId val="904930720"/>
      </c:barChart>
      <c:lineChart>
        <c:grouping val="standard"/>
        <c:varyColors val="0"/>
        <c:ser>
          <c:idx val="0"/>
          <c:order val="0"/>
          <c:tx>
            <c:strRef>
              <c:f>Sheet1!$B$1</c:f>
              <c:strCache>
                <c:ptCount val="1"/>
                <c:pt idx="0">
                  <c:v>Totaal</c:v>
                </c:pt>
              </c:strCache>
            </c:strRef>
          </c:tx>
          <c:spPr>
            <a:ln w="28575" cap="rnd">
              <a:no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000000"/>
                    </a:solidFill>
                    <a:latin typeface="+mn-lt"/>
                    <a:ea typeface="+mn-ea"/>
                    <a:cs typeface="+mn-cs"/>
                  </a:defRPr>
                </a:pPr>
                <a:endParaRPr lang="en-NL"/>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Sheet1!$A$2:$A$4</c:f>
              <c:numCache>
                <c:formatCode>General</c:formatCode>
                <c:ptCount val="3"/>
                <c:pt idx="0">
                  <c:v>2018</c:v>
                </c:pt>
                <c:pt idx="1">
                  <c:v>2019</c:v>
                </c:pt>
                <c:pt idx="2">
                  <c:v>2020</c:v>
                </c:pt>
              </c:numCache>
            </c:numRef>
          </c:cat>
          <c:val>
            <c:numRef>
              <c:f>Sheet1!$B$2:$B$4</c:f>
              <c:numCache>
                <c:formatCode>General</c:formatCode>
                <c:ptCount val="3"/>
                <c:pt idx="0">
                  <c:v>2.1335882486531346</c:v>
                </c:pt>
                <c:pt idx="1">
                  <c:v>4.6886691689232185</c:v>
                </c:pt>
                <c:pt idx="2">
                  <c:v>4.5239876898293616</c:v>
                </c:pt>
              </c:numCache>
            </c:numRef>
          </c:val>
          <c:smooth val="0"/>
          <c:extLst>
            <c:ext xmlns:c16="http://schemas.microsoft.com/office/drawing/2014/chart" uri="{C3380CC4-5D6E-409C-BE32-E72D297353CC}">
              <c16:uniqueId val="{00000005-81C8-4A25-AD8A-4693A56FB03F}"/>
            </c:ext>
          </c:extLst>
        </c:ser>
        <c:dLbls>
          <c:showLegendKey val="0"/>
          <c:showVal val="0"/>
          <c:showCatName val="0"/>
          <c:showSerName val="0"/>
          <c:showPercent val="0"/>
          <c:showBubbleSize val="0"/>
        </c:dLbls>
        <c:marker val="1"/>
        <c:smooth val="0"/>
        <c:axId val="904929408"/>
        <c:axId val="904930720"/>
      </c:lineChart>
      <c:catAx>
        <c:axId val="904929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0000"/>
                </a:solidFill>
                <a:latin typeface="+mn-lt"/>
                <a:ea typeface="+mn-ea"/>
                <a:cs typeface="+mn-cs"/>
              </a:defRPr>
            </a:pPr>
            <a:endParaRPr lang="en-NL"/>
          </a:p>
        </c:txPr>
        <c:crossAx val="904930720"/>
        <c:crosses val="autoZero"/>
        <c:auto val="1"/>
        <c:lblAlgn val="ctr"/>
        <c:lblOffset val="100"/>
        <c:noMultiLvlLbl val="0"/>
      </c:catAx>
      <c:valAx>
        <c:axId val="904930720"/>
        <c:scaling>
          <c:orientation val="minMax"/>
          <c:min val="0"/>
        </c:scaling>
        <c:delete val="1"/>
        <c:axPos val="l"/>
        <c:numFmt formatCode="General" sourceLinked="1"/>
        <c:majorTickMark val="out"/>
        <c:minorTickMark val="none"/>
        <c:tickLblPos val="nextTo"/>
        <c:crossAx val="90492940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NL"/>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0,0">
          <cx:pt idx="0">28.95394442498996</cx:pt>
          <cx:pt idx="1">-2.5418566591553602</cx:pt>
          <cx:pt idx="2">26.412087765834599</cx:pt>
          <cx:pt idx="3">5.839547649</cx:pt>
          <cx:pt idx="4">32.251635414834602</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hartEx2.xml><?xml version="1.0" encoding="utf-8"?>
<cx:chartSpace xmlns:a="http://schemas.openxmlformats.org/drawingml/2006/main" xmlns:r="http://schemas.openxmlformats.org/officeDocument/2006/relationships" xmlns:cx="http://schemas.microsoft.com/office/drawing/2014/chartex">
  <cx:chartData>
    <cx:externalData r:id="rId1" cx:autoUpdate="0"/>
    <cx:data id="0">
      <cx:strDim type="cat">
        <cx:f>Sheet1!$A$2:$A$6</cx:f>
        <cx:lvl ptCount="5">
          <cx:pt idx="0">Algemene uitkering</cx:pt>
          <cx:pt idx="1">Correctie eigen inkomsten</cx:pt>
          <cx:pt idx="2">Totaal algemeen GF</cx:pt>
          <cx:pt idx="3">Aanvullende uitkeringen</cx:pt>
          <cx:pt idx="4">Totaal incl. aanvullend</cx:pt>
        </cx:lvl>
      </cx:strDim>
      <cx:numDim type="val">
        <cx:f>Sheet1!$B$2:$B$6</cx:f>
        <cx:lvl ptCount="5" formatCode="General">
          <cx:pt idx="0">39.487582780376606</cx:pt>
          <cx:pt idx="1">-4.7215174309599997</cx:pt>
          <cx:pt idx="2">34.766065349416607</cx:pt>
          <cx:pt idx="3">4.1445989999999995</cx:pt>
          <cx:pt idx="4">38.910664349416606</cx:pt>
        </cx:lvl>
      </cx:numDim>
    </cx:data>
  </cx:chartData>
  <cx:chart>
    <cx:plotArea>
      <cx:plotAreaRegion>
        <cx:series layoutId="waterfall" uniqueId="{AA3F971C-5C46-45E0-A6F3-F5820CEC4DD4}">
          <cx:tx>
            <cx:txData>
              <cx:f>Sheet1!$B$1</cx:f>
              <cx:v>Series1</cx:v>
            </cx:txData>
          </cx:tx>
          <cx:spPr>
            <a:solidFill>
              <a:srgbClr val="22777B"/>
            </a:solidFill>
          </cx:spPr>
          <cx:dataId val="0"/>
          <cx:layoutPr>
            <cx:subtotals>
              <cx:idx val="0"/>
              <cx:idx val="2"/>
              <cx:idx val="4"/>
            </cx:subtotals>
          </cx:layoutPr>
        </cx:series>
      </cx:plotAreaRegion>
      <cx:axis id="0" hidden="1">
        <cx:catScaling gapWidth="0.5"/>
        <cx:tickLabels/>
        <cx:txPr>
          <a:bodyPr spcFirstLastPara="1" vertOverflow="ellipsis" horzOverflow="overflow" wrap="square" lIns="0" tIns="0" rIns="0" bIns="0" anchor="ctr" anchorCtr="1"/>
          <a:lstStyle/>
          <a:p>
            <a:pPr algn="ctr" rtl="0">
              <a:defRPr sz="1200" b="1"/>
            </a:pPr>
            <a:endParaRPr lang="en-US" sz="1200" b="1" i="0" u="none" strike="noStrike" baseline="0">
              <a:solidFill>
                <a:prstClr val="black">
                  <a:lumMod val="65000"/>
                  <a:lumOff val="35000"/>
                </a:prstClr>
              </a:solidFill>
              <a:latin typeface="Corbel"/>
            </a:endParaRPr>
          </a:p>
        </cx:txPr>
      </cx:axis>
      <cx:axis id="1" hidden="1">
        <cx:valScaling min="0"/>
        <cx:tickLabels/>
      </cx:axis>
    </cx:plotArea>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95">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nl-NL"/>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ECDFCA07-65A2-43A4-A49C-B8BD0C94B0F9}" type="datetimeFigureOut">
              <a:rPr lang="nl-NL" smtClean="0"/>
              <a:t>28-3-2021</a:t>
            </a:fld>
            <a:endParaRPr lang="nl-NL"/>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nl-NL"/>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nl-NL"/>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nl-NL"/>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B3AE331-5B0B-4A3C-AD49-3CBEA74906CF}" type="slidenum">
              <a:rPr lang="nl-NL" smtClean="0"/>
              <a:t>‹#›</a:t>
            </a:fld>
            <a:endParaRPr lang="nl-NL"/>
          </a:p>
        </p:txBody>
      </p:sp>
    </p:spTree>
    <p:extLst>
      <p:ext uri="{BB962C8B-B14F-4D97-AF65-F5344CB8AC3E}">
        <p14:creationId xmlns:p14="http://schemas.microsoft.com/office/powerpoint/2010/main" val="355606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NL" dirty="0"/>
          </a:p>
        </p:txBody>
      </p:sp>
      <p:sp>
        <p:nvSpPr>
          <p:cNvPr id="4" name="Slide Number Placeholder 3"/>
          <p:cNvSpPr>
            <a:spLocks noGrp="1"/>
          </p:cNvSpPr>
          <p:nvPr>
            <p:ph type="sldNum" sz="quarter" idx="5"/>
          </p:nvPr>
        </p:nvSpPr>
        <p:spPr/>
        <p:txBody>
          <a:bodyPr/>
          <a:lstStyle/>
          <a:p>
            <a:fld id="{3B3AE331-5B0B-4A3C-AD49-3CBEA74906CF}" type="slidenum">
              <a:rPr lang="nl-NL" smtClean="0"/>
              <a:t>16</a:t>
            </a:fld>
            <a:endParaRPr lang="nl-NL"/>
          </a:p>
        </p:txBody>
      </p:sp>
    </p:spTree>
    <p:extLst>
      <p:ext uri="{BB962C8B-B14F-4D97-AF65-F5344CB8AC3E}">
        <p14:creationId xmlns:p14="http://schemas.microsoft.com/office/powerpoint/2010/main" val="2268243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2.emf"/><Relationship Id="rId4" Type="http://schemas.openxmlformats.org/officeDocument/2006/relationships/oleObject" Target="../embeddings/oleObject2.bin"/></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image" Target="../media/image2.emf"/><Relationship Id="rId4" Type="http://schemas.openxmlformats.org/officeDocument/2006/relationships/oleObject" Target="../embeddings/oleObject3.bin"/></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emf"/><Relationship Id="rId4" Type="http://schemas.openxmlformats.org/officeDocument/2006/relationships/oleObject" Target="../embeddings/oleObject4.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S Pic">
    <p:spTree>
      <p:nvGrpSpPr>
        <p:cNvPr id="1" name=""/>
        <p:cNvGrpSpPr/>
        <p:nvPr/>
      </p:nvGrpSpPr>
      <p:grpSpPr>
        <a:xfrm>
          <a:off x="0" y="0"/>
          <a:ext cx="0" cy="0"/>
          <a:chOff x="0" y="0"/>
          <a:chExt cx="0" cy="0"/>
        </a:xfrm>
      </p:grpSpPr>
      <p:sp>
        <p:nvSpPr>
          <p:cNvPr id="6" name="Rectangle 5"/>
          <p:cNvSpPr/>
          <p:nvPr/>
        </p:nvSpPr>
        <p:spPr>
          <a:xfrm>
            <a:off x="658813" y="0"/>
            <a:ext cx="5437187"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7" name="Tijdelijke aanduiding voor titel 1"/>
          <p:cNvSpPr>
            <a:spLocks noGrp="1"/>
          </p:cNvSpPr>
          <p:nvPr>
            <p:ph type="ctrTitle" hasCustomPrompt="1"/>
          </p:nvPr>
        </p:nvSpPr>
        <p:spPr>
          <a:xfrm>
            <a:off x="989445" y="1758950"/>
            <a:ext cx="4728967" cy="1835150"/>
          </a:xfrm>
          <a:prstGeom prst="rect">
            <a:avLst/>
          </a:prstGeom>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3602038"/>
            <a:ext cx="4728967" cy="1752600"/>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Rectangle 8">
            <a:extLst>
              <a:ext uri="{FF2B5EF4-FFF2-40B4-BE49-F238E27FC236}">
                <a16:creationId xmlns:a16="http://schemas.microsoft.com/office/drawing/2014/main" id="{C8EE59D7-E2D5-4CAC-9E3A-721293572BE1}"/>
              </a:ext>
            </a:extLst>
          </p:cNvPr>
          <p:cNvSpPr/>
          <p:nvPr/>
        </p:nvSpPr>
        <p:spPr>
          <a:xfrm>
            <a:off x="11533187" y="0"/>
            <a:ext cx="64928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CA"/>
          </a:p>
        </p:txBody>
      </p:sp>
      <p:sp>
        <p:nvSpPr>
          <p:cNvPr id="10" name="Picture Placeholder 7">
            <a:extLst>
              <a:ext uri="{FF2B5EF4-FFF2-40B4-BE49-F238E27FC236}">
                <a16:creationId xmlns:a16="http://schemas.microsoft.com/office/drawing/2014/main" id="{EB980F4A-8C01-448F-86D6-9EBD211FC5D5}"/>
              </a:ext>
            </a:extLst>
          </p:cNvPr>
          <p:cNvSpPr>
            <a:spLocks noGrp="1"/>
          </p:cNvSpPr>
          <p:nvPr>
            <p:ph type="pic" sz="quarter" idx="13"/>
          </p:nvPr>
        </p:nvSpPr>
        <p:spPr>
          <a:xfrm>
            <a:off x="6096001" y="0"/>
            <a:ext cx="5437187" cy="6858000"/>
          </a:xfrm>
        </p:spPr>
        <p:txBody>
          <a:bodyPr/>
          <a:lstStyle/>
          <a:p>
            <a:r>
              <a:rPr lang="en-US"/>
              <a:t>Click icon to add picture</a:t>
            </a:r>
            <a:endParaRPr lang="nl-NL"/>
          </a:p>
        </p:txBody>
      </p:sp>
    </p:spTree>
    <p:extLst>
      <p:ext uri="{BB962C8B-B14F-4D97-AF65-F5344CB8AC3E}">
        <p14:creationId xmlns:p14="http://schemas.microsoft.com/office/powerpoint/2010/main" val="3322731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ox (2) Charts (2)">
    <p:spTree>
      <p:nvGrpSpPr>
        <p:cNvPr id="1" name=""/>
        <p:cNvGrpSpPr/>
        <p:nvPr/>
      </p:nvGrpSpPr>
      <p:grpSpPr>
        <a:xfrm>
          <a:off x="0" y="0"/>
          <a:ext cx="0" cy="0"/>
          <a:chOff x="0" y="0"/>
          <a:chExt cx="0" cy="0"/>
        </a:xfrm>
      </p:grpSpPr>
      <p:sp>
        <p:nvSpPr>
          <p:cNvPr id="10" name="Text Placeholder 8">
            <a:extLst>
              <a:ext uri="{FF2B5EF4-FFF2-40B4-BE49-F238E27FC236}">
                <a16:creationId xmlns:a16="http://schemas.microsoft.com/office/drawing/2014/main" id="{9687C6A3-7A70-4369-848E-C0903E78D4BF}"/>
              </a:ext>
            </a:extLst>
          </p:cNvPr>
          <p:cNvSpPr>
            <a:spLocks noGrp="1"/>
          </p:cNvSpPr>
          <p:nvPr>
            <p:ph type="body" sz="quarter" idx="16"/>
          </p:nvPr>
        </p:nvSpPr>
        <p:spPr>
          <a:xfrm>
            <a:off x="6667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474A37A3-01B9-499C-A343-CC5B470962E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082958CE-5B36-4169-B436-77CA1E1ED10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AB12B94A-2764-4277-99C9-E171FDFBAE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7D659A9-E876-429A-9C73-604994DFB6D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B973E14F-5A57-46FD-B572-A37CB3F0C28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1569621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ox (2) FRAME">
    <p:spTree>
      <p:nvGrpSpPr>
        <p:cNvPr id="1" name=""/>
        <p:cNvGrpSpPr/>
        <p:nvPr/>
      </p:nvGrpSpPr>
      <p:grpSpPr>
        <a:xfrm>
          <a:off x="0" y="0"/>
          <a:ext cx="0" cy="0"/>
          <a:chOff x="0" y="0"/>
          <a:chExt cx="0" cy="0"/>
        </a:xfrm>
      </p:grpSpPr>
      <p:sp>
        <p:nvSpPr>
          <p:cNvPr id="14" name="Text Placeholder 13">
            <a:extLst>
              <a:ext uri="{FF2B5EF4-FFF2-40B4-BE49-F238E27FC236}">
                <a16:creationId xmlns:a16="http://schemas.microsoft.com/office/drawing/2014/main" id="{F85B7080-2C23-4945-BD92-A2F1CE74FADB}"/>
              </a:ext>
            </a:extLst>
          </p:cNvPr>
          <p:cNvSpPr>
            <a:spLocks noGrp="1"/>
          </p:cNvSpPr>
          <p:nvPr>
            <p:ph type="body" sz="quarter" idx="16"/>
          </p:nvPr>
        </p:nvSpPr>
        <p:spPr>
          <a:xfrm>
            <a:off x="666747" y="1614179"/>
            <a:ext cx="5331600" cy="306388"/>
          </a:xfrm>
          <a:solidFill>
            <a:schemeClr val="tx2"/>
          </a:solidFill>
          <a:ln w="19050">
            <a:solidFill>
              <a:schemeClr val="accent1"/>
            </a:solidFill>
          </a:ln>
        </p:spPr>
        <p:txBody>
          <a:bodyPr anchor="ctr">
            <a:noAutofit/>
          </a:bodyPr>
          <a:lstStyle>
            <a:lvl1pPr algn="ctr">
              <a:defRPr b="1">
                <a:solidFill>
                  <a:schemeClr val="bg1"/>
                </a:solidFill>
              </a:defRPr>
            </a:lvl1pPr>
          </a:lstStyle>
          <a:p>
            <a:pPr lvl="0"/>
            <a:r>
              <a:rPr lang="en-US"/>
              <a:t>Click to edit Master text styles</a:t>
            </a:r>
          </a:p>
        </p:txBody>
      </p:sp>
      <p:sp>
        <p:nvSpPr>
          <p:cNvPr id="16" name="Content Placeholder 6">
            <a:extLst>
              <a:ext uri="{FF2B5EF4-FFF2-40B4-BE49-F238E27FC236}">
                <a16:creationId xmlns:a16="http://schemas.microsoft.com/office/drawing/2014/main" id="{D53EFE07-6B0D-43AE-9A73-DDF130255B46}"/>
              </a:ext>
            </a:extLst>
          </p:cNvPr>
          <p:cNvSpPr>
            <a:spLocks noGrp="1"/>
          </p:cNvSpPr>
          <p:nvPr>
            <p:ph sz="quarter" idx="17" hasCustomPrompt="1"/>
          </p:nvPr>
        </p:nvSpPr>
        <p:spPr>
          <a:xfrm>
            <a:off x="6207148" y="1921145"/>
            <a:ext cx="5332401" cy="4387580"/>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ext Placeholder 13">
            <a:extLst>
              <a:ext uri="{FF2B5EF4-FFF2-40B4-BE49-F238E27FC236}">
                <a16:creationId xmlns:a16="http://schemas.microsoft.com/office/drawing/2014/main" id="{E4EF8785-6382-4E3B-A796-826E7F6B57ED}"/>
              </a:ext>
            </a:extLst>
          </p:cNvPr>
          <p:cNvSpPr>
            <a:spLocks noGrp="1"/>
          </p:cNvSpPr>
          <p:nvPr>
            <p:ph type="body" sz="quarter" idx="18"/>
          </p:nvPr>
        </p:nvSpPr>
        <p:spPr>
          <a:xfrm>
            <a:off x="6207148"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Content Placeholder 6">
            <a:extLst>
              <a:ext uri="{FF2B5EF4-FFF2-40B4-BE49-F238E27FC236}">
                <a16:creationId xmlns:a16="http://schemas.microsoft.com/office/drawing/2014/main" id="{E387A610-BAEE-4134-8731-50BE9BACF077}"/>
              </a:ext>
            </a:extLst>
          </p:cNvPr>
          <p:cNvSpPr>
            <a:spLocks noGrp="1"/>
          </p:cNvSpPr>
          <p:nvPr>
            <p:ph sz="quarter" idx="19" hasCustomPrompt="1"/>
          </p:nvPr>
        </p:nvSpPr>
        <p:spPr>
          <a:xfrm>
            <a:off x="666747" y="1921145"/>
            <a:ext cx="5332401" cy="4387580"/>
          </a:xfrm>
          <a:ln w="19050">
            <a:solidFill>
              <a:schemeClr val="accent1"/>
            </a:solidFill>
          </a:ln>
        </p:spPr>
        <p:txBody>
          <a:bodyPr vert="horz" lIns="36000" tIns="36000" rIns="36000" bIns="36000" rtlCol="0">
            <a:normAutofit/>
          </a:bodyPr>
          <a:lstStyle>
            <a:lvl1pPr>
              <a:defRPr lang="en-US" dirty="0" smtClean="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itle Placeholder 4">
            <a:extLst>
              <a:ext uri="{FF2B5EF4-FFF2-40B4-BE49-F238E27FC236}">
                <a16:creationId xmlns:a16="http://schemas.microsoft.com/office/drawing/2014/main" id="{675F4FA1-E558-4054-BE99-5766078BFBE1}"/>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44711BEB-3EF5-4ABD-B278-87B6E9EEDCB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F45C5641-6C77-498F-822A-61613C1F173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175D7379-D88E-4078-8308-011EFD0963C6}"/>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2" name="Text Placeholder 8">
            <a:extLst>
              <a:ext uri="{FF2B5EF4-FFF2-40B4-BE49-F238E27FC236}">
                <a16:creationId xmlns:a16="http://schemas.microsoft.com/office/drawing/2014/main" id="{55DE6270-127A-4CC1-BBFC-1A56EEE4966D}"/>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787624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ox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0436"/>
            <a:ext cx="3516682" cy="4698289"/>
          </a:xfrm>
        </p:spPr>
        <p:txBody>
          <a:bodyPr/>
          <a:lstStyle>
            <a:lvl1pPr>
              <a:defRPr/>
            </a:lvl1pPr>
            <a:lvl2pPr>
              <a:defRPr/>
            </a:lvl2pPr>
            <a:lvl3pPr>
              <a:defRPr/>
            </a:lvl3pPr>
            <a:lvl4pPr>
              <a:defRPr lang="en-US" sz="1400" b="0" i="0" kern="1200" baseline="0">
                <a:solidFill>
                  <a:srgbClr val="000000"/>
                </a:solidFill>
                <a:latin typeface="Corbel" panose="020B0503020204020204" pitchFamily="34" charset="0"/>
                <a:ea typeface="+mn-ea"/>
                <a:cs typeface="+mn-cs"/>
              </a:defRPr>
            </a:lvl4pPr>
            <a:lvl5pPr>
              <a:defRPr/>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0436"/>
            <a:ext cx="3516682" cy="4698289"/>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2E975738-64F4-4C71-9087-E351C4CD046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28140F6-9C2E-4500-8783-7433A094714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B7676836-C1E2-467C-A4FA-343811D8105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EA02D5E0-78C9-4909-A959-98CD56E7DD7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9349958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ox (3) Charts (3)">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43100"/>
            <a:ext cx="3516682" cy="4365625"/>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itle Placeholder 4">
            <a:extLst>
              <a:ext uri="{FF2B5EF4-FFF2-40B4-BE49-F238E27FC236}">
                <a16:creationId xmlns:a16="http://schemas.microsoft.com/office/drawing/2014/main" id="{6AF244D1-22B7-4873-8D75-02920125EC16}"/>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Text Placeholder 8">
            <a:extLst>
              <a:ext uri="{FF2B5EF4-FFF2-40B4-BE49-F238E27FC236}">
                <a16:creationId xmlns:a16="http://schemas.microsoft.com/office/drawing/2014/main" id="{A019A07C-C41C-4912-9B77-FFAE89A8FB22}"/>
              </a:ext>
            </a:extLst>
          </p:cNvPr>
          <p:cNvSpPr>
            <a:spLocks noGrp="1"/>
          </p:cNvSpPr>
          <p:nvPr>
            <p:ph type="body" sz="quarter" idx="17"/>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83041FF1-27D1-44F4-93EA-E07868987C04}"/>
              </a:ext>
            </a:extLst>
          </p:cNvPr>
          <p:cNvSpPr>
            <a:spLocks noGrp="1"/>
          </p:cNvSpPr>
          <p:nvPr>
            <p:ph type="body" sz="quarter" idx="18"/>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Text Placeholder 8">
            <a:extLst>
              <a:ext uri="{FF2B5EF4-FFF2-40B4-BE49-F238E27FC236}">
                <a16:creationId xmlns:a16="http://schemas.microsoft.com/office/drawing/2014/main" id="{906A2C6F-303E-4036-9156-1E32B7605E36}"/>
              </a:ext>
            </a:extLst>
          </p:cNvPr>
          <p:cNvSpPr>
            <a:spLocks noGrp="1"/>
          </p:cNvSpPr>
          <p:nvPr>
            <p:ph type="body" sz="quarter" idx="19"/>
          </p:nvPr>
        </p:nvSpPr>
        <p:spPr>
          <a:xfrm>
            <a:off x="8022067"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Slide Number Placeholder 4">
            <a:extLst>
              <a:ext uri="{FF2B5EF4-FFF2-40B4-BE49-F238E27FC236}">
                <a16:creationId xmlns:a16="http://schemas.microsoft.com/office/drawing/2014/main" id="{0FF4C242-69E9-40BA-8D51-55D7CC98956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BCC83955-4497-4D72-A77F-4E25AB2FD10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4CDF254-9888-4E26-B201-52AD8C01D21A}"/>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7" name="Text Placeholder 8">
            <a:extLst>
              <a:ext uri="{FF2B5EF4-FFF2-40B4-BE49-F238E27FC236}">
                <a16:creationId xmlns:a16="http://schemas.microsoft.com/office/drawing/2014/main" id="{80171AD4-9846-46F1-8B6F-23338D56DAF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501632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Box (3)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897039"/>
            <a:ext cx="3516682"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2" name="Text Placeholder 13">
            <a:extLst>
              <a:ext uri="{FF2B5EF4-FFF2-40B4-BE49-F238E27FC236}">
                <a16:creationId xmlns:a16="http://schemas.microsoft.com/office/drawing/2014/main" id="{1E466C80-4B56-4866-A03E-8CF75AEA2547}"/>
              </a:ext>
            </a:extLst>
          </p:cNvPr>
          <p:cNvSpPr>
            <a:spLocks noGrp="1"/>
          </p:cNvSpPr>
          <p:nvPr>
            <p:ph type="body" sz="quarter" idx="18"/>
          </p:nvPr>
        </p:nvSpPr>
        <p:spPr>
          <a:xfrm>
            <a:off x="4344407"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Text Placeholder 13">
            <a:extLst>
              <a:ext uri="{FF2B5EF4-FFF2-40B4-BE49-F238E27FC236}">
                <a16:creationId xmlns:a16="http://schemas.microsoft.com/office/drawing/2014/main" id="{2DAF1E47-636E-42F7-9092-19CA9CAB39B8}"/>
              </a:ext>
            </a:extLst>
          </p:cNvPr>
          <p:cNvSpPr>
            <a:spLocks noGrp="1"/>
          </p:cNvSpPr>
          <p:nvPr>
            <p:ph type="body" sz="quarter" idx="19"/>
          </p:nvPr>
        </p:nvSpPr>
        <p:spPr>
          <a:xfrm>
            <a:off x="8008570" y="1600532"/>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Slide Number Placeholder 4">
            <a:extLst>
              <a:ext uri="{FF2B5EF4-FFF2-40B4-BE49-F238E27FC236}">
                <a16:creationId xmlns:a16="http://schemas.microsoft.com/office/drawing/2014/main" id="{8B9CF0AB-0420-4602-A9E1-F5E85AA7C15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6" name="Footer Placeholder 12">
            <a:extLst>
              <a:ext uri="{FF2B5EF4-FFF2-40B4-BE49-F238E27FC236}">
                <a16:creationId xmlns:a16="http://schemas.microsoft.com/office/drawing/2014/main" id="{27282B25-9425-4CBB-8FED-DD14E409A06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6D554913-5577-4D1C-90B8-2E086E8A1C9C}"/>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8" name="Text Placeholder 8">
            <a:extLst>
              <a:ext uri="{FF2B5EF4-FFF2-40B4-BE49-F238E27FC236}">
                <a16:creationId xmlns:a16="http://schemas.microsoft.com/office/drawing/2014/main" id="{57FF5294-04C9-41E7-BE38-124E80FFFA67}"/>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21634742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Box (4) FRAME v">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ext Placeholder 13">
            <a:extLst>
              <a:ext uri="{FF2B5EF4-FFF2-40B4-BE49-F238E27FC236}">
                <a16:creationId xmlns:a16="http://schemas.microsoft.com/office/drawing/2014/main" id="{3BD1FF2C-B4D8-42FA-958B-8FB5060C1737}"/>
              </a:ext>
            </a:extLst>
          </p:cNvPr>
          <p:cNvSpPr>
            <a:spLocks noGrp="1"/>
          </p:cNvSpPr>
          <p:nvPr>
            <p:ph type="body" sz="quarter" idx="17"/>
          </p:nvPr>
        </p:nvSpPr>
        <p:spPr>
          <a:xfrm>
            <a:off x="66674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4" name="Title Placeholder 4">
            <a:extLst>
              <a:ext uri="{FF2B5EF4-FFF2-40B4-BE49-F238E27FC236}">
                <a16:creationId xmlns:a16="http://schemas.microsoft.com/office/drawing/2014/main" id="{22D0F762-5336-41D3-AA19-22473EE23859}"/>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5" name="Content Placeholder 6">
            <a:extLst>
              <a:ext uri="{FF2B5EF4-FFF2-40B4-BE49-F238E27FC236}">
                <a16:creationId xmlns:a16="http://schemas.microsoft.com/office/drawing/2014/main" id="{931CFE88-D5B5-47F5-869E-193E8AB0645D}"/>
              </a:ext>
            </a:extLst>
          </p:cNvPr>
          <p:cNvSpPr>
            <a:spLocks noGrp="1"/>
          </p:cNvSpPr>
          <p:nvPr>
            <p:ph sz="quarter" idx="18" hasCustomPrompt="1"/>
          </p:nvPr>
        </p:nvSpPr>
        <p:spPr>
          <a:xfrm>
            <a:off x="3384068"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Text Placeholder 13">
            <a:extLst>
              <a:ext uri="{FF2B5EF4-FFF2-40B4-BE49-F238E27FC236}">
                <a16:creationId xmlns:a16="http://schemas.microsoft.com/office/drawing/2014/main" id="{74E46594-8169-48C7-99B4-698344D30C18}"/>
              </a:ext>
            </a:extLst>
          </p:cNvPr>
          <p:cNvSpPr>
            <a:spLocks noGrp="1"/>
          </p:cNvSpPr>
          <p:nvPr>
            <p:ph type="body" sz="quarter" idx="19"/>
          </p:nvPr>
        </p:nvSpPr>
        <p:spPr>
          <a:xfrm>
            <a:off x="3384067"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Content Placeholder 6">
            <a:extLst>
              <a:ext uri="{FF2B5EF4-FFF2-40B4-BE49-F238E27FC236}">
                <a16:creationId xmlns:a16="http://schemas.microsoft.com/office/drawing/2014/main" id="{FDF3FB64-D825-4DE3-9928-EB0A34281B87}"/>
              </a:ext>
            </a:extLst>
          </p:cNvPr>
          <p:cNvSpPr>
            <a:spLocks noGrp="1"/>
          </p:cNvSpPr>
          <p:nvPr>
            <p:ph sz="quarter" idx="20" hasCustomPrompt="1"/>
          </p:nvPr>
        </p:nvSpPr>
        <p:spPr>
          <a:xfrm>
            <a:off x="6162140"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13">
            <a:extLst>
              <a:ext uri="{FF2B5EF4-FFF2-40B4-BE49-F238E27FC236}">
                <a16:creationId xmlns:a16="http://schemas.microsoft.com/office/drawing/2014/main" id="{2A2BC63E-D278-4043-A548-C1B64F93B188}"/>
              </a:ext>
            </a:extLst>
          </p:cNvPr>
          <p:cNvSpPr>
            <a:spLocks noGrp="1"/>
          </p:cNvSpPr>
          <p:nvPr>
            <p:ph type="body" sz="quarter" idx="21"/>
          </p:nvPr>
        </p:nvSpPr>
        <p:spPr>
          <a:xfrm>
            <a:off x="6162139"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1" name="Content Placeholder 6">
            <a:extLst>
              <a:ext uri="{FF2B5EF4-FFF2-40B4-BE49-F238E27FC236}">
                <a16:creationId xmlns:a16="http://schemas.microsoft.com/office/drawing/2014/main" id="{FEEBB5CF-8EAA-4DFF-AC6A-5861BE0A6F31}"/>
              </a:ext>
            </a:extLst>
          </p:cNvPr>
          <p:cNvSpPr>
            <a:spLocks noGrp="1"/>
          </p:cNvSpPr>
          <p:nvPr>
            <p:ph sz="quarter" idx="22" hasCustomPrompt="1"/>
          </p:nvPr>
        </p:nvSpPr>
        <p:spPr>
          <a:xfrm>
            <a:off x="8887394" y="1897039"/>
            <a:ext cx="2645795" cy="441168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13">
            <a:extLst>
              <a:ext uri="{FF2B5EF4-FFF2-40B4-BE49-F238E27FC236}">
                <a16:creationId xmlns:a16="http://schemas.microsoft.com/office/drawing/2014/main" id="{87DFC3AF-29D1-4C87-8B4D-20F186B8C414}"/>
              </a:ext>
            </a:extLst>
          </p:cNvPr>
          <p:cNvSpPr>
            <a:spLocks noGrp="1"/>
          </p:cNvSpPr>
          <p:nvPr>
            <p:ph type="body" sz="quarter" idx="23"/>
          </p:nvPr>
        </p:nvSpPr>
        <p:spPr>
          <a:xfrm>
            <a:off x="8887393" y="1600532"/>
            <a:ext cx="2645795"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3" name="Slide Number Placeholder 4">
            <a:extLst>
              <a:ext uri="{FF2B5EF4-FFF2-40B4-BE49-F238E27FC236}">
                <a16:creationId xmlns:a16="http://schemas.microsoft.com/office/drawing/2014/main" id="{EE37258E-C9EE-458C-A36B-A526EA1ADC9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7" name="Footer Placeholder 12">
            <a:extLst>
              <a:ext uri="{FF2B5EF4-FFF2-40B4-BE49-F238E27FC236}">
                <a16:creationId xmlns:a16="http://schemas.microsoft.com/office/drawing/2014/main" id="{FC450B30-10D3-4965-9981-CF4CFB4778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8" name="Text Placeholder 5">
            <a:extLst>
              <a:ext uri="{FF2B5EF4-FFF2-40B4-BE49-F238E27FC236}">
                <a16:creationId xmlns:a16="http://schemas.microsoft.com/office/drawing/2014/main" id="{6E4B80E6-7847-4179-81AE-F4D13DD7EE96}"/>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3" name="Text Placeholder 8">
            <a:extLst>
              <a:ext uri="{FF2B5EF4-FFF2-40B4-BE49-F238E27FC236}">
                <a16:creationId xmlns:a16="http://schemas.microsoft.com/office/drawing/2014/main" id="{E75A48D6-E3FA-40CC-82EE-6C838D03D7D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64655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Box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614179"/>
            <a:ext cx="5332401" cy="2221224"/>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051242"/>
            <a:ext cx="5332401" cy="224540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9" name="Slide Number Placeholder 4">
            <a:extLst>
              <a:ext uri="{FF2B5EF4-FFF2-40B4-BE49-F238E27FC236}">
                <a16:creationId xmlns:a16="http://schemas.microsoft.com/office/drawing/2014/main" id="{8F0E1690-1332-4229-BCCF-541507A5491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7FC4BD40-4E5C-4048-9B5A-9703E84E67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2FAC088-0910-4EAF-A8D0-7B1BED065EB3}"/>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4" name="Text Placeholder 8">
            <a:extLst>
              <a:ext uri="{FF2B5EF4-FFF2-40B4-BE49-F238E27FC236}">
                <a16:creationId xmlns:a16="http://schemas.microsoft.com/office/drawing/2014/main" id="{6981DF49-D850-4DD5-BD04-EABA0CB475FF}"/>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885398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Box (4) Charts (4)">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852" y="1893455"/>
            <a:ext cx="5332401" cy="19419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2" name="Content Placeholder 6">
            <a:extLst>
              <a:ext uri="{FF2B5EF4-FFF2-40B4-BE49-F238E27FC236}">
                <a16:creationId xmlns:a16="http://schemas.microsoft.com/office/drawing/2014/main" id="{609F7D38-8A05-476E-A5F6-946551480FF1}"/>
              </a:ext>
            </a:extLst>
          </p:cNvPr>
          <p:cNvSpPr>
            <a:spLocks noGrp="1"/>
          </p:cNvSpPr>
          <p:nvPr>
            <p:ph sz="quarter" idx="16" hasCustomPrompt="1"/>
          </p:nvPr>
        </p:nvSpPr>
        <p:spPr>
          <a:xfrm>
            <a:off x="666747"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3" name="Content Placeholder 6">
            <a:extLst>
              <a:ext uri="{FF2B5EF4-FFF2-40B4-BE49-F238E27FC236}">
                <a16:creationId xmlns:a16="http://schemas.microsoft.com/office/drawing/2014/main" id="{C90F3D03-874C-4519-A9D2-A690D7D852D0}"/>
              </a:ext>
            </a:extLst>
          </p:cNvPr>
          <p:cNvSpPr>
            <a:spLocks noGrp="1"/>
          </p:cNvSpPr>
          <p:nvPr>
            <p:ph sz="quarter" idx="17" hasCustomPrompt="1"/>
          </p:nvPr>
        </p:nvSpPr>
        <p:spPr>
          <a:xfrm>
            <a:off x="6192852" y="4318000"/>
            <a:ext cx="5332401" cy="1978647"/>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7" name="Title Placeholder 4">
            <a:extLst>
              <a:ext uri="{FF2B5EF4-FFF2-40B4-BE49-F238E27FC236}">
                <a16:creationId xmlns:a16="http://schemas.microsoft.com/office/drawing/2014/main" id="{D426147B-6934-459D-8EA4-18D319E107A7}"/>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0" name="Text Placeholder 8">
            <a:extLst>
              <a:ext uri="{FF2B5EF4-FFF2-40B4-BE49-F238E27FC236}">
                <a16:creationId xmlns:a16="http://schemas.microsoft.com/office/drawing/2014/main" id="{BF93BD8D-4A67-4A93-803E-7FAD5D065B5C}"/>
              </a:ext>
            </a:extLst>
          </p:cNvPr>
          <p:cNvSpPr>
            <a:spLocks noGrp="1"/>
          </p:cNvSpPr>
          <p:nvPr>
            <p:ph type="body" sz="quarter" idx="18"/>
          </p:nvPr>
        </p:nvSpPr>
        <p:spPr>
          <a:xfrm>
            <a:off x="666747" y="1611881"/>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1" name="Text Placeholder 8">
            <a:extLst>
              <a:ext uri="{FF2B5EF4-FFF2-40B4-BE49-F238E27FC236}">
                <a16:creationId xmlns:a16="http://schemas.microsoft.com/office/drawing/2014/main" id="{E02998D9-BFAB-41BB-9F05-16848A4F1DB4}"/>
              </a:ext>
            </a:extLst>
          </p:cNvPr>
          <p:cNvSpPr>
            <a:spLocks noGrp="1"/>
          </p:cNvSpPr>
          <p:nvPr>
            <p:ph type="body" sz="quarter" idx="19"/>
          </p:nvPr>
        </p:nvSpPr>
        <p:spPr>
          <a:xfrm>
            <a:off x="6192852" y="1611881"/>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4" name="Text Placeholder 8">
            <a:extLst>
              <a:ext uri="{FF2B5EF4-FFF2-40B4-BE49-F238E27FC236}">
                <a16:creationId xmlns:a16="http://schemas.microsoft.com/office/drawing/2014/main" id="{30FD6994-391F-433F-BDE4-0540A6E06D4F}"/>
              </a:ext>
            </a:extLst>
          </p:cNvPr>
          <p:cNvSpPr>
            <a:spLocks noGrp="1"/>
          </p:cNvSpPr>
          <p:nvPr>
            <p:ph type="body" sz="quarter" idx="20"/>
          </p:nvPr>
        </p:nvSpPr>
        <p:spPr>
          <a:xfrm>
            <a:off x="666747"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5" name="Text Placeholder 8">
            <a:extLst>
              <a:ext uri="{FF2B5EF4-FFF2-40B4-BE49-F238E27FC236}">
                <a16:creationId xmlns:a16="http://schemas.microsoft.com/office/drawing/2014/main" id="{021C46BC-655F-4A5D-A2D5-2A19EDCE5041}"/>
              </a:ext>
            </a:extLst>
          </p:cNvPr>
          <p:cNvSpPr>
            <a:spLocks noGrp="1"/>
          </p:cNvSpPr>
          <p:nvPr>
            <p:ph type="body" sz="quarter" idx="21"/>
          </p:nvPr>
        </p:nvSpPr>
        <p:spPr>
          <a:xfrm>
            <a:off x="6192852" y="4034805"/>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Slide Number Placeholder 4">
            <a:extLst>
              <a:ext uri="{FF2B5EF4-FFF2-40B4-BE49-F238E27FC236}">
                <a16:creationId xmlns:a16="http://schemas.microsoft.com/office/drawing/2014/main" id="{E0559E2E-36F1-491A-8FA8-344A5170DA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A5DA6AF4-920A-4CCD-A5AF-BF9BA3499D25}"/>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DBF0B1F3-D8A8-423E-A673-7349BD2F86CF}"/>
              </a:ext>
            </a:extLst>
          </p:cNvPr>
          <p:cNvSpPr>
            <a:spLocks noGrp="1"/>
          </p:cNvSpPr>
          <p:nvPr>
            <p:ph type="body" sz="quarter" idx="22"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20" name="Text Placeholder 8">
            <a:extLst>
              <a:ext uri="{FF2B5EF4-FFF2-40B4-BE49-F238E27FC236}">
                <a16:creationId xmlns:a16="http://schemas.microsoft.com/office/drawing/2014/main" id="{C7812372-ED0E-496A-B400-A085826A5D19}"/>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551916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Box (4)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7"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6192051" y="1920567"/>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Text Placeholder 13">
            <a:extLst>
              <a:ext uri="{FF2B5EF4-FFF2-40B4-BE49-F238E27FC236}">
                <a16:creationId xmlns:a16="http://schemas.microsoft.com/office/drawing/2014/main" id="{0A0116B7-2DDA-4F17-84E6-CC6DF2123E96}"/>
              </a:ext>
            </a:extLst>
          </p:cNvPr>
          <p:cNvSpPr>
            <a:spLocks noGrp="1"/>
          </p:cNvSpPr>
          <p:nvPr>
            <p:ph type="body" sz="quarter" idx="18"/>
          </p:nvPr>
        </p:nvSpPr>
        <p:spPr>
          <a:xfrm>
            <a:off x="666747"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5" name="Text Placeholder 13">
            <a:extLst>
              <a:ext uri="{FF2B5EF4-FFF2-40B4-BE49-F238E27FC236}">
                <a16:creationId xmlns:a16="http://schemas.microsoft.com/office/drawing/2014/main" id="{B93655A9-D6B4-4AEE-A369-A04444CD373D}"/>
              </a:ext>
            </a:extLst>
          </p:cNvPr>
          <p:cNvSpPr>
            <a:spLocks noGrp="1"/>
          </p:cNvSpPr>
          <p:nvPr>
            <p:ph type="body" sz="quarter" idx="19"/>
          </p:nvPr>
        </p:nvSpPr>
        <p:spPr>
          <a:xfrm>
            <a:off x="6192051" y="1614179"/>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6" name="Text Placeholder 13">
            <a:extLst>
              <a:ext uri="{FF2B5EF4-FFF2-40B4-BE49-F238E27FC236}">
                <a16:creationId xmlns:a16="http://schemas.microsoft.com/office/drawing/2014/main" id="{1DF4E769-2159-4882-91BA-CC023C7C38AA}"/>
              </a:ext>
            </a:extLst>
          </p:cNvPr>
          <p:cNvSpPr>
            <a:spLocks noGrp="1"/>
          </p:cNvSpPr>
          <p:nvPr>
            <p:ph type="body" sz="quarter" idx="20"/>
          </p:nvPr>
        </p:nvSpPr>
        <p:spPr>
          <a:xfrm>
            <a:off x="666747"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A3E0BAEA-477D-458D-A88C-96519C74F07A}"/>
              </a:ext>
            </a:extLst>
          </p:cNvPr>
          <p:cNvSpPr>
            <a:spLocks noGrp="1"/>
          </p:cNvSpPr>
          <p:nvPr>
            <p:ph type="body" sz="quarter" idx="21"/>
          </p:nvPr>
        </p:nvSpPr>
        <p:spPr>
          <a:xfrm>
            <a:off x="6192051" y="4078538"/>
            <a:ext cx="5331600"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Content Placeholder 6">
            <a:extLst>
              <a:ext uri="{FF2B5EF4-FFF2-40B4-BE49-F238E27FC236}">
                <a16:creationId xmlns:a16="http://schemas.microsoft.com/office/drawing/2014/main" id="{D9637CE5-9335-4F08-ADEE-9B559529D1C8}"/>
              </a:ext>
            </a:extLst>
          </p:cNvPr>
          <p:cNvSpPr>
            <a:spLocks noGrp="1"/>
          </p:cNvSpPr>
          <p:nvPr>
            <p:ph sz="quarter" idx="22" hasCustomPrompt="1"/>
          </p:nvPr>
        </p:nvSpPr>
        <p:spPr>
          <a:xfrm>
            <a:off x="666747"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9" name="Content Placeholder 6">
            <a:extLst>
              <a:ext uri="{FF2B5EF4-FFF2-40B4-BE49-F238E27FC236}">
                <a16:creationId xmlns:a16="http://schemas.microsoft.com/office/drawing/2014/main" id="{ED13E8E9-2039-4489-8CFF-E662FDC0F4DA}"/>
              </a:ext>
            </a:extLst>
          </p:cNvPr>
          <p:cNvSpPr>
            <a:spLocks noGrp="1"/>
          </p:cNvSpPr>
          <p:nvPr>
            <p:ph sz="quarter" idx="23" hasCustomPrompt="1"/>
          </p:nvPr>
        </p:nvSpPr>
        <p:spPr>
          <a:xfrm>
            <a:off x="6192051" y="4384926"/>
            <a:ext cx="5332401" cy="1914836"/>
          </a:xfrm>
          <a:ln w="19050">
            <a:solidFill>
              <a:schemeClr val="accent1"/>
            </a:solidFill>
          </a:ln>
        </p:spPr>
        <p:txBody>
          <a:bodyPr vert="horz" lIns="36000" tIns="36000" rIns="36000" bIns="36000" rtlCol="0">
            <a:normAutofit/>
          </a:bodyPr>
          <a:lstStyle>
            <a:lvl1pPr>
              <a:defRPr lang="en-US" dirty="0"/>
            </a:lvl1pPr>
            <a:lvl2pPr>
              <a:defRPr lang="en-US" dirty="0"/>
            </a:lvl2pPr>
            <a:lvl3pPr>
              <a:defRPr lang="en-US" dirty="0"/>
            </a:lvl3pPr>
            <a:lvl4pPr>
              <a:defRPr lang="en-US" dirty="0"/>
            </a:lvl4pPr>
            <a:lvl5pPr>
              <a:defRPr lang="nl-NL" dirty="0"/>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0" name="Text Placeholder 8">
            <a:extLst>
              <a:ext uri="{FF2B5EF4-FFF2-40B4-BE49-F238E27FC236}">
                <a16:creationId xmlns:a16="http://schemas.microsoft.com/office/drawing/2014/main" id="{A6343749-2542-4BAC-B2A1-6300FCE15E19}"/>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1" name="Title Placeholder 4">
            <a:extLst>
              <a:ext uri="{FF2B5EF4-FFF2-40B4-BE49-F238E27FC236}">
                <a16:creationId xmlns:a16="http://schemas.microsoft.com/office/drawing/2014/main" id="{0939F8DC-3D85-48D7-9C64-F4B33AA92585}"/>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2" name="Slide Number Placeholder 4">
            <a:extLst>
              <a:ext uri="{FF2B5EF4-FFF2-40B4-BE49-F238E27FC236}">
                <a16:creationId xmlns:a16="http://schemas.microsoft.com/office/drawing/2014/main" id="{30BBF451-C052-4F23-A9DE-12250B1CDAF7}"/>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3" name="Footer Placeholder 12">
            <a:extLst>
              <a:ext uri="{FF2B5EF4-FFF2-40B4-BE49-F238E27FC236}">
                <a16:creationId xmlns:a16="http://schemas.microsoft.com/office/drawing/2014/main" id="{7C595AAE-FAA8-4A1F-AF07-52722782178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4" name="Text Placeholder 5">
            <a:extLst>
              <a:ext uri="{FF2B5EF4-FFF2-40B4-BE49-F238E27FC236}">
                <a16:creationId xmlns:a16="http://schemas.microsoft.com/office/drawing/2014/main" id="{772E327C-3B47-4AD2-95EB-0199832C6C84}"/>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6346900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Box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614179"/>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065752"/>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2" name="Slide Number Placeholder 4">
            <a:extLst>
              <a:ext uri="{FF2B5EF4-FFF2-40B4-BE49-F238E27FC236}">
                <a16:creationId xmlns:a16="http://schemas.microsoft.com/office/drawing/2014/main" id="{EF2CACC3-CAE3-4E28-98AF-53395A386426}"/>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0D443E43-D502-42AC-AE51-2711D193F819}"/>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7" name="Text Placeholder 5">
            <a:extLst>
              <a:ext uri="{FF2B5EF4-FFF2-40B4-BE49-F238E27FC236}">
                <a16:creationId xmlns:a16="http://schemas.microsoft.com/office/drawing/2014/main" id="{CA8A1F94-3624-4B10-A6C2-FFA0D81A2AAD}"/>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796010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ox (1)">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26517845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Box (6) Charts (6)">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22066" y="1909823"/>
            <a:ext cx="3517200" cy="1934126"/>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4" name="Content Placeholder 6">
            <a:extLst>
              <a:ext uri="{FF2B5EF4-FFF2-40B4-BE49-F238E27FC236}">
                <a16:creationId xmlns:a16="http://schemas.microsoft.com/office/drawing/2014/main" id="{B49F02EA-5F0C-4CF8-938B-E2F38C9FBFB8}"/>
              </a:ext>
            </a:extLst>
          </p:cNvPr>
          <p:cNvSpPr>
            <a:spLocks noGrp="1"/>
          </p:cNvSpPr>
          <p:nvPr>
            <p:ph sz="quarter" idx="17" hasCustomPrompt="1"/>
          </p:nvPr>
        </p:nvSpPr>
        <p:spPr>
          <a:xfrm>
            <a:off x="666748"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Content Placeholder 6">
            <a:extLst>
              <a:ext uri="{FF2B5EF4-FFF2-40B4-BE49-F238E27FC236}">
                <a16:creationId xmlns:a16="http://schemas.microsoft.com/office/drawing/2014/main" id="{F7503642-CDD8-4E7C-B9F6-18F4BADB830C}"/>
              </a:ext>
            </a:extLst>
          </p:cNvPr>
          <p:cNvSpPr>
            <a:spLocks noGrp="1"/>
          </p:cNvSpPr>
          <p:nvPr>
            <p:ph sz="quarter" idx="18" hasCustomPrompt="1"/>
          </p:nvPr>
        </p:nvSpPr>
        <p:spPr>
          <a:xfrm>
            <a:off x="4344407"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6" name="Content Placeholder 6">
            <a:extLst>
              <a:ext uri="{FF2B5EF4-FFF2-40B4-BE49-F238E27FC236}">
                <a16:creationId xmlns:a16="http://schemas.microsoft.com/office/drawing/2014/main" id="{6A4BBC05-3B20-4675-93D1-ACAE5D603510}"/>
              </a:ext>
            </a:extLst>
          </p:cNvPr>
          <p:cNvSpPr>
            <a:spLocks noGrp="1"/>
          </p:cNvSpPr>
          <p:nvPr>
            <p:ph sz="quarter" idx="19" hasCustomPrompt="1"/>
          </p:nvPr>
        </p:nvSpPr>
        <p:spPr>
          <a:xfrm>
            <a:off x="8022066" y="4373880"/>
            <a:ext cx="3517200" cy="192164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22" name="Text Placeholder 8">
            <a:extLst>
              <a:ext uri="{FF2B5EF4-FFF2-40B4-BE49-F238E27FC236}">
                <a16:creationId xmlns:a16="http://schemas.microsoft.com/office/drawing/2014/main" id="{F124ED1D-3665-48A4-8722-4E4188619727}"/>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3" name="Title Placeholder 4">
            <a:extLst>
              <a:ext uri="{FF2B5EF4-FFF2-40B4-BE49-F238E27FC236}">
                <a16:creationId xmlns:a16="http://schemas.microsoft.com/office/drawing/2014/main" id="{9C36A84B-6057-47BC-8E36-0F4925C3F01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3" name="Text Placeholder 8">
            <a:extLst>
              <a:ext uri="{FF2B5EF4-FFF2-40B4-BE49-F238E27FC236}">
                <a16:creationId xmlns:a16="http://schemas.microsoft.com/office/drawing/2014/main" id="{6D989A94-524E-4294-A80F-0F0699E09B34}"/>
              </a:ext>
            </a:extLst>
          </p:cNvPr>
          <p:cNvSpPr>
            <a:spLocks noGrp="1"/>
          </p:cNvSpPr>
          <p:nvPr>
            <p:ph type="body" sz="quarter" idx="20"/>
          </p:nvPr>
        </p:nvSpPr>
        <p:spPr>
          <a:xfrm>
            <a:off x="66675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7" name="Text Placeholder 8">
            <a:extLst>
              <a:ext uri="{FF2B5EF4-FFF2-40B4-BE49-F238E27FC236}">
                <a16:creationId xmlns:a16="http://schemas.microsoft.com/office/drawing/2014/main" id="{C5099E76-230D-423F-BD2C-A314199F54A3}"/>
              </a:ext>
            </a:extLst>
          </p:cNvPr>
          <p:cNvSpPr>
            <a:spLocks noGrp="1"/>
          </p:cNvSpPr>
          <p:nvPr>
            <p:ph type="body" sz="quarter" idx="21"/>
          </p:nvPr>
        </p:nvSpPr>
        <p:spPr>
          <a:xfrm>
            <a:off x="4337660" y="1611881"/>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18" name="Text Placeholder 8">
            <a:extLst>
              <a:ext uri="{FF2B5EF4-FFF2-40B4-BE49-F238E27FC236}">
                <a16:creationId xmlns:a16="http://schemas.microsoft.com/office/drawing/2014/main" id="{4C5D2BD7-34D1-4071-BC66-0E4EB41A9562}"/>
              </a:ext>
            </a:extLst>
          </p:cNvPr>
          <p:cNvSpPr>
            <a:spLocks noGrp="1"/>
          </p:cNvSpPr>
          <p:nvPr>
            <p:ph type="body" sz="quarter" idx="22"/>
          </p:nvPr>
        </p:nvSpPr>
        <p:spPr>
          <a:xfrm>
            <a:off x="8022067" y="1611881"/>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9" name="Text Placeholder 8">
            <a:extLst>
              <a:ext uri="{FF2B5EF4-FFF2-40B4-BE49-F238E27FC236}">
                <a16:creationId xmlns:a16="http://schemas.microsoft.com/office/drawing/2014/main" id="{A16AFF19-B35B-472F-BDD0-0AAEE2B6548F}"/>
              </a:ext>
            </a:extLst>
          </p:cNvPr>
          <p:cNvSpPr>
            <a:spLocks noGrp="1"/>
          </p:cNvSpPr>
          <p:nvPr>
            <p:ph type="body" sz="quarter" idx="23"/>
          </p:nvPr>
        </p:nvSpPr>
        <p:spPr>
          <a:xfrm>
            <a:off x="66675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ext Placeholder 8">
            <a:extLst>
              <a:ext uri="{FF2B5EF4-FFF2-40B4-BE49-F238E27FC236}">
                <a16:creationId xmlns:a16="http://schemas.microsoft.com/office/drawing/2014/main" id="{D455FFAE-644A-4D42-B925-5A666AF0DF68}"/>
              </a:ext>
            </a:extLst>
          </p:cNvPr>
          <p:cNvSpPr>
            <a:spLocks noGrp="1"/>
          </p:cNvSpPr>
          <p:nvPr>
            <p:ph type="body" sz="quarter" idx="24"/>
          </p:nvPr>
        </p:nvSpPr>
        <p:spPr>
          <a:xfrm>
            <a:off x="4337660" y="4065752"/>
            <a:ext cx="351668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1" name="Text Placeholder 8">
            <a:extLst>
              <a:ext uri="{FF2B5EF4-FFF2-40B4-BE49-F238E27FC236}">
                <a16:creationId xmlns:a16="http://schemas.microsoft.com/office/drawing/2014/main" id="{DFD8B5BA-52C5-4A66-BCD9-37D184F350DE}"/>
              </a:ext>
            </a:extLst>
          </p:cNvPr>
          <p:cNvSpPr>
            <a:spLocks noGrp="1"/>
          </p:cNvSpPr>
          <p:nvPr>
            <p:ph type="body" sz="quarter" idx="25"/>
          </p:nvPr>
        </p:nvSpPr>
        <p:spPr>
          <a:xfrm>
            <a:off x="8022067" y="4065752"/>
            <a:ext cx="3516680"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24" name="Slide Number Placeholder 4">
            <a:extLst>
              <a:ext uri="{FF2B5EF4-FFF2-40B4-BE49-F238E27FC236}">
                <a16:creationId xmlns:a16="http://schemas.microsoft.com/office/drawing/2014/main" id="{58772BF9-C96F-47F8-BED0-17EE771FF8A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5" name="Footer Placeholder 12">
            <a:extLst>
              <a:ext uri="{FF2B5EF4-FFF2-40B4-BE49-F238E27FC236}">
                <a16:creationId xmlns:a16="http://schemas.microsoft.com/office/drawing/2014/main" id="{BCE1B593-BA0D-4DC4-937E-7C65E4DACF2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6" name="Text Placeholder 5">
            <a:extLst>
              <a:ext uri="{FF2B5EF4-FFF2-40B4-BE49-F238E27FC236}">
                <a16:creationId xmlns:a16="http://schemas.microsoft.com/office/drawing/2014/main" id="{B898098C-A914-45C5-AB62-BC456A3EB1DD}"/>
              </a:ext>
            </a:extLst>
          </p:cNvPr>
          <p:cNvSpPr>
            <a:spLocks noGrp="1"/>
          </p:cNvSpPr>
          <p:nvPr>
            <p:ph type="body" sz="quarter" idx="26"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2900441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Box (6) FRAME">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1946909F-75E0-4F63-BAE2-50E1082A1FA6}"/>
              </a:ext>
            </a:extLst>
          </p:cNvPr>
          <p:cNvSpPr>
            <a:spLocks noGrp="1"/>
          </p:cNvSpPr>
          <p:nvPr>
            <p:ph sz="quarter" idx="13" hasCustomPrompt="1"/>
          </p:nvPr>
        </p:nvSpPr>
        <p:spPr>
          <a:xfrm>
            <a:off x="666748"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E3E76CED-4913-49BD-84DC-1E616A406C0E}"/>
              </a:ext>
            </a:extLst>
          </p:cNvPr>
          <p:cNvSpPr>
            <a:spLocks noGrp="1"/>
          </p:cNvSpPr>
          <p:nvPr>
            <p:ph sz="quarter" idx="15" hasCustomPrompt="1"/>
          </p:nvPr>
        </p:nvSpPr>
        <p:spPr>
          <a:xfrm>
            <a:off x="4344407"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0" name="Content Placeholder 6">
            <a:extLst>
              <a:ext uri="{FF2B5EF4-FFF2-40B4-BE49-F238E27FC236}">
                <a16:creationId xmlns:a16="http://schemas.microsoft.com/office/drawing/2014/main" id="{C9A93E96-D33F-4A27-801F-A9563318F6EE}"/>
              </a:ext>
            </a:extLst>
          </p:cNvPr>
          <p:cNvSpPr>
            <a:spLocks noGrp="1"/>
          </p:cNvSpPr>
          <p:nvPr>
            <p:ph sz="quarter" idx="16" hasCustomPrompt="1"/>
          </p:nvPr>
        </p:nvSpPr>
        <p:spPr>
          <a:xfrm>
            <a:off x="8008570" y="1920567"/>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13" name="Text Placeholder 13">
            <a:extLst>
              <a:ext uri="{FF2B5EF4-FFF2-40B4-BE49-F238E27FC236}">
                <a16:creationId xmlns:a16="http://schemas.microsoft.com/office/drawing/2014/main" id="{F4B0098F-76AA-4CCC-B75F-F5FB0D252EE9}"/>
              </a:ext>
            </a:extLst>
          </p:cNvPr>
          <p:cNvSpPr>
            <a:spLocks noGrp="1"/>
          </p:cNvSpPr>
          <p:nvPr>
            <p:ph type="body" sz="quarter" idx="20"/>
          </p:nvPr>
        </p:nvSpPr>
        <p:spPr>
          <a:xfrm>
            <a:off x="66674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7" name="Text Placeholder 13">
            <a:extLst>
              <a:ext uri="{FF2B5EF4-FFF2-40B4-BE49-F238E27FC236}">
                <a16:creationId xmlns:a16="http://schemas.microsoft.com/office/drawing/2014/main" id="{7C522693-E501-498D-BFCB-F7C6ACEBDFFA}"/>
              </a:ext>
            </a:extLst>
          </p:cNvPr>
          <p:cNvSpPr>
            <a:spLocks noGrp="1"/>
          </p:cNvSpPr>
          <p:nvPr>
            <p:ph type="body" sz="quarter" idx="21"/>
          </p:nvPr>
        </p:nvSpPr>
        <p:spPr>
          <a:xfrm>
            <a:off x="4344407"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8" name="Text Placeholder 13">
            <a:extLst>
              <a:ext uri="{FF2B5EF4-FFF2-40B4-BE49-F238E27FC236}">
                <a16:creationId xmlns:a16="http://schemas.microsoft.com/office/drawing/2014/main" id="{7AADEDD7-60BB-4864-8860-734D59477E59}"/>
              </a:ext>
            </a:extLst>
          </p:cNvPr>
          <p:cNvSpPr>
            <a:spLocks noGrp="1"/>
          </p:cNvSpPr>
          <p:nvPr>
            <p:ph type="body" sz="quarter" idx="22"/>
          </p:nvPr>
        </p:nvSpPr>
        <p:spPr>
          <a:xfrm>
            <a:off x="8008570" y="1614179"/>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2" name="Content Placeholder 6">
            <a:extLst>
              <a:ext uri="{FF2B5EF4-FFF2-40B4-BE49-F238E27FC236}">
                <a16:creationId xmlns:a16="http://schemas.microsoft.com/office/drawing/2014/main" id="{33567908-9056-4CC6-84AC-35BB6CB0EB1E}"/>
              </a:ext>
            </a:extLst>
          </p:cNvPr>
          <p:cNvSpPr>
            <a:spLocks noGrp="1"/>
          </p:cNvSpPr>
          <p:nvPr>
            <p:ph sz="quarter" idx="23" hasCustomPrompt="1"/>
          </p:nvPr>
        </p:nvSpPr>
        <p:spPr>
          <a:xfrm>
            <a:off x="666748"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3" name="Content Placeholder 6">
            <a:extLst>
              <a:ext uri="{FF2B5EF4-FFF2-40B4-BE49-F238E27FC236}">
                <a16:creationId xmlns:a16="http://schemas.microsoft.com/office/drawing/2014/main" id="{A3501559-7110-41BC-BE22-6D52900EDC11}"/>
              </a:ext>
            </a:extLst>
          </p:cNvPr>
          <p:cNvSpPr>
            <a:spLocks noGrp="1"/>
          </p:cNvSpPr>
          <p:nvPr>
            <p:ph sz="quarter" idx="24" hasCustomPrompt="1"/>
          </p:nvPr>
        </p:nvSpPr>
        <p:spPr>
          <a:xfrm>
            <a:off x="4344407"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4" name="Content Placeholder 6">
            <a:extLst>
              <a:ext uri="{FF2B5EF4-FFF2-40B4-BE49-F238E27FC236}">
                <a16:creationId xmlns:a16="http://schemas.microsoft.com/office/drawing/2014/main" id="{3AA87368-CBD0-4B20-96F3-8717989C6299}"/>
              </a:ext>
            </a:extLst>
          </p:cNvPr>
          <p:cNvSpPr>
            <a:spLocks noGrp="1"/>
          </p:cNvSpPr>
          <p:nvPr>
            <p:ph sz="quarter" idx="25" hasCustomPrompt="1"/>
          </p:nvPr>
        </p:nvSpPr>
        <p:spPr>
          <a:xfrm>
            <a:off x="8008570" y="4385343"/>
            <a:ext cx="3517200" cy="1923382"/>
          </a:xfrm>
          <a:ln w="19050">
            <a:solidFill>
              <a:schemeClr val="accent1"/>
            </a:solidFill>
          </a:ln>
        </p:spPr>
        <p:txBody>
          <a:bodyPr vert="horz" lIns="36000" tIns="36000" rIns="36000" bIns="36000" rtlCol="0">
            <a:normAutofit/>
          </a:bodyPr>
          <a:lstStyle>
            <a:lvl2pPr>
              <a:defRPr lang="en-US" dirty="0"/>
            </a:lvl2pPr>
            <a:lvl3pPr>
              <a:defRPr lang="en-US" dirty="0"/>
            </a:lvl3pPr>
            <a:lvl4pPr>
              <a:defRPr lang="en-US" dirty="0"/>
            </a:lvl4pPr>
            <a:lvl5pPr>
              <a:defRPr lang="nl-NL" dirty="0"/>
            </a:lvl5pPr>
          </a:lstStyle>
          <a:p>
            <a:pPr lvl="1"/>
            <a:r>
              <a:rPr lang="en-US" dirty="0"/>
              <a:t>Text</a:t>
            </a:r>
          </a:p>
          <a:p>
            <a:pPr lvl="2"/>
            <a:r>
              <a:rPr lang="en-US" dirty="0"/>
              <a:t>Text</a:t>
            </a:r>
          </a:p>
          <a:p>
            <a:pPr lvl="3"/>
            <a:r>
              <a:rPr lang="en-US" dirty="0"/>
              <a:t>Text</a:t>
            </a:r>
          </a:p>
          <a:p>
            <a:pPr lvl="4"/>
            <a:r>
              <a:rPr lang="en-US" dirty="0"/>
              <a:t>Text</a:t>
            </a:r>
            <a:endParaRPr lang="nl-NL" dirty="0"/>
          </a:p>
        </p:txBody>
      </p:sp>
      <p:sp>
        <p:nvSpPr>
          <p:cNvPr id="25" name="Text Placeholder 13">
            <a:extLst>
              <a:ext uri="{FF2B5EF4-FFF2-40B4-BE49-F238E27FC236}">
                <a16:creationId xmlns:a16="http://schemas.microsoft.com/office/drawing/2014/main" id="{4D3FCCBB-13EE-4BA2-817A-5BB4D91BF7FC}"/>
              </a:ext>
            </a:extLst>
          </p:cNvPr>
          <p:cNvSpPr>
            <a:spLocks noGrp="1"/>
          </p:cNvSpPr>
          <p:nvPr>
            <p:ph type="body" sz="quarter" idx="26"/>
          </p:nvPr>
        </p:nvSpPr>
        <p:spPr>
          <a:xfrm>
            <a:off x="66674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6" name="Text Placeholder 13">
            <a:extLst>
              <a:ext uri="{FF2B5EF4-FFF2-40B4-BE49-F238E27FC236}">
                <a16:creationId xmlns:a16="http://schemas.microsoft.com/office/drawing/2014/main" id="{90BD5C42-19A3-46BA-A6A5-3B82D6972CD2}"/>
              </a:ext>
            </a:extLst>
          </p:cNvPr>
          <p:cNvSpPr>
            <a:spLocks noGrp="1"/>
          </p:cNvSpPr>
          <p:nvPr>
            <p:ph type="body" sz="quarter" idx="27"/>
          </p:nvPr>
        </p:nvSpPr>
        <p:spPr>
          <a:xfrm>
            <a:off x="4344407"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27" name="Text Placeholder 13">
            <a:extLst>
              <a:ext uri="{FF2B5EF4-FFF2-40B4-BE49-F238E27FC236}">
                <a16:creationId xmlns:a16="http://schemas.microsoft.com/office/drawing/2014/main" id="{C49E75E0-3680-4B57-B4E5-76B6329F472A}"/>
              </a:ext>
            </a:extLst>
          </p:cNvPr>
          <p:cNvSpPr>
            <a:spLocks noGrp="1"/>
          </p:cNvSpPr>
          <p:nvPr>
            <p:ph type="body" sz="quarter" idx="28"/>
          </p:nvPr>
        </p:nvSpPr>
        <p:spPr>
          <a:xfrm>
            <a:off x="8008570" y="4078955"/>
            <a:ext cx="3516682" cy="306388"/>
          </a:xfrm>
          <a:solidFill>
            <a:schemeClr val="tx2"/>
          </a:solidFill>
          <a:ln w="19050">
            <a:solidFill>
              <a:schemeClr val="accent1"/>
            </a:solidFill>
          </a:ln>
        </p:spPr>
        <p:txBody>
          <a:bodyPr vert="horz" lIns="36000" tIns="36000" rIns="36000" bIns="36000" rtlCol="0" anchor="ctr">
            <a:noAutofit/>
          </a:bodyPr>
          <a:lstStyle>
            <a:lvl1pPr>
              <a:defRPr lang="nl-NL" b="1" dirty="0">
                <a:solidFill>
                  <a:schemeClr val="bg1"/>
                </a:solidFill>
              </a:defRPr>
            </a:lvl1pPr>
          </a:lstStyle>
          <a:p>
            <a:pPr lvl="0" algn="ctr"/>
            <a:r>
              <a:rPr lang="en-US"/>
              <a:t>Click to edit Master text styles</a:t>
            </a:r>
          </a:p>
        </p:txBody>
      </p:sp>
      <p:sp>
        <p:nvSpPr>
          <p:cNvPr id="19" name="Text Placeholder 8">
            <a:extLst>
              <a:ext uri="{FF2B5EF4-FFF2-40B4-BE49-F238E27FC236}">
                <a16:creationId xmlns:a16="http://schemas.microsoft.com/office/drawing/2014/main" id="{947FC2C2-09D6-460B-BDEA-DCB5D9B68D0B}"/>
              </a:ext>
            </a:extLst>
          </p:cNvPr>
          <p:cNvSpPr>
            <a:spLocks noGrp="1"/>
          </p:cNvSpPr>
          <p:nvPr>
            <p:ph type="body" sz="quarter" idx="14"/>
          </p:nvPr>
        </p:nvSpPr>
        <p:spPr>
          <a:xfrm>
            <a:off x="666750" y="1228725"/>
            <a:ext cx="10872000" cy="247650"/>
          </a:xfrm>
        </p:spPr>
        <p:txBody>
          <a:bodyPr vert="horz" lIns="36000" tIns="36000" rIns="36000" bIns="36000" rtlCol="0">
            <a:noAutofit/>
          </a:bodyPr>
          <a:lstStyle>
            <a:lvl1pPr>
              <a:defRPr lang="nl-NL" b="1"/>
            </a:lvl1pPr>
          </a:lstStyle>
          <a:p>
            <a:pPr lvl="0"/>
            <a:r>
              <a:rPr lang="en-US"/>
              <a:t>Click to edit Master text styles</a:t>
            </a:r>
          </a:p>
        </p:txBody>
      </p:sp>
      <p:sp>
        <p:nvSpPr>
          <p:cNvPr id="20" name="Title Placeholder 4">
            <a:extLst>
              <a:ext uri="{FF2B5EF4-FFF2-40B4-BE49-F238E27FC236}">
                <a16:creationId xmlns:a16="http://schemas.microsoft.com/office/drawing/2014/main" id="{C8F69129-73A2-40F5-A003-7947BBD7912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21" name="Slide Number Placeholder 4">
            <a:extLst>
              <a:ext uri="{FF2B5EF4-FFF2-40B4-BE49-F238E27FC236}">
                <a16:creationId xmlns:a16="http://schemas.microsoft.com/office/drawing/2014/main" id="{25FC08D8-99BB-4A0D-9F88-54154315B1E5}"/>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28" name="Footer Placeholder 12">
            <a:extLst>
              <a:ext uri="{FF2B5EF4-FFF2-40B4-BE49-F238E27FC236}">
                <a16:creationId xmlns:a16="http://schemas.microsoft.com/office/drawing/2014/main" id="{C0098509-185E-4915-9629-5401753124E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29" name="Text Placeholder 5">
            <a:extLst>
              <a:ext uri="{FF2B5EF4-FFF2-40B4-BE49-F238E27FC236}">
                <a16:creationId xmlns:a16="http://schemas.microsoft.com/office/drawing/2014/main" id="{7B87BFF4-8F78-44F1-BE9B-6D88090908EF}"/>
              </a:ext>
            </a:extLst>
          </p:cNvPr>
          <p:cNvSpPr>
            <a:spLocks noGrp="1"/>
          </p:cNvSpPr>
          <p:nvPr>
            <p:ph type="body" sz="quarter" idx="29"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66045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23778503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AFB9C4">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938219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2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FEE4BE">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436063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_Cover Base Frame">
    <p:spTree>
      <p:nvGrpSpPr>
        <p:cNvPr id="1" name=""/>
        <p:cNvGrpSpPr/>
        <p:nvPr/>
      </p:nvGrpSpPr>
      <p:grpSpPr>
        <a:xfrm>
          <a:off x="0" y="0"/>
          <a:ext cx="0" cy="0"/>
          <a:chOff x="0" y="0"/>
          <a:chExt cx="0" cy="0"/>
        </a:xfrm>
      </p:grpSpPr>
      <p:sp>
        <p:nvSpPr>
          <p:cNvPr id="6" name="Rectangle 5"/>
          <p:cNvSpPr/>
          <p:nvPr/>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7" name="Tijdelijke aanduiding voor titel 1"/>
          <p:cNvSpPr>
            <a:spLocks noGrp="1"/>
          </p:cNvSpPr>
          <p:nvPr>
            <p:ph type="ctrTitle" hasCustomPrompt="1"/>
          </p:nvPr>
        </p:nvSpPr>
        <p:spPr>
          <a:xfrm>
            <a:off x="989445" y="3454878"/>
            <a:ext cx="4728967" cy="1263770"/>
          </a:xfrm>
          <a:prstGeom prst="rect">
            <a:avLst/>
          </a:prstGeom>
        </p:spPr>
        <p:txBody>
          <a:bodyPr anchor="t">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8" name="Tijdelijke aanduiding voor tekst 2"/>
          <p:cNvSpPr>
            <a:spLocks noGrp="1"/>
          </p:cNvSpPr>
          <p:nvPr>
            <p:ph type="body" idx="1" hasCustomPrompt="1"/>
          </p:nvPr>
        </p:nvSpPr>
        <p:spPr>
          <a:xfrm>
            <a:off x="989445" y="4799087"/>
            <a:ext cx="4728967" cy="989236"/>
          </a:xfrm>
          <a:prstGeom prst="rect">
            <a:avLst/>
          </a:prstGeom>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12" name="Rectangle 11">
            <a:extLst>
              <a:ext uri="{FF2B5EF4-FFF2-40B4-BE49-F238E27FC236}">
                <a16:creationId xmlns:a16="http://schemas.microsoft.com/office/drawing/2014/main" id="{88DA0C30-190F-4654-8571-0E838FDEB54C}"/>
              </a:ext>
            </a:extLst>
          </p:cNvPr>
          <p:cNvSpPr/>
          <p:nvPr/>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8923585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ver L Pic">
    <p:spTree>
      <p:nvGrpSpPr>
        <p:cNvPr id="1" name=""/>
        <p:cNvGrpSpPr/>
        <p:nvPr/>
      </p:nvGrpSpPr>
      <p:grpSpPr>
        <a:xfrm>
          <a:off x="0" y="0"/>
          <a:ext cx="0" cy="0"/>
          <a:chOff x="0" y="0"/>
          <a:chExt cx="0" cy="0"/>
        </a:xfrm>
      </p:grpSpPr>
      <p:sp>
        <p:nvSpPr>
          <p:cNvPr id="13" name="Tijdelijke aanduiding voor titel 1"/>
          <p:cNvSpPr txBox="1">
            <a:spLocks/>
          </p:cNvSpPr>
          <p:nvPr/>
        </p:nvSpPr>
        <p:spPr>
          <a:xfrm>
            <a:off x="1308102" y="197126"/>
            <a:ext cx="7818231" cy="1123398"/>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5500" kern="1200" smtClean="0">
                <a:solidFill>
                  <a:schemeClr val="bg1"/>
                </a:solidFill>
                <a:latin typeface="Corbel" panose="020B0503020204020204" pitchFamily="34" charset="0"/>
                <a:ea typeface="+mj-ea"/>
                <a:cs typeface="+mj-cs"/>
              </a:defRPr>
            </a:lvl1pPr>
          </a:lstStyle>
          <a:p>
            <a:pPr fontAlgn="auto">
              <a:spcAft>
                <a:spcPts val="0"/>
              </a:spcAft>
            </a:pPr>
            <a:endParaRPr lang="nl-NL" altLang="nl-NL" sz="2700" dirty="0"/>
          </a:p>
        </p:txBody>
      </p:sp>
      <p:sp>
        <p:nvSpPr>
          <p:cNvPr id="9" name="Picture Placeholder 7">
            <a:extLst>
              <a:ext uri="{FF2B5EF4-FFF2-40B4-BE49-F238E27FC236}">
                <a16:creationId xmlns:a16="http://schemas.microsoft.com/office/drawing/2014/main" id="{FC822E01-FEAC-428C-9E5E-DA5017D93A5E}"/>
              </a:ext>
            </a:extLst>
          </p:cNvPr>
          <p:cNvSpPr>
            <a:spLocks noGrp="1"/>
          </p:cNvSpPr>
          <p:nvPr>
            <p:ph type="pic" sz="quarter" idx="13"/>
          </p:nvPr>
        </p:nvSpPr>
        <p:spPr>
          <a:xfrm>
            <a:off x="658813" y="0"/>
            <a:ext cx="11533187" cy="6858000"/>
          </a:xfrm>
        </p:spPr>
        <p:txBody>
          <a:bodyPr/>
          <a:lstStyle/>
          <a:p>
            <a:r>
              <a:rPr lang="en-US"/>
              <a:t>Click icon to add picture</a:t>
            </a:r>
            <a:endParaRPr lang="nl-NL" dirty="0"/>
          </a:p>
        </p:txBody>
      </p:sp>
      <p:sp>
        <p:nvSpPr>
          <p:cNvPr id="10" name="Tijdelijke aanduiding voor titel 1">
            <a:extLst>
              <a:ext uri="{FF2B5EF4-FFF2-40B4-BE49-F238E27FC236}">
                <a16:creationId xmlns:a16="http://schemas.microsoft.com/office/drawing/2014/main" id="{B81D9327-F39C-4C3E-9106-A2DAFA0E0717}"/>
              </a:ext>
            </a:extLst>
          </p:cNvPr>
          <p:cNvSpPr>
            <a:spLocks noGrp="1"/>
          </p:cNvSpPr>
          <p:nvPr>
            <p:ph type="ctrTitle" hasCustomPrompt="1"/>
          </p:nvPr>
        </p:nvSpPr>
        <p:spPr>
          <a:xfrm>
            <a:off x="989446" y="2373744"/>
            <a:ext cx="4747120" cy="1220355"/>
          </a:xfrm>
          <a:prstGeom prst="rect">
            <a:avLst/>
          </a:prstGeom>
          <a:solidFill>
            <a:schemeClr val="tx2">
              <a:alpha val="90000"/>
            </a:schemeClr>
          </a:solidFill>
        </p:spPr>
        <p:txBody>
          <a:bodyPr>
            <a:noAutofit/>
          </a:bodyPr>
          <a:lstStyle>
            <a:lvl1pPr>
              <a:defRPr sz="4050" cap="all" baseline="0" smtClean="0">
                <a:solidFill>
                  <a:schemeClr val="bg1"/>
                </a:solidFill>
                <a:latin typeface="Corbel" panose="020B0503020204020204" pitchFamily="34" charset="0"/>
              </a:defRPr>
            </a:lvl1pPr>
          </a:lstStyle>
          <a:p>
            <a:pPr lvl="0"/>
            <a:r>
              <a:rPr lang="nl-NL" altLang="nl-NL" noProof="0" dirty="0"/>
              <a:t>Klik om de stijl te bewerken</a:t>
            </a:r>
          </a:p>
        </p:txBody>
      </p:sp>
      <p:sp>
        <p:nvSpPr>
          <p:cNvPr id="11" name="Tijdelijke aanduiding voor tekst 2">
            <a:extLst>
              <a:ext uri="{FF2B5EF4-FFF2-40B4-BE49-F238E27FC236}">
                <a16:creationId xmlns:a16="http://schemas.microsoft.com/office/drawing/2014/main" id="{685E7F15-2994-4974-AB79-53A3B3918153}"/>
              </a:ext>
            </a:extLst>
          </p:cNvPr>
          <p:cNvSpPr>
            <a:spLocks noGrp="1"/>
          </p:cNvSpPr>
          <p:nvPr>
            <p:ph type="body" idx="1" hasCustomPrompt="1"/>
          </p:nvPr>
        </p:nvSpPr>
        <p:spPr>
          <a:xfrm>
            <a:off x="989446" y="3664435"/>
            <a:ext cx="4747120" cy="855807"/>
          </a:xfrm>
          <a:prstGeom prst="rect">
            <a:avLst/>
          </a:prstGeom>
          <a:solidFill>
            <a:schemeClr val="tx2">
              <a:alpha val="90000"/>
            </a:schemeClr>
          </a:solidFill>
        </p:spPr>
        <p:txBody>
          <a:bodyPr>
            <a:noAutofit/>
          </a:bodyPr>
          <a:lstStyle>
            <a:lvl1pPr>
              <a:defRPr sz="2400" smtClean="0">
                <a:solidFill>
                  <a:schemeClr val="bg1"/>
                </a:solidFill>
                <a:latin typeface="Corbel" panose="020B0503020204020204" pitchFamily="34" charset="0"/>
              </a:defRPr>
            </a:lvl1pPr>
          </a:lstStyle>
          <a:p>
            <a:pPr lvl="0"/>
            <a:r>
              <a:rPr lang="nl-NL" altLang="nl-NL" noProof="0" dirty="0"/>
              <a:t>Klik om de modelstijlen te bewerken</a:t>
            </a:r>
          </a:p>
        </p:txBody>
      </p:sp>
    </p:spTree>
    <p:extLst>
      <p:ext uri="{BB962C8B-B14F-4D97-AF65-F5344CB8AC3E}">
        <p14:creationId xmlns:p14="http://schemas.microsoft.com/office/powerpoint/2010/main" val="306684537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perator">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BBB0E4D-6E25-4D24-A2C0-FAC6CAC8712B}"/>
              </a:ext>
            </a:extLst>
          </p:cNvPr>
          <p:cNvSpPr>
            <a:spLocks noGrp="1"/>
          </p:cNvSpPr>
          <p:nvPr>
            <p:ph type="ftr" sz="quarter" idx="11"/>
          </p:nvPr>
        </p:nvSpPr>
        <p:spPr>
          <a:xfrm>
            <a:off x="658813" y="6619875"/>
            <a:ext cx="5437187" cy="163512"/>
          </a:xfrm>
          <a:prstGeom prst="rect">
            <a:avLst/>
          </a:prstGeom>
        </p:spPr>
        <p:txBody>
          <a:bodyPr/>
          <a:lstStyle/>
          <a:p>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12" name="Text Placeholder 11">
            <a:extLst>
              <a:ext uri="{FF2B5EF4-FFF2-40B4-BE49-F238E27FC236}">
                <a16:creationId xmlns:a16="http://schemas.microsoft.com/office/drawing/2014/main" id="{5B1C0186-9F4A-42C1-8203-BFE3FD78A301}"/>
              </a:ext>
            </a:extLst>
          </p:cNvPr>
          <p:cNvSpPr>
            <a:spLocks noGrp="1"/>
          </p:cNvSpPr>
          <p:nvPr>
            <p:ph type="body" sz="quarter" idx="13" hasCustomPrompt="1"/>
          </p:nvPr>
        </p:nvSpPr>
        <p:spPr>
          <a:xfrm>
            <a:off x="658814" y="2019300"/>
            <a:ext cx="10874374" cy="495300"/>
          </a:xfrm>
        </p:spPr>
        <p:txBody>
          <a:bodyPr lIns="36000" tIns="36000" rIns="36000" bIns="36000"/>
          <a:lstStyle>
            <a:lvl1pPr>
              <a:defRPr sz="4000" b="1" u="none"/>
            </a:lvl1pPr>
          </a:lstStyle>
          <a:p>
            <a:pPr lvl="0"/>
            <a:r>
              <a:rPr lang="en-US" dirty="0"/>
              <a:t>Edit Master text styles</a:t>
            </a:r>
          </a:p>
        </p:txBody>
      </p:sp>
      <p:sp>
        <p:nvSpPr>
          <p:cNvPr id="13" name="Text Placeholder 11">
            <a:extLst>
              <a:ext uri="{FF2B5EF4-FFF2-40B4-BE49-F238E27FC236}">
                <a16:creationId xmlns:a16="http://schemas.microsoft.com/office/drawing/2014/main" id="{8E95820F-99F9-424E-A350-B95DCF0099CC}"/>
              </a:ext>
            </a:extLst>
          </p:cNvPr>
          <p:cNvSpPr>
            <a:spLocks noGrp="1"/>
          </p:cNvSpPr>
          <p:nvPr>
            <p:ph type="body" sz="quarter" idx="14" hasCustomPrompt="1"/>
          </p:nvPr>
        </p:nvSpPr>
        <p:spPr>
          <a:xfrm>
            <a:off x="658813" y="2514600"/>
            <a:ext cx="10874374" cy="914400"/>
          </a:xfrm>
        </p:spPr>
        <p:txBody>
          <a:bodyPr lIns="36000" tIns="36000" rIns="36000" bIns="36000"/>
          <a:lstStyle>
            <a:lvl1pPr>
              <a:defRPr sz="5400" b="1">
                <a:solidFill>
                  <a:schemeClr val="tx2"/>
                </a:solidFill>
              </a:defRPr>
            </a:lvl1pPr>
          </a:lstStyle>
          <a:p>
            <a:pPr lvl="0"/>
            <a:r>
              <a:rPr lang="en-US" dirty="0"/>
              <a:t>Edit Master text styles</a:t>
            </a:r>
          </a:p>
        </p:txBody>
      </p:sp>
    </p:spTree>
    <p:extLst>
      <p:ext uri="{BB962C8B-B14F-4D97-AF65-F5344CB8AC3E}">
        <p14:creationId xmlns:p14="http://schemas.microsoft.com/office/powerpoint/2010/main" val="30243595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Agenda Picture 4">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25659"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25659" y="2880766"/>
            <a:ext cx="25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3499220"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3499220" y="2880766"/>
            <a:ext cx="25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6172781"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6172781" y="2880766"/>
            <a:ext cx="2520000" cy="3015210"/>
          </a:xfrm>
          <a:ln w="28575">
            <a:solidFill>
              <a:schemeClr val="accent1"/>
            </a:solidFill>
          </a:ln>
        </p:spPr>
        <p:txBody>
          <a:bodyPr/>
          <a:lstStyle/>
          <a:p>
            <a:r>
              <a:rPr lang="en-US"/>
              <a:t>Click icon to add picture</a:t>
            </a:r>
            <a:endParaRPr lang="nl-NL"/>
          </a:p>
        </p:txBody>
      </p:sp>
      <p:sp>
        <p:nvSpPr>
          <p:cNvPr id="26" name="Text Placeholder 18">
            <a:extLst>
              <a:ext uri="{FF2B5EF4-FFF2-40B4-BE49-F238E27FC236}">
                <a16:creationId xmlns:a16="http://schemas.microsoft.com/office/drawing/2014/main" id="{BF3414EE-1DC4-4195-AFB0-6BD79702106F}"/>
              </a:ext>
            </a:extLst>
          </p:cNvPr>
          <p:cNvSpPr>
            <a:spLocks noGrp="1"/>
          </p:cNvSpPr>
          <p:nvPr>
            <p:ph type="body" sz="quarter" idx="19" hasCustomPrompt="1"/>
          </p:nvPr>
        </p:nvSpPr>
        <p:spPr>
          <a:xfrm>
            <a:off x="8846343" y="1785144"/>
            <a:ext cx="25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4</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4</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7" name="Picture Placeholder 20">
            <a:extLst>
              <a:ext uri="{FF2B5EF4-FFF2-40B4-BE49-F238E27FC236}">
                <a16:creationId xmlns:a16="http://schemas.microsoft.com/office/drawing/2014/main" id="{F08679BF-354B-4BCB-8380-391FAFBD4522}"/>
              </a:ext>
            </a:extLst>
          </p:cNvPr>
          <p:cNvSpPr>
            <a:spLocks noGrp="1"/>
          </p:cNvSpPr>
          <p:nvPr>
            <p:ph type="pic" sz="quarter" idx="20"/>
          </p:nvPr>
        </p:nvSpPr>
        <p:spPr>
          <a:xfrm>
            <a:off x="8846343" y="2880766"/>
            <a:ext cx="25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070926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Agenda Picture 3">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844132"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844132" y="2880766"/>
            <a:ext cx="342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4404473"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4404473" y="2880766"/>
            <a:ext cx="3420000" cy="3015210"/>
          </a:xfrm>
          <a:ln w="28575">
            <a:solidFill>
              <a:schemeClr val="accent1"/>
            </a:solidFill>
          </a:ln>
        </p:spPr>
        <p:txBody>
          <a:bodyPr/>
          <a:lstStyle/>
          <a:p>
            <a:r>
              <a:rPr lang="en-US"/>
              <a:t>Click icon to add picture</a:t>
            </a:r>
            <a:endParaRPr lang="nl-NL"/>
          </a:p>
        </p:txBody>
      </p:sp>
      <p:sp>
        <p:nvSpPr>
          <p:cNvPr id="24" name="Text Placeholder 18">
            <a:extLst>
              <a:ext uri="{FF2B5EF4-FFF2-40B4-BE49-F238E27FC236}">
                <a16:creationId xmlns:a16="http://schemas.microsoft.com/office/drawing/2014/main" id="{BF84D081-213E-47B8-BC48-5F1C4E05C336}"/>
              </a:ext>
            </a:extLst>
          </p:cNvPr>
          <p:cNvSpPr>
            <a:spLocks noGrp="1"/>
          </p:cNvSpPr>
          <p:nvPr>
            <p:ph type="body" sz="quarter" idx="17" hasCustomPrompt="1"/>
          </p:nvPr>
        </p:nvSpPr>
        <p:spPr>
          <a:xfrm>
            <a:off x="7961915" y="1785144"/>
            <a:ext cx="342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3</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3</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5" name="Picture Placeholder 20">
            <a:extLst>
              <a:ext uri="{FF2B5EF4-FFF2-40B4-BE49-F238E27FC236}">
                <a16:creationId xmlns:a16="http://schemas.microsoft.com/office/drawing/2014/main" id="{65D03BB1-C23D-4E34-AD4D-315BECA4338B}"/>
              </a:ext>
            </a:extLst>
          </p:cNvPr>
          <p:cNvSpPr>
            <a:spLocks noGrp="1"/>
          </p:cNvSpPr>
          <p:nvPr>
            <p:ph type="pic" sz="quarter" idx="18"/>
          </p:nvPr>
        </p:nvSpPr>
        <p:spPr>
          <a:xfrm>
            <a:off x="7961915" y="2880766"/>
            <a:ext cx="342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7790939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2_Box (1)">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636069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1704564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Agenda Picture 2">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B55AFC2-700C-4C39-BF98-A21479258F4C}"/>
              </a:ext>
            </a:extLst>
          </p:cNvPr>
          <p:cNvSpPr>
            <a:spLocks noGrp="1"/>
          </p:cNvSpPr>
          <p:nvPr>
            <p:ph type="ftr" sz="quarter" idx="11"/>
          </p:nvPr>
        </p:nvSpPr>
        <p:spPr/>
        <p:txBody>
          <a:bodyPr/>
          <a:lstStyle/>
          <a:p>
            <a:endParaRPr lang="nl-NL"/>
          </a:p>
        </p:txBody>
      </p:sp>
      <p:sp>
        <p:nvSpPr>
          <p:cNvPr id="5" name="Slide Number Placeholder 4">
            <a:extLst>
              <a:ext uri="{FF2B5EF4-FFF2-40B4-BE49-F238E27FC236}">
                <a16:creationId xmlns:a16="http://schemas.microsoft.com/office/drawing/2014/main" id="{B9EFC0D5-FEA5-49A7-A1F4-47A861C2302F}"/>
              </a:ext>
            </a:extLst>
          </p:cNvPr>
          <p:cNvSpPr>
            <a:spLocks noGrp="1"/>
          </p:cNvSpPr>
          <p:nvPr>
            <p:ph type="sldNum" sz="quarter" idx="12"/>
          </p:nvPr>
        </p:nvSpPr>
        <p:spPr/>
        <p:txBody>
          <a:bodyPr/>
          <a:lstStyle/>
          <a:p>
            <a:fld id="{DACF5B80-9BA5-46BF-AFF0-42D157F37955}" type="slidenum">
              <a:rPr lang="nl-NL" smtClean="0"/>
              <a:t>‹#›</a:t>
            </a:fld>
            <a:endParaRPr lang="nl-NL"/>
          </a:p>
        </p:txBody>
      </p:sp>
      <p:sp>
        <p:nvSpPr>
          <p:cNvPr id="16" name="Title Placeholder 4">
            <a:extLst>
              <a:ext uri="{FF2B5EF4-FFF2-40B4-BE49-F238E27FC236}">
                <a16:creationId xmlns:a16="http://schemas.microsoft.com/office/drawing/2014/main" id="{5DACEB4D-96B5-4D14-AFC9-A42CC47BB419}"/>
              </a:ext>
            </a:extLst>
          </p:cNvPr>
          <p:cNvSpPr>
            <a:spLocks noGrp="1"/>
          </p:cNvSpPr>
          <p:nvPr>
            <p:ph type="title"/>
          </p:nvPr>
        </p:nvSpPr>
        <p:spPr>
          <a:xfrm>
            <a:off x="666747" y="266699"/>
            <a:ext cx="10866441" cy="930276"/>
          </a:xfrm>
          <a:prstGeom prst="rect">
            <a:avLst/>
          </a:prstGeom>
        </p:spPr>
        <p:txBody>
          <a:bodyPr vert="horz" lIns="91440" tIns="45720" rIns="91440" bIns="45720" rtlCol="0" anchor="b">
            <a:noAutofit/>
          </a:bodyPr>
          <a:lstStyle/>
          <a:p>
            <a:r>
              <a:rPr lang="en-US"/>
              <a:t>Click to edit Master title style</a:t>
            </a:r>
            <a:endParaRPr lang="nl-NL" dirty="0"/>
          </a:p>
        </p:txBody>
      </p:sp>
      <p:sp>
        <p:nvSpPr>
          <p:cNvPr id="19" name="Text Placeholder 18">
            <a:extLst>
              <a:ext uri="{FF2B5EF4-FFF2-40B4-BE49-F238E27FC236}">
                <a16:creationId xmlns:a16="http://schemas.microsoft.com/office/drawing/2014/main" id="{219BAE16-C349-4500-AB8D-288511998775}"/>
              </a:ext>
            </a:extLst>
          </p:cNvPr>
          <p:cNvSpPr>
            <a:spLocks noGrp="1"/>
          </p:cNvSpPr>
          <p:nvPr>
            <p:ph type="body" sz="quarter" idx="13" hasCustomPrompt="1"/>
          </p:nvPr>
        </p:nvSpPr>
        <p:spPr>
          <a:xfrm>
            <a:off x="1010874"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1</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1</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1" name="Picture Placeholder 20">
            <a:extLst>
              <a:ext uri="{FF2B5EF4-FFF2-40B4-BE49-F238E27FC236}">
                <a16:creationId xmlns:a16="http://schemas.microsoft.com/office/drawing/2014/main" id="{BB50C170-728A-4B35-AA62-EA9749FE51B7}"/>
              </a:ext>
            </a:extLst>
          </p:cNvPr>
          <p:cNvSpPr>
            <a:spLocks noGrp="1"/>
          </p:cNvSpPr>
          <p:nvPr>
            <p:ph type="pic" sz="quarter" idx="14"/>
          </p:nvPr>
        </p:nvSpPr>
        <p:spPr>
          <a:xfrm>
            <a:off x="1010874" y="2880766"/>
            <a:ext cx="4680000" cy="3015210"/>
          </a:xfrm>
          <a:ln w="28575">
            <a:solidFill>
              <a:schemeClr val="accent1"/>
            </a:solidFill>
          </a:ln>
        </p:spPr>
        <p:txBody>
          <a:bodyPr/>
          <a:lstStyle/>
          <a:p>
            <a:r>
              <a:rPr lang="en-US"/>
              <a:t>Click icon to add picture</a:t>
            </a:r>
            <a:endParaRPr lang="nl-NL"/>
          </a:p>
        </p:txBody>
      </p:sp>
      <p:sp>
        <p:nvSpPr>
          <p:cNvPr id="22" name="Text Placeholder 18">
            <a:extLst>
              <a:ext uri="{FF2B5EF4-FFF2-40B4-BE49-F238E27FC236}">
                <a16:creationId xmlns:a16="http://schemas.microsoft.com/office/drawing/2014/main" id="{C7371B0C-7090-4A17-AB10-680932B07542}"/>
              </a:ext>
            </a:extLst>
          </p:cNvPr>
          <p:cNvSpPr>
            <a:spLocks noGrp="1"/>
          </p:cNvSpPr>
          <p:nvPr>
            <p:ph type="body" sz="quarter" idx="15" hasCustomPrompt="1"/>
          </p:nvPr>
        </p:nvSpPr>
        <p:spPr>
          <a:xfrm>
            <a:off x="6501127" y="1785144"/>
            <a:ext cx="4680000" cy="1095621"/>
          </a:xfrm>
          <a:solidFill>
            <a:schemeClr val="tx2"/>
          </a:solidFill>
          <a:ln w="57150">
            <a:solidFill>
              <a:schemeClr val="accent1"/>
            </a:solidFill>
          </a:ln>
        </p:spPr>
        <p:txBody>
          <a:bodyPr/>
          <a:lstStyle>
            <a:lvl1pPr algn="ctr" defTabSz="685800">
              <a:lnSpc>
                <a:spcPct val="90000"/>
              </a:lnSpc>
              <a:spcBef>
                <a:spcPts val="750"/>
              </a:spcBef>
              <a:buClr>
                <a:srgbClr val="FF0000"/>
              </a:buClr>
              <a:defRPr/>
            </a:lvl1pPr>
          </a:lstStyle>
          <a:p>
            <a:pPr lvl="0" algn="ctr" defTabSz="685800">
              <a:lnSpc>
                <a:spcPct val="90000"/>
              </a:lnSpc>
              <a:spcBef>
                <a:spcPts val="750"/>
              </a:spcBef>
              <a:buClr>
                <a:srgbClr val="FF0000"/>
              </a:buClr>
              <a:defRPr/>
            </a:pPr>
            <a:r>
              <a:rPr lang="nl-NL" sz="1000" dirty="0">
                <a:solidFill>
                  <a:schemeClr val="tx1">
                    <a:lumMod val="75000"/>
                    <a:lumOff val="25000"/>
                  </a:schemeClr>
                </a:solidFill>
                <a:latin typeface="Corbel" panose="020B0503020204020204" pitchFamily="34" charset="0"/>
                <a:cs typeface="Arial" panose="020B0604020202020204" pitchFamily="34" charset="0"/>
              </a:rPr>
              <a:t>Hoofdstuk 2</a:t>
            </a:r>
            <a:endParaRPr lang="nl-NL" sz="8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a:p>
            <a:pPr lvl="0" algn="ctr" defTabSz="685800">
              <a:lnSpc>
                <a:spcPct val="90000"/>
              </a:lnSpc>
              <a:spcBef>
                <a:spcPts val="750"/>
              </a:spcBef>
              <a:buClr>
                <a:srgbClr val="FF0000"/>
              </a:buClr>
              <a:defRPr/>
            </a:pPr>
            <a:r>
              <a:rPr lang="nl-NL" sz="1400" b="1" dirty="0">
                <a:solidFill>
                  <a:schemeClr val="tx1">
                    <a:lumMod val="75000"/>
                    <a:lumOff val="25000"/>
                  </a:schemeClr>
                </a:solidFill>
                <a:latin typeface="Corbel" panose="020B0503020204020204" pitchFamily="34" charset="0"/>
                <a:cs typeface="Arial" panose="020B0604020202020204" pitchFamily="34" charset="0"/>
              </a:rPr>
              <a:t>Titel hoofdstuk 2</a:t>
            </a:r>
          </a:p>
          <a:p>
            <a:pPr lvl="0" algn="ctr" defTabSz="685800">
              <a:lnSpc>
                <a:spcPct val="90000"/>
              </a:lnSpc>
              <a:spcBef>
                <a:spcPts val="750"/>
              </a:spcBef>
              <a:buClr>
                <a:srgbClr val="FF0000"/>
              </a:buClr>
              <a:defRPr/>
            </a:pPr>
            <a:endParaRPr lang="nl-NL" sz="1000" dirty="0">
              <a:solidFill>
                <a:schemeClr val="tx1">
                  <a:lumMod val="75000"/>
                  <a:lumOff val="25000"/>
                </a:schemeClr>
              </a:solidFill>
              <a:latin typeface="Corbel" panose="020B0503020204020204" pitchFamily="34" charset="0"/>
              <a:cs typeface="Arial" panose="020B0604020202020204" pitchFamily="34" charset="0"/>
            </a:endParaRPr>
          </a:p>
        </p:txBody>
      </p:sp>
      <p:sp>
        <p:nvSpPr>
          <p:cNvPr id="23" name="Picture Placeholder 20">
            <a:extLst>
              <a:ext uri="{FF2B5EF4-FFF2-40B4-BE49-F238E27FC236}">
                <a16:creationId xmlns:a16="http://schemas.microsoft.com/office/drawing/2014/main" id="{F1DE8C8B-D8E2-432F-B8B5-35DE1D2EA513}"/>
              </a:ext>
            </a:extLst>
          </p:cNvPr>
          <p:cNvSpPr>
            <a:spLocks noGrp="1"/>
          </p:cNvSpPr>
          <p:nvPr>
            <p:ph type="pic" sz="quarter" idx="16"/>
          </p:nvPr>
        </p:nvSpPr>
        <p:spPr>
          <a:xfrm>
            <a:off x="6501127" y="2880766"/>
            <a:ext cx="4680000" cy="3015210"/>
          </a:xfrm>
          <a:ln w="28575">
            <a:solidFill>
              <a:schemeClr val="accent1"/>
            </a:solidFill>
          </a:ln>
        </p:spPr>
        <p:txBody>
          <a:bodyPr/>
          <a:lstStyle/>
          <a:p>
            <a:r>
              <a:rPr lang="en-US"/>
              <a:t>Click icon to add picture</a:t>
            </a:r>
            <a:endParaRPr lang="nl-NL"/>
          </a:p>
        </p:txBody>
      </p:sp>
    </p:spTree>
    <p:extLst>
      <p:ext uri="{BB962C8B-B14F-4D97-AF65-F5344CB8AC3E}">
        <p14:creationId xmlns:p14="http://schemas.microsoft.com/office/powerpoint/2010/main" val="6659466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ummary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271CBC67-24C3-440D-BBCD-D4112C1C12BF}"/>
              </a:ext>
            </a:extLst>
          </p:cNvPr>
          <p:cNvSpPr/>
          <p:nvPr/>
        </p:nvSpPr>
        <p:spPr>
          <a:xfrm>
            <a:off x="679014" y="-3"/>
            <a:ext cx="11512986" cy="685800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nl-NL" dirty="0" err="1">
              <a:solidFill>
                <a:srgbClr val="000000"/>
              </a:solidFill>
              <a:latin typeface="Corbel" panose="020B0503020204020204" pitchFamily="34" charset="0"/>
            </a:endParaRPr>
          </a:p>
        </p:txBody>
      </p:sp>
      <p:sp>
        <p:nvSpPr>
          <p:cNvPr id="2" name="Title 1"/>
          <p:cNvSpPr>
            <a:spLocks noGrp="1"/>
          </p:cNvSpPr>
          <p:nvPr>
            <p:ph type="title"/>
          </p:nvPr>
        </p:nvSpPr>
        <p:spPr>
          <a:xfrm rot="16200000">
            <a:off x="-1523536" y="2462902"/>
            <a:ext cx="6048375" cy="1643271"/>
          </a:xfrm>
          <a:prstGeom prst="rect">
            <a:avLst/>
          </a:prstGeom>
        </p:spPr>
        <p:txBody>
          <a:bodyPr/>
          <a:lstStyle>
            <a:lvl1pPr algn="ctr">
              <a:defRPr sz="5400">
                <a:solidFill>
                  <a:schemeClr val="tx2"/>
                </a:solidFill>
              </a:defRPr>
            </a:lvl1pPr>
          </a:lstStyle>
          <a:p>
            <a:r>
              <a:rPr lang="en-US"/>
              <a:t>Click to edit Master title style</a:t>
            </a:r>
            <a:endParaRPr lang="en-CA" dirty="0"/>
          </a:p>
        </p:txBody>
      </p:sp>
      <p:sp>
        <p:nvSpPr>
          <p:cNvPr id="6" name="Content Placeholder 6">
            <a:extLst>
              <a:ext uri="{FF2B5EF4-FFF2-40B4-BE49-F238E27FC236}">
                <a16:creationId xmlns:a16="http://schemas.microsoft.com/office/drawing/2014/main" id="{8F8BC727-5319-4A96-9448-3A7A18D3EC77}"/>
              </a:ext>
            </a:extLst>
          </p:cNvPr>
          <p:cNvSpPr>
            <a:spLocks noGrp="1"/>
          </p:cNvSpPr>
          <p:nvPr>
            <p:ph sz="quarter" idx="14" hasCustomPrompt="1"/>
          </p:nvPr>
        </p:nvSpPr>
        <p:spPr>
          <a:xfrm>
            <a:off x="2563914"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8" name="Content Placeholder 6">
            <a:extLst>
              <a:ext uri="{FF2B5EF4-FFF2-40B4-BE49-F238E27FC236}">
                <a16:creationId xmlns:a16="http://schemas.microsoft.com/office/drawing/2014/main" id="{1EE27007-3CD8-46FA-AE21-AF53AD1342BC}"/>
              </a:ext>
            </a:extLst>
          </p:cNvPr>
          <p:cNvSpPr>
            <a:spLocks noGrp="1"/>
          </p:cNvSpPr>
          <p:nvPr>
            <p:ph sz="quarter" idx="15" hasCustomPrompt="1"/>
          </p:nvPr>
        </p:nvSpPr>
        <p:spPr>
          <a:xfrm>
            <a:off x="7059002" y="296863"/>
            <a:ext cx="4127444" cy="60118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Slide Number Placeholder 4">
            <a:extLst>
              <a:ext uri="{FF2B5EF4-FFF2-40B4-BE49-F238E27FC236}">
                <a16:creationId xmlns:a16="http://schemas.microsoft.com/office/drawing/2014/main" id="{DC4E2460-6B2D-4620-A24C-BF84564C1DE2}"/>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1" name="Footer Placeholder 12">
            <a:extLst>
              <a:ext uri="{FF2B5EF4-FFF2-40B4-BE49-F238E27FC236}">
                <a16:creationId xmlns:a16="http://schemas.microsoft.com/office/drawing/2014/main" id="{7C6BD16E-6ECB-4F8F-A50C-37E62DADA2EC}"/>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2" name="Text Placeholder 5">
            <a:extLst>
              <a:ext uri="{FF2B5EF4-FFF2-40B4-BE49-F238E27FC236}">
                <a16:creationId xmlns:a16="http://schemas.microsoft.com/office/drawing/2014/main" id="{0026FB8B-020B-4518-BE7A-855D33AA0369}"/>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768536127"/>
      </p:ext>
    </p:extLst>
  </p:cSld>
  <p:clrMapOvr>
    <a:masterClrMapping/>
  </p:clrMapOvr>
  <p:extLst>
    <p:ext uri="{DCECCB84-F9BA-43D5-87BE-67443E8EF086}">
      <p15:sldGuideLst xmlns:p15="http://schemas.microsoft.com/office/powerpoint/2012/main">
        <p15:guide id="1" orient="horz" pos="2160">
          <p15:clr>
            <a:srgbClr val="FBAE40"/>
          </p15:clr>
        </p15:guide>
        <p15:guide id="2" pos="7355">
          <p15:clr>
            <a:srgbClr val="FBAE40"/>
          </p15:clr>
        </p15:guide>
        <p15:guide id="3" pos="415">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ic (1)">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10871998" cy="365125"/>
          </a:xfrm>
        </p:spPr>
        <p:txBody>
          <a:bodyPr/>
          <a:lstStyle>
            <a:lvl1pPr>
              <a:defRPr sz="2000" b="1">
                <a:solidFill>
                  <a:srgbClr val="000000"/>
                </a:solidFill>
              </a:defRPr>
            </a:lvl1pPr>
          </a:lstStyle>
          <a:p>
            <a:pPr lvl="0"/>
            <a:r>
              <a:rPr lang="en-US"/>
              <a:t>Click to edit Master text styles</a:t>
            </a:r>
          </a:p>
        </p:txBody>
      </p:sp>
    </p:spTree>
    <p:extLst>
      <p:ext uri="{BB962C8B-B14F-4D97-AF65-F5344CB8AC3E}">
        <p14:creationId xmlns:p14="http://schemas.microsoft.com/office/powerpoint/2010/main" val="131421305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ic (1) - box title">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18EBDE96-AF72-4861-AF7E-C6F3C6661E5C}"/>
              </a:ext>
            </a:extLst>
          </p:cNvPr>
          <p:cNvSpPr>
            <a:spLocks noGrp="1"/>
          </p:cNvSpPr>
          <p:nvPr>
            <p:ph type="pic" sz="quarter" idx="13"/>
          </p:nvPr>
        </p:nvSpPr>
        <p:spPr>
          <a:xfrm>
            <a:off x="658813" y="0"/>
            <a:ext cx="11533187" cy="6858000"/>
          </a:xfrm>
        </p:spPr>
        <p:txBody>
          <a:bodyPr/>
          <a:lstStyle/>
          <a:p>
            <a:r>
              <a:rPr lang="en-US"/>
              <a:t>Click icon to add picture</a:t>
            </a:r>
            <a:endParaRPr lang="nl-NL"/>
          </a:p>
        </p:txBody>
      </p:sp>
      <p:sp>
        <p:nvSpPr>
          <p:cNvPr id="5" name="Slide Number Placeholder 4">
            <a:extLst>
              <a:ext uri="{FF2B5EF4-FFF2-40B4-BE49-F238E27FC236}">
                <a16:creationId xmlns:a16="http://schemas.microsoft.com/office/drawing/2014/main" id="{9A703952-2783-45EA-8607-36173E9E8597}"/>
              </a:ext>
            </a:extLst>
          </p:cNvPr>
          <p:cNvSpPr>
            <a:spLocks noGrp="1"/>
          </p:cNvSpPr>
          <p:nvPr>
            <p:ph type="sldNum" sz="quarter" idx="12"/>
          </p:nvPr>
        </p:nvSpPr>
        <p:spPr>
          <a:xfrm>
            <a:off x="10510048" y="6619875"/>
            <a:ext cx="1023140" cy="168275"/>
          </a:xfrm>
          <a:prstGeom prst="rect">
            <a:avLst/>
          </a:prstGeom>
        </p:spPr>
        <p:txBody>
          <a:bodyPr/>
          <a:lstStyle/>
          <a:p>
            <a:fld id="{DACF5B80-9BA5-46BF-AFF0-42D157F37955}" type="slidenum">
              <a:rPr lang="nl-NL" smtClean="0"/>
              <a:t>‹#›</a:t>
            </a:fld>
            <a:endParaRPr lang="nl-NL"/>
          </a:p>
        </p:txBody>
      </p:sp>
      <p:sp>
        <p:nvSpPr>
          <p:cNvPr id="9" name="Text Placeholder 8">
            <a:extLst>
              <a:ext uri="{FF2B5EF4-FFF2-40B4-BE49-F238E27FC236}">
                <a16:creationId xmlns:a16="http://schemas.microsoft.com/office/drawing/2014/main" id="{6CFD3AEA-A852-4211-8D44-63040BC5286B}"/>
              </a:ext>
            </a:extLst>
          </p:cNvPr>
          <p:cNvSpPr>
            <a:spLocks noGrp="1"/>
          </p:cNvSpPr>
          <p:nvPr>
            <p:ph type="body" sz="quarter" idx="14"/>
          </p:nvPr>
        </p:nvSpPr>
        <p:spPr>
          <a:xfrm>
            <a:off x="666750" y="5943600"/>
            <a:ext cx="4166507" cy="365125"/>
          </a:xfrm>
          <a:solidFill>
            <a:schemeClr val="tx2">
              <a:alpha val="70000"/>
            </a:schemeClr>
          </a:solidFill>
        </p:spPr>
        <p:txBody>
          <a:bodyPr/>
          <a:lstStyle>
            <a:lvl1pPr>
              <a:defRPr sz="2000" b="1">
                <a:solidFill>
                  <a:schemeClr val="bg1"/>
                </a:solidFill>
              </a:defRPr>
            </a:lvl1pPr>
          </a:lstStyle>
          <a:p>
            <a:pPr lvl="0"/>
            <a:r>
              <a:rPr lang="en-US"/>
              <a:t>Click to edit Master text styles</a:t>
            </a:r>
          </a:p>
        </p:txBody>
      </p:sp>
    </p:spTree>
    <p:extLst>
      <p:ext uri="{BB962C8B-B14F-4D97-AF65-F5344CB8AC3E}">
        <p14:creationId xmlns:p14="http://schemas.microsoft.com/office/powerpoint/2010/main" val="150056009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ic (1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2700000" cy="1800000"/>
          </a:xfrm>
          <a:ln w="76200">
            <a:solidFill>
              <a:schemeClr val="bg1"/>
            </a:solid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2C6CE2D7-5453-4814-9FB5-94ED6627B39E}"/>
              </a:ext>
            </a:extLst>
          </p:cNvPr>
          <p:cNvSpPr>
            <a:spLocks noGrp="1"/>
          </p:cNvSpPr>
          <p:nvPr>
            <p:ph type="pic" sz="quarter" idx="32"/>
          </p:nvPr>
        </p:nvSpPr>
        <p:spPr>
          <a:xfrm>
            <a:off x="687840" y="2727511"/>
            <a:ext cx="2700000" cy="1800000"/>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2" name="Picture Placeholder 7">
            <a:extLst>
              <a:ext uri="{FF2B5EF4-FFF2-40B4-BE49-F238E27FC236}">
                <a16:creationId xmlns:a16="http://schemas.microsoft.com/office/drawing/2014/main" id="{9877EC2B-8B78-47CC-84DC-A96EB24E6B45}"/>
              </a:ext>
            </a:extLst>
          </p:cNvPr>
          <p:cNvSpPr>
            <a:spLocks noGrp="1"/>
          </p:cNvSpPr>
          <p:nvPr>
            <p:ph type="pic" sz="quarter" idx="34"/>
          </p:nvPr>
        </p:nvSpPr>
        <p:spPr>
          <a:xfrm>
            <a:off x="3400509" y="927511"/>
            <a:ext cx="2700000" cy="1800000"/>
          </a:xfrm>
          <a:ln w="76200">
            <a:solidFill>
              <a:schemeClr val="bg1"/>
            </a:solidFill>
          </a:ln>
        </p:spPr>
        <p:txBody>
          <a:bodyPr/>
          <a:lstStyle/>
          <a:p>
            <a:r>
              <a:rPr lang="en-US"/>
              <a:t>Click icon to add picture</a:t>
            </a:r>
            <a:endParaRPr lang="nl-NL"/>
          </a:p>
        </p:txBody>
      </p:sp>
      <p:sp>
        <p:nvSpPr>
          <p:cNvPr id="33" name="Picture Placeholder 7">
            <a:extLst>
              <a:ext uri="{FF2B5EF4-FFF2-40B4-BE49-F238E27FC236}">
                <a16:creationId xmlns:a16="http://schemas.microsoft.com/office/drawing/2014/main" id="{89E2D4AA-0A0A-4729-AA9E-B17829F88589}"/>
              </a:ext>
            </a:extLst>
          </p:cNvPr>
          <p:cNvSpPr>
            <a:spLocks noGrp="1"/>
          </p:cNvSpPr>
          <p:nvPr>
            <p:ph type="pic" sz="quarter" idx="35"/>
          </p:nvPr>
        </p:nvSpPr>
        <p:spPr>
          <a:xfrm>
            <a:off x="3400509" y="2727511"/>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6" name="Picture Placeholder 7">
            <a:extLst>
              <a:ext uri="{FF2B5EF4-FFF2-40B4-BE49-F238E27FC236}">
                <a16:creationId xmlns:a16="http://schemas.microsoft.com/office/drawing/2014/main" id="{186C922D-0D1B-490F-BDA4-8E648A4B2DB5}"/>
              </a:ext>
            </a:extLst>
          </p:cNvPr>
          <p:cNvSpPr>
            <a:spLocks noGrp="1"/>
          </p:cNvSpPr>
          <p:nvPr>
            <p:ph type="pic" sz="quarter" idx="38"/>
          </p:nvPr>
        </p:nvSpPr>
        <p:spPr>
          <a:xfrm>
            <a:off x="6100509" y="2727511"/>
            <a:ext cx="2700000" cy="1800000"/>
          </a:xfrm>
          <a:ln w="76200">
            <a:solidFill>
              <a:schemeClr val="bg1"/>
            </a:solidFill>
          </a:ln>
        </p:spPr>
        <p:txBody>
          <a:bodyPr/>
          <a:lstStyle/>
          <a:p>
            <a:r>
              <a:rPr lang="en-US"/>
              <a:t>Click icon to add picture</a:t>
            </a:r>
            <a:endParaRPr lang="nl-NL"/>
          </a:p>
        </p:txBody>
      </p:sp>
      <p:sp>
        <p:nvSpPr>
          <p:cNvPr id="37" name="Picture Placeholder 7">
            <a:extLst>
              <a:ext uri="{FF2B5EF4-FFF2-40B4-BE49-F238E27FC236}">
                <a16:creationId xmlns:a16="http://schemas.microsoft.com/office/drawing/2014/main" id="{6A09075E-FC54-4795-BB75-F079FEF905F0}"/>
              </a:ext>
            </a:extLst>
          </p:cNvPr>
          <p:cNvSpPr>
            <a:spLocks noGrp="1"/>
          </p:cNvSpPr>
          <p:nvPr>
            <p:ph type="pic" sz="quarter" idx="39"/>
          </p:nvPr>
        </p:nvSpPr>
        <p:spPr>
          <a:xfrm>
            <a:off x="6100509" y="4556085"/>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39" name="Picture Placeholder 7">
            <a:extLst>
              <a:ext uri="{FF2B5EF4-FFF2-40B4-BE49-F238E27FC236}">
                <a16:creationId xmlns:a16="http://schemas.microsoft.com/office/drawing/2014/main" id="{38FBDB90-27E7-4982-93EA-79C333F9D73D}"/>
              </a:ext>
            </a:extLst>
          </p:cNvPr>
          <p:cNvSpPr>
            <a:spLocks noGrp="1"/>
          </p:cNvSpPr>
          <p:nvPr>
            <p:ph type="pic" sz="quarter" idx="41"/>
          </p:nvPr>
        </p:nvSpPr>
        <p:spPr>
          <a:xfrm>
            <a:off x="8800509" y="27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8800509" y="4556085"/>
            <a:ext cx="2700000" cy="1800000"/>
          </a:xfrm>
          <a:ln w="76200">
            <a:solidFill>
              <a:schemeClr val="bg1"/>
            </a:solidFill>
          </a:ln>
        </p:spPr>
        <p:txBody>
          <a:bodyPr/>
          <a:lstStyle/>
          <a:p>
            <a:r>
              <a:rPr lang="en-US"/>
              <a:t>Click icon to add picture</a:t>
            </a:r>
            <a:endParaRPr lang="nl-NL"/>
          </a:p>
        </p:txBody>
      </p:sp>
      <p:sp>
        <p:nvSpPr>
          <p:cNvPr id="17" name="Slide Number Placeholder 4">
            <a:extLst>
              <a:ext uri="{FF2B5EF4-FFF2-40B4-BE49-F238E27FC236}">
                <a16:creationId xmlns:a16="http://schemas.microsoft.com/office/drawing/2014/main" id="{A145BCB9-0964-4CD2-A41C-1D99D0DB3CDD}"/>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8" name="Footer Placeholder 12">
            <a:extLst>
              <a:ext uri="{FF2B5EF4-FFF2-40B4-BE49-F238E27FC236}">
                <a16:creationId xmlns:a16="http://schemas.microsoft.com/office/drawing/2014/main" id="{99FA1AE2-FBB7-4ABE-AE2C-716342F484BA}"/>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9" name="Text Placeholder 5">
            <a:extLst>
              <a:ext uri="{FF2B5EF4-FFF2-40B4-BE49-F238E27FC236}">
                <a16:creationId xmlns:a16="http://schemas.microsoft.com/office/drawing/2014/main" id="{5B41440A-0731-4039-B7E0-6F6E46DFB03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951211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ic (5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2687637"/>
          </a:xfrm>
          <a:ln w="76200">
            <a:solidFill>
              <a:schemeClr val="bg1"/>
            </a:solidFill>
          </a:ln>
        </p:spPr>
        <p:txBody>
          <a:bodyPr/>
          <a:lstStyle/>
          <a:p>
            <a:r>
              <a:rPr lang="en-US"/>
              <a:t>Click icon to add picture</a:t>
            </a:r>
            <a:endParaRPr lang="nl-NL"/>
          </a:p>
        </p:txBody>
      </p:sp>
      <p:sp>
        <p:nvSpPr>
          <p:cNvPr id="14" name="Picture Placeholder 7">
            <a:extLst>
              <a:ext uri="{FF2B5EF4-FFF2-40B4-BE49-F238E27FC236}">
                <a16:creationId xmlns:a16="http://schemas.microsoft.com/office/drawing/2014/main" id="{AE7A0E37-8F01-4D2C-8553-587027E21113}"/>
              </a:ext>
            </a:extLst>
          </p:cNvPr>
          <p:cNvSpPr>
            <a:spLocks noGrp="1"/>
          </p:cNvSpPr>
          <p:nvPr>
            <p:ph type="pic" sz="quarter" idx="43"/>
          </p:nvPr>
        </p:nvSpPr>
        <p:spPr>
          <a:xfrm>
            <a:off x="687840" y="3615148"/>
            <a:ext cx="5403652" cy="2687637"/>
          </a:xfrm>
          <a:ln w="76200">
            <a:solidFill>
              <a:schemeClr val="bg1"/>
            </a:solidFill>
          </a:ln>
        </p:spPr>
        <p:txBody>
          <a:bodyPr/>
          <a:lstStyle/>
          <a:p>
            <a:r>
              <a:rPr lang="en-US"/>
              <a:t>Click icon to add picture</a:t>
            </a:r>
            <a:endParaRPr lang="nl-NL"/>
          </a:p>
        </p:txBody>
      </p:sp>
      <p:sp>
        <p:nvSpPr>
          <p:cNvPr id="15" name="Picture Placeholder 7">
            <a:extLst>
              <a:ext uri="{FF2B5EF4-FFF2-40B4-BE49-F238E27FC236}">
                <a16:creationId xmlns:a16="http://schemas.microsoft.com/office/drawing/2014/main" id="{4993788E-7658-4740-B03B-C6BC347F5544}"/>
              </a:ext>
            </a:extLst>
          </p:cNvPr>
          <p:cNvSpPr>
            <a:spLocks noGrp="1"/>
          </p:cNvSpPr>
          <p:nvPr>
            <p:ph type="pic" sz="quarter" idx="44"/>
          </p:nvPr>
        </p:nvSpPr>
        <p:spPr>
          <a:xfrm>
            <a:off x="6091492" y="927511"/>
            <a:ext cx="5403652" cy="2687637"/>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661D9CAB-BEFF-4E39-8EA8-91027F9910FC}"/>
              </a:ext>
            </a:extLst>
          </p:cNvPr>
          <p:cNvSpPr>
            <a:spLocks noGrp="1"/>
          </p:cNvSpPr>
          <p:nvPr>
            <p:ph type="pic" sz="quarter" idx="45"/>
          </p:nvPr>
        </p:nvSpPr>
        <p:spPr>
          <a:xfrm>
            <a:off x="6091492" y="3615148"/>
            <a:ext cx="5403652" cy="2687637"/>
          </a:xfrm>
          <a:ln w="76200">
            <a:solidFill>
              <a:schemeClr val="bg1"/>
            </a:solid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55EC9F9C-E8C4-454D-BD4A-C9819EAEE31E}"/>
              </a:ext>
            </a:extLst>
          </p:cNvPr>
          <p:cNvSpPr>
            <a:spLocks noGrp="1"/>
          </p:cNvSpPr>
          <p:nvPr>
            <p:ph type="pic" sz="quarter" idx="46"/>
          </p:nvPr>
        </p:nvSpPr>
        <p:spPr>
          <a:xfrm>
            <a:off x="3444974" y="2343717"/>
            <a:ext cx="5403652" cy="2687637"/>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3AB1324B-486F-46DC-A21D-CC58D760CD78}"/>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FC90990-0359-4B85-95D5-0303B59A96AD}"/>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9243C7CF-0601-4E99-BD49-6BD85393AD48}"/>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887879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ic (5b)">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3477758" cy="5381214"/>
          </a:xfrm>
          <a:ln w="76200">
            <a:solidFill>
              <a:schemeClr val="bg1"/>
            </a:solid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B8741F0B-14E5-4195-93B5-0ADA07B6EA07}"/>
              </a:ext>
            </a:extLst>
          </p:cNvPr>
          <p:cNvSpPr>
            <a:spLocks noGrp="1"/>
          </p:cNvSpPr>
          <p:nvPr>
            <p:ph type="pic" sz="quarter" idx="26"/>
          </p:nvPr>
        </p:nvSpPr>
        <p:spPr>
          <a:xfrm>
            <a:off x="4136571" y="927511"/>
            <a:ext cx="4082242" cy="1800000"/>
          </a:xfrm>
          <a:ln w="76200">
            <a:solidFill>
              <a:schemeClr val="bg1"/>
            </a:solid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CEE6AAB1-66C1-46E1-AC55-C1F16F182227}"/>
              </a:ext>
            </a:extLst>
          </p:cNvPr>
          <p:cNvSpPr>
            <a:spLocks noGrp="1"/>
          </p:cNvSpPr>
          <p:nvPr>
            <p:ph type="pic" sz="quarter" idx="27"/>
          </p:nvPr>
        </p:nvSpPr>
        <p:spPr>
          <a:xfrm>
            <a:off x="4136571" y="2727511"/>
            <a:ext cx="4082242"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4136571" y="4527511"/>
            <a:ext cx="4082242"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5400000"/>
          </a:xfrm>
          <a:ln w="76200">
            <a:solidFill>
              <a:schemeClr val="bg1"/>
            </a:solidFill>
          </a:ln>
        </p:spPr>
        <p:txBody>
          <a:bodyPr/>
          <a:lstStyle/>
          <a:p>
            <a:r>
              <a:rPr lang="en-US"/>
              <a:t>Click icon to add picture</a:t>
            </a:r>
            <a:endParaRPr lang="nl-NL"/>
          </a:p>
        </p:txBody>
      </p:sp>
      <p:sp>
        <p:nvSpPr>
          <p:cNvPr id="10" name="Slide Number Placeholder 4">
            <a:extLst>
              <a:ext uri="{FF2B5EF4-FFF2-40B4-BE49-F238E27FC236}">
                <a16:creationId xmlns:a16="http://schemas.microsoft.com/office/drawing/2014/main" id="{B11D7DEF-AC00-482C-8555-26DFC5DA838C}"/>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4E5EA31B-28A6-4A28-9373-EB89392E44D0}"/>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B8F3A855-D74C-472C-B0C9-7A32FFE0198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1424744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ic (6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87840" y="927511"/>
            <a:ext cx="5403652" cy="3628574"/>
          </a:xfrm>
          <a:ln w="76200">
            <a:solidFill>
              <a:schemeClr val="bg1"/>
            </a:solidFill>
          </a:ln>
        </p:spPr>
        <p:txBody>
          <a:bodyPr/>
          <a:lstStyle/>
          <a:p>
            <a:r>
              <a:rPr lang="en-US"/>
              <a:t>Click icon to add picture</a:t>
            </a:r>
            <a:endParaRPr lang="nl-NL"/>
          </a:p>
        </p:txBody>
      </p:sp>
      <p:sp>
        <p:nvSpPr>
          <p:cNvPr id="29" name="Picture Placeholder 7">
            <a:extLst>
              <a:ext uri="{FF2B5EF4-FFF2-40B4-BE49-F238E27FC236}">
                <a16:creationId xmlns:a16="http://schemas.microsoft.com/office/drawing/2014/main" id="{1B1CE529-0709-470E-AA6B-8B82F1901FFD}"/>
              </a:ext>
            </a:extLst>
          </p:cNvPr>
          <p:cNvSpPr>
            <a:spLocks noGrp="1"/>
          </p:cNvSpPr>
          <p:nvPr>
            <p:ph type="pic" sz="quarter" idx="33"/>
          </p:nvPr>
        </p:nvSpPr>
        <p:spPr>
          <a:xfrm>
            <a:off x="687840" y="4556085"/>
            <a:ext cx="2700000" cy="1800000"/>
          </a:xfrm>
          <a:ln w="76200">
            <a:solidFill>
              <a:schemeClr val="bg1"/>
            </a:solidFill>
          </a:ln>
        </p:spPr>
        <p:txBody>
          <a:bodyPr/>
          <a:lstStyle/>
          <a:p>
            <a:r>
              <a:rPr lang="en-US"/>
              <a:t>Click icon to add picture</a:t>
            </a:r>
            <a:endParaRPr lang="nl-NL"/>
          </a:p>
        </p:txBody>
      </p:sp>
      <p:sp>
        <p:nvSpPr>
          <p:cNvPr id="34" name="Picture Placeholder 7">
            <a:extLst>
              <a:ext uri="{FF2B5EF4-FFF2-40B4-BE49-F238E27FC236}">
                <a16:creationId xmlns:a16="http://schemas.microsoft.com/office/drawing/2014/main" id="{F8CD98E2-35B6-405C-BC35-8F74D4D1C610}"/>
              </a:ext>
            </a:extLst>
          </p:cNvPr>
          <p:cNvSpPr>
            <a:spLocks noGrp="1"/>
          </p:cNvSpPr>
          <p:nvPr>
            <p:ph type="pic" sz="quarter" idx="36"/>
          </p:nvPr>
        </p:nvSpPr>
        <p:spPr>
          <a:xfrm>
            <a:off x="3400509" y="4556085"/>
            <a:ext cx="2700000" cy="1800000"/>
          </a:xfrm>
          <a:ln w="76200">
            <a:solidFill>
              <a:schemeClr val="bg1"/>
            </a:solidFill>
          </a:ln>
        </p:spPr>
        <p:txBody>
          <a:bodyPr/>
          <a:lstStyle/>
          <a:p>
            <a:r>
              <a:rPr lang="en-US"/>
              <a:t>Click icon to add picture</a:t>
            </a:r>
            <a:endParaRPr lang="nl-NL"/>
          </a:p>
        </p:txBody>
      </p:sp>
      <p:sp>
        <p:nvSpPr>
          <p:cNvPr id="35" name="Picture Placeholder 7">
            <a:extLst>
              <a:ext uri="{FF2B5EF4-FFF2-40B4-BE49-F238E27FC236}">
                <a16:creationId xmlns:a16="http://schemas.microsoft.com/office/drawing/2014/main" id="{A2A39CF5-6697-4FD5-B0E0-2252E27A07F4}"/>
              </a:ext>
            </a:extLst>
          </p:cNvPr>
          <p:cNvSpPr>
            <a:spLocks noGrp="1"/>
          </p:cNvSpPr>
          <p:nvPr>
            <p:ph type="pic" sz="quarter" idx="37"/>
          </p:nvPr>
        </p:nvSpPr>
        <p:spPr>
          <a:xfrm>
            <a:off x="6100509" y="927511"/>
            <a:ext cx="2700000" cy="1800000"/>
          </a:xfrm>
          <a:ln w="76200">
            <a:solidFill>
              <a:schemeClr val="bg1"/>
            </a:solidFill>
          </a:ln>
        </p:spPr>
        <p:txBody>
          <a:bodyPr/>
          <a:lstStyle/>
          <a:p>
            <a:r>
              <a:rPr lang="en-US"/>
              <a:t>Click icon to add picture</a:t>
            </a:r>
            <a:endParaRPr lang="nl-NL"/>
          </a:p>
        </p:txBody>
      </p:sp>
      <p:sp>
        <p:nvSpPr>
          <p:cNvPr id="38" name="Picture Placeholder 7">
            <a:extLst>
              <a:ext uri="{FF2B5EF4-FFF2-40B4-BE49-F238E27FC236}">
                <a16:creationId xmlns:a16="http://schemas.microsoft.com/office/drawing/2014/main" id="{467993F3-89F5-424C-8396-530E8958330E}"/>
              </a:ext>
            </a:extLst>
          </p:cNvPr>
          <p:cNvSpPr>
            <a:spLocks noGrp="1"/>
          </p:cNvSpPr>
          <p:nvPr>
            <p:ph type="pic" sz="quarter" idx="40"/>
          </p:nvPr>
        </p:nvSpPr>
        <p:spPr>
          <a:xfrm>
            <a:off x="8800509" y="927511"/>
            <a:ext cx="2700000" cy="1800000"/>
          </a:xfrm>
          <a:ln w="76200">
            <a:solidFill>
              <a:schemeClr val="bg1"/>
            </a:solidFill>
          </a:ln>
        </p:spPr>
        <p:txBody>
          <a:bodyPr/>
          <a:lstStyle/>
          <a:p>
            <a:r>
              <a:rPr lang="en-US"/>
              <a:t>Click icon to add picture</a:t>
            </a:r>
            <a:endParaRPr lang="nl-NL"/>
          </a:p>
        </p:txBody>
      </p:sp>
      <p:sp>
        <p:nvSpPr>
          <p:cNvPr id="40" name="Picture Placeholder 7">
            <a:extLst>
              <a:ext uri="{FF2B5EF4-FFF2-40B4-BE49-F238E27FC236}">
                <a16:creationId xmlns:a16="http://schemas.microsoft.com/office/drawing/2014/main" id="{8F4054E2-79E2-4AEE-AD10-CFC4E6A59B25}"/>
              </a:ext>
            </a:extLst>
          </p:cNvPr>
          <p:cNvSpPr>
            <a:spLocks noGrp="1"/>
          </p:cNvSpPr>
          <p:nvPr>
            <p:ph type="pic" sz="quarter" idx="42"/>
          </p:nvPr>
        </p:nvSpPr>
        <p:spPr>
          <a:xfrm>
            <a:off x="6100509" y="2727511"/>
            <a:ext cx="5400000" cy="3628574"/>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0D58467B-7986-44BF-B239-C660C8C28C24}"/>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3A4A78B-01A1-409E-8F5D-6FCE212CFB16}"/>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56D879DD-F785-4436-B3BF-9AD7D72B1DAE}"/>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417426109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ic (6b)">
    <p:spTree>
      <p:nvGrpSpPr>
        <p:cNvPr id="1" name=""/>
        <p:cNvGrpSpPr/>
        <p:nvPr/>
      </p:nvGrpSpPr>
      <p:grpSpPr>
        <a:xfrm>
          <a:off x="0" y="0"/>
          <a:ext cx="0" cy="0"/>
          <a:chOff x="0" y="0"/>
          <a:chExt cx="0" cy="0"/>
        </a:xfrm>
      </p:grpSpPr>
      <p:sp>
        <p:nvSpPr>
          <p:cNvPr id="30" name="Picture Placeholder 7">
            <a:extLst>
              <a:ext uri="{FF2B5EF4-FFF2-40B4-BE49-F238E27FC236}">
                <a16:creationId xmlns:a16="http://schemas.microsoft.com/office/drawing/2014/main" id="{D42882D0-40CA-4AF7-808C-ADABDAC25B05}"/>
              </a:ext>
            </a:extLst>
          </p:cNvPr>
          <p:cNvSpPr>
            <a:spLocks noGrp="1"/>
          </p:cNvSpPr>
          <p:nvPr>
            <p:ph type="pic" sz="quarter" idx="21"/>
          </p:nvPr>
        </p:nvSpPr>
        <p:spPr>
          <a:xfrm>
            <a:off x="658813" y="2727511"/>
            <a:ext cx="3018470" cy="1800000"/>
          </a:xfrm>
          <a:ln w="76200">
            <a:solidFill>
              <a:schemeClr val="bg1"/>
            </a:solidFill>
          </a:ln>
        </p:spPr>
        <p:txBody>
          <a:bodyPr/>
          <a:lstStyle/>
          <a:p>
            <a:r>
              <a:rPr lang="en-US"/>
              <a:t>Click icon to add picture</a:t>
            </a:r>
            <a:endParaRPr lang="nl-NL"/>
          </a:p>
        </p:txBody>
      </p:sp>
      <p:sp>
        <p:nvSpPr>
          <p:cNvPr id="22" name="Picture Placeholder 7">
            <a:extLst>
              <a:ext uri="{FF2B5EF4-FFF2-40B4-BE49-F238E27FC236}">
                <a16:creationId xmlns:a16="http://schemas.microsoft.com/office/drawing/2014/main" id="{813F970A-53C2-4B39-88E1-C1C91A26FDFF}"/>
              </a:ext>
            </a:extLst>
          </p:cNvPr>
          <p:cNvSpPr>
            <a:spLocks noGrp="1"/>
          </p:cNvSpPr>
          <p:nvPr>
            <p:ph type="pic" sz="quarter" idx="30"/>
          </p:nvPr>
        </p:nvSpPr>
        <p:spPr>
          <a:xfrm>
            <a:off x="3677283" y="2727511"/>
            <a:ext cx="7855904" cy="1800000"/>
          </a:xfrm>
          <a:ln w="76200">
            <a:solidFill>
              <a:schemeClr val="bg1"/>
            </a:solidFill>
          </a:ln>
        </p:spPr>
        <p:txBody>
          <a:bodyPr/>
          <a:lstStyle/>
          <a:p>
            <a:r>
              <a:rPr lang="en-US"/>
              <a:t>Click icon to add picture</a:t>
            </a:r>
            <a:endParaRPr lang="nl-NL"/>
          </a:p>
        </p:txBody>
      </p:sp>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1" name="Picture Placeholder 7">
            <a:extLst>
              <a:ext uri="{FF2B5EF4-FFF2-40B4-BE49-F238E27FC236}">
                <a16:creationId xmlns:a16="http://schemas.microsoft.com/office/drawing/2014/main" id="{864F2EA3-CFBF-4C6F-B8C6-EA27E96EAAE4}"/>
              </a:ext>
            </a:extLst>
          </p:cNvPr>
          <p:cNvSpPr>
            <a:spLocks noGrp="1"/>
          </p:cNvSpPr>
          <p:nvPr>
            <p:ph type="pic" sz="quarter" idx="16"/>
          </p:nvPr>
        </p:nvSpPr>
        <p:spPr>
          <a:xfrm>
            <a:off x="658813" y="927511"/>
            <a:ext cx="7560000" cy="1800000"/>
          </a:xfrm>
          <a:ln w="76200">
            <a:solidFill>
              <a:schemeClr val="bg1"/>
            </a:solidFill>
          </a:ln>
        </p:spPr>
        <p:txBody>
          <a:bodyPr/>
          <a:lstStyle/>
          <a:p>
            <a:r>
              <a:rPr lang="en-US"/>
              <a:t>Click icon to add picture</a:t>
            </a:r>
            <a:endParaRPr lang="nl-NL"/>
          </a:p>
        </p:txBody>
      </p:sp>
      <p:sp>
        <p:nvSpPr>
          <p:cNvPr id="20" name="Picture Placeholder 7">
            <a:extLst>
              <a:ext uri="{FF2B5EF4-FFF2-40B4-BE49-F238E27FC236}">
                <a16:creationId xmlns:a16="http://schemas.microsoft.com/office/drawing/2014/main" id="{57CB8927-5D80-43F5-8C24-F446256C1C48}"/>
              </a:ext>
            </a:extLst>
          </p:cNvPr>
          <p:cNvSpPr>
            <a:spLocks noGrp="1"/>
          </p:cNvSpPr>
          <p:nvPr>
            <p:ph type="pic" sz="quarter" idx="28"/>
          </p:nvPr>
        </p:nvSpPr>
        <p:spPr>
          <a:xfrm>
            <a:off x="666747" y="4527511"/>
            <a:ext cx="7552066" cy="1800000"/>
          </a:xfrm>
          <a:ln w="76200">
            <a:solidFill>
              <a:schemeClr val="bg1"/>
            </a:solidFill>
          </a:ln>
        </p:spPr>
        <p:txBody>
          <a:bodyPr/>
          <a:lstStyle/>
          <a:p>
            <a:r>
              <a:rPr lang="en-US"/>
              <a:t>Click icon to add picture</a:t>
            </a:r>
            <a:endParaRPr lang="nl-NL"/>
          </a:p>
        </p:txBody>
      </p:sp>
      <p:sp>
        <p:nvSpPr>
          <p:cNvPr id="21" name="Picture Placeholder 7">
            <a:extLst>
              <a:ext uri="{FF2B5EF4-FFF2-40B4-BE49-F238E27FC236}">
                <a16:creationId xmlns:a16="http://schemas.microsoft.com/office/drawing/2014/main" id="{F627FA4F-41AC-43C1-8F4F-1EA8AD524A94}"/>
              </a:ext>
            </a:extLst>
          </p:cNvPr>
          <p:cNvSpPr>
            <a:spLocks noGrp="1"/>
          </p:cNvSpPr>
          <p:nvPr>
            <p:ph type="pic" sz="quarter" idx="29"/>
          </p:nvPr>
        </p:nvSpPr>
        <p:spPr>
          <a:xfrm>
            <a:off x="8218813" y="927511"/>
            <a:ext cx="3314374" cy="1800000"/>
          </a:xfrm>
          <a:ln w="76200">
            <a:solidFill>
              <a:schemeClr val="bg1"/>
            </a:solidFill>
          </a:ln>
        </p:spPr>
        <p:txBody>
          <a:bodyPr/>
          <a:lstStyle/>
          <a:p>
            <a:r>
              <a:rPr lang="en-US"/>
              <a:t>Click icon to add picture</a:t>
            </a:r>
            <a:endParaRPr lang="nl-NL"/>
          </a:p>
        </p:txBody>
      </p:sp>
      <p:sp>
        <p:nvSpPr>
          <p:cNvPr id="23" name="Picture Placeholder 7">
            <a:extLst>
              <a:ext uri="{FF2B5EF4-FFF2-40B4-BE49-F238E27FC236}">
                <a16:creationId xmlns:a16="http://schemas.microsoft.com/office/drawing/2014/main" id="{CB6F5F83-4E6F-4205-85E2-F8728293615F}"/>
              </a:ext>
            </a:extLst>
          </p:cNvPr>
          <p:cNvSpPr>
            <a:spLocks noGrp="1"/>
          </p:cNvSpPr>
          <p:nvPr>
            <p:ph type="pic" sz="quarter" idx="31"/>
          </p:nvPr>
        </p:nvSpPr>
        <p:spPr>
          <a:xfrm>
            <a:off x="8218813" y="4527511"/>
            <a:ext cx="3314374" cy="1800000"/>
          </a:xfrm>
          <a:ln w="76200">
            <a:solidFill>
              <a:schemeClr val="bg1"/>
            </a:solidFill>
          </a:ln>
        </p:spPr>
        <p:txBody>
          <a:bodyPr/>
          <a:lstStyle/>
          <a:p>
            <a:r>
              <a:rPr lang="en-US"/>
              <a:t>Click icon to add picture</a:t>
            </a:r>
            <a:endParaRPr lang="nl-NL"/>
          </a:p>
        </p:txBody>
      </p:sp>
      <p:sp>
        <p:nvSpPr>
          <p:cNvPr id="12" name="Slide Number Placeholder 4">
            <a:extLst>
              <a:ext uri="{FF2B5EF4-FFF2-40B4-BE49-F238E27FC236}">
                <a16:creationId xmlns:a16="http://schemas.microsoft.com/office/drawing/2014/main" id="{4E4A7F5E-15CF-49D3-AF97-AE6ED79D7EDF}"/>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3" name="Footer Placeholder 12">
            <a:extLst>
              <a:ext uri="{FF2B5EF4-FFF2-40B4-BE49-F238E27FC236}">
                <a16:creationId xmlns:a16="http://schemas.microsoft.com/office/drawing/2014/main" id="{317AD48A-6B93-4126-976F-1269CD47C1BE}"/>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4" name="Text Placeholder 5">
            <a:extLst>
              <a:ext uri="{FF2B5EF4-FFF2-40B4-BE49-F238E27FC236}">
                <a16:creationId xmlns:a16="http://schemas.microsoft.com/office/drawing/2014/main" id="{8485C950-6FB5-49F5-8931-318EB34D16E2}"/>
              </a:ext>
            </a:extLst>
          </p:cNvPr>
          <p:cNvSpPr>
            <a:spLocks noGrp="1"/>
          </p:cNvSpPr>
          <p:nvPr>
            <p:ph type="body" sz="quarter" idx="32"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7866457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eam (1-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30" name="Content Placeholder 6">
            <a:extLst>
              <a:ext uri="{FF2B5EF4-FFF2-40B4-BE49-F238E27FC236}">
                <a16:creationId xmlns:a16="http://schemas.microsoft.com/office/drawing/2014/main" id="{9CFFBAB6-4915-4814-ADA4-6637214B18F1}"/>
              </a:ext>
            </a:extLst>
          </p:cNvPr>
          <p:cNvSpPr>
            <a:spLocks noGrp="1"/>
          </p:cNvSpPr>
          <p:nvPr>
            <p:ph sz="quarter" idx="13" hasCustomPrompt="1"/>
          </p:nvPr>
        </p:nvSpPr>
        <p:spPr>
          <a:xfrm>
            <a:off x="666748"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39" name="Content Placeholder 6">
            <a:extLst>
              <a:ext uri="{FF2B5EF4-FFF2-40B4-BE49-F238E27FC236}">
                <a16:creationId xmlns:a16="http://schemas.microsoft.com/office/drawing/2014/main" id="{9D7EFA2D-8876-4B1D-A6BE-C6ECF448E95D}"/>
              </a:ext>
            </a:extLst>
          </p:cNvPr>
          <p:cNvSpPr>
            <a:spLocks noGrp="1"/>
          </p:cNvSpPr>
          <p:nvPr>
            <p:ph sz="quarter" idx="15" hasCustomPrompt="1"/>
          </p:nvPr>
        </p:nvSpPr>
        <p:spPr>
          <a:xfrm>
            <a:off x="4344407"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40" name="Content Placeholder 6">
            <a:extLst>
              <a:ext uri="{FF2B5EF4-FFF2-40B4-BE49-F238E27FC236}">
                <a16:creationId xmlns:a16="http://schemas.microsoft.com/office/drawing/2014/main" id="{B8E1E405-41F5-43DD-A0EA-4991AE00D053}"/>
              </a:ext>
            </a:extLst>
          </p:cNvPr>
          <p:cNvSpPr>
            <a:spLocks noGrp="1"/>
          </p:cNvSpPr>
          <p:nvPr>
            <p:ph sz="quarter" idx="16" hasCustomPrompt="1"/>
          </p:nvPr>
        </p:nvSpPr>
        <p:spPr>
          <a:xfrm>
            <a:off x="8022066" y="3947946"/>
            <a:ext cx="3495054" cy="2229770"/>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44" name="Picture Placeholder 7">
            <a:extLst>
              <a:ext uri="{FF2B5EF4-FFF2-40B4-BE49-F238E27FC236}">
                <a16:creationId xmlns:a16="http://schemas.microsoft.com/office/drawing/2014/main" id="{74449229-D861-4346-B01E-0CAD3A102B13}"/>
              </a:ext>
            </a:extLst>
          </p:cNvPr>
          <p:cNvSpPr>
            <a:spLocks noGrp="1"/>
          </p:cNvSpPr>
          <p:nvPr>
            <p:ph type="pic" sz="quarter" idx="21"/>
          </p:nvPr>
        </p:nvSpPr>
        <p:spPr>
          <a:xfrm>
            <a:off x="1419369" y="1751832"/>
            <a:ext cx="1978923" cy="1978923"/>
          </a:xfrm>
          <a:prstGeom prst="ellipse">
            <a:avLst/>
          </a:prstGeom>
          <a:ln w="76200">
            <a:noFill/>
          </a:ln>
        </p:spPr>
        <p:txBody>
          <a:bodyPr/>
          <a:lstStyle/>
          <a:p>
            <a:r>
              <a:rPr lang="en-US"/>
              <a:t>Click icon to add picture</a:t>
            </a:r>
            <a:endParaRPr lang="nl-NL"/>
          </a:p>
        </p:txBody>
      </p:sp>
      <p:sp>
        <p:nvSpPr>
          <p:cNvPr id="45" name="Picture Placeholder 7">
            <a:extLst>
              <a:ext uri="{FF2B5EF4-FFF2-40B4-BE49-F238E27FC236}">
                <a16:creationId xmlns:a16="http://schemas.microsoft.com/office/drawing/2014/main" id="{57C564DC-E097-46B6-8A86-3093C1C271FE}"/>
              </a:ext>
            </a:extLst>
          </p:cNvPr>
          <p:cNvSpPr>
            <a:spLocks noGrp="1"/>
          </p:cNvSpPr>
          <p:nvPr>
            <p:ph type="pic" sz="quarter" idx="22"/>
          </p:nvPr>
        </p:nvSpPr>
        <p:spPr>
          <a:xfrm>
            <a:off x="5102472" y="1751832"/>
            <a:ext cx="1978923" cy="1978923"/>
          </a:xfrm>
          <a:prstGeom prst="ellipse">
            <a:avLst/>
          </a:prstGeom>
          <a:ln w="76200">
            <a:noFill/>
          </a:ln>
        </p:spPr>
        <p:txBody>
          <a:bodyPr/>
          <a:lstStyle/>
          <a:p>
            <a:r>
              <a:rPr lang="en-US"/>
              <a:t>Click icon to add picture</a:t>
            </a:r>
            <a:endParaRPr lang="nl-NL"/>
          </a:p>
        </p:txBody>
      </p:sp>
      <p:sp>
        <p:nvSpPr>
          <p:cNvPr id="46" name="Picture Placeholder 7">
            <a:extLst>
              <a:ext uri="{FF2B5EF4-FFF2-40B4-BE49-F238E27FC236}">
                <a16:creationId xmlns:a16="http://schemas.microsoft.com/office/drawing/2014/main" id="{8D5DDCC3-CB9F-466D-8615-8FA2D1640E15}"/>
              </a:ext>
            </a:extLst>
          </p:cNvPr>
          <p:cNvSpPr>
            <a:spLocks noGrp="1"/>
          </p:cNvSpPr>
          <p:nvPr>
            <p:ph type="pic" sz="quarter" idx="23"/>
          </p:nvPr>
        </p:nvSpPr>
        <p:spPr>
          <a:xfrm>
            <a:off x="8780131" y="1751832"/>
            <a:ext cx="1978923" cy="1978923"/>
          </a:xfrm>
          <a:prstGeom prst="ellipse">
            <a:avLst/>
          </a:prstGeom>
          <a:ln w="76200">
            <a:noFill/>
          </a:ln>
        </p:spPr>
        <p:txBody>
          <a:bodyPr/>
          <a:lstStyle/>
          <a:p>
            <a:r>
              <a:rPr lang="en-US"/>
              <a:t>Click icon to add picture</a:t>
            </a:r>
            <a:endParaRPr lang="nl-NL"/>
          </a:p>
        </p:txBody>
      </p:sp>
      <p:sp>
        <p:nvSpPr>
          <p:cNvPr id="11" name="Slide Number Placeholder 4">
            <a:extLst>
              <a:ext uri="{FF2B5EF4-FFF2-40B4-BE49-F238E27FC236}">
                <a16:creationId xmlns:a16="http://schemas.microsoft.com/office/drawing/2014/main" id="{64E098AA-E936-4547-AC99-3933516BD00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2" name="Footer Placeholder 12">
            <a:extLst>
              <a:ext uri="{FF2B5EF4-FFF2-40B4-BE49-F238E27FC236}">
                <a16:creationId xmlns:a16="http://schemas.microsoft.com/office/drawing/2014/main" id="{7832806E-725D-4F8C-B747-101164C3AE4B}"/>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3" name="Text Placeholder 5">
            <a:extLst>
              <a:ext uri="{FF2B5EF4-FFF2-40B4-BE49-F238E27FC236}">
                <a16:creationId xmlns:a16="http://schemas.microsoft.com/office/drawing/2014/main" id="{A99B36C4-5C31-4DE0-8E89-0AFC3911D23E}"/>
              </a:ext>
            </a:extLst>
          </p:cNvPr>
          <p:cNvSpPr>
            <a:spLocks noGrp="1"/>
          </p:cNvSpPr>
          <p:nvPr>
            <p:ph type="body" sz="quarter" idx="24"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3593940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3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1C3D0CB-FC1C-4BA1-981C-5FA6C8C8D1D2}"/>
              </a:ext>
            </a:extLst>
          </p:cNvPr>
          <p:cNvGraphicFramePr>
            <a:graphicFrameLocks noChangeAspect="1"/>
          </p:cNvGraphicFramePr>
          <p:nvPr userDrawn="1">
            <p:custDataLst>
              <p:tags r:id="rId1"/>
            </p:custDataLst>
            <p:extLst>
              <p:ext uri="{D42A27DB-BD31-4B8C-83A1-F6EECF244321}">
                <p14:modId xmlns:p14="http://schemas.microsoft.com/office/powerpoint/2010/main" val="11278032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3" name="Object 2" hidden="1">
                        <a:extLst>
                          <a:ext uri="{FF2B5EF4-FFF2-40B4-BE49-F238E27FC236}">
                            <a16:creationId xmlns:a16="http://schemas.microsoft.com/office/drawing/2014/main" id="{31C3D0CB-FC1C-4BA1-981C-5FA6C8C8D1D2}"/>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10B0250-9D96-45B9-A48F-72BA67E8C4A4}"/>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
        <p:nvSpPr>
          <p:cNvPr id="15" name="Rectangle 14">
            <a:extLst>
              <a:ext uri="{FF2B5EF4-FFF2-40B4-BE49-F238E27FC236}">
                <a16:creationId xmlns:a16="http://schemas.microsoft.com/office/drawing/2014/main" id="{A8C1EA3F-3B11-4264-B3B0-64F7E202E754}"/>
              </a:ext>
            </a:extLst>
          </p:cNvPr>
          <p:cNvSpPr/>
          <p:nvPr userDrawn="1"/>
        </p:nvSpPr>
        <p:spPr>
          <a:xfrm>
            <a:off x="658813" y="-16625"/>
            <a:ext cx="11533187" cy="6874625"/>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6" name="Rectangle 15">
            <a:extLst>
              <a:ext uri="{FF2B5EF4-FFF2-40B4-BE49-F238E27FC236}">
                <a16:creationId xmlns:a16="http://schemas.microsoft.com/office/drawing/2014/main" id="{426E3AB7-E341-4134-8414-2E153D5E9662}"/>
              </a:ext>
            </a:extLst>
          </p:cNvPr>
          <p:cNvSpPr/>
          <p:nvPr userDrawn="1"/>
        </p:nvSpPr>
        <p:spPr>
          <a:xfrm>
            <a:off x="0" y="-16624"/>
            <a:ext cx="658813" cy="6325350"/>
          </a:xfrm>
          <a:prstGeom prst="rect">
            <a:avLst/>
          </a:prstGeom>
          <a:solidFill>
            <a:srgbClr val="3FC1C9">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Tree>
    <p:extLst>
      <p:ext uri="{BB962C8B-B14F-4D97-AF65-F5344CB8AC3E}">
        <p14:creationId xmlns:p14="http://schemas.microsoft.com/office/powerpoint/2010/main" val="40053110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eam (4-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0BDD6-A740-4717-B8F9-6425B06BA61C}"/>
              </a:ext>
            </a:extLst>
          </p:cNvPr>
          <p:cNvSpPr>
            <a:spLocks noGrp="1"/>
          </p:cNvSpPr>
          <p:nvPr>
            <p:ph type="title"/>
          </p:nvPr>
        </p:nvSpPr>
        <p:spPr>
          <a:xfrm>
            <a:off x="666747" y="266699"/>
            <a:ext cx="10866441" cy="517072"/>
          </a:xfr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14" name="Content Placeholder 6">
            <a:extLst>
              <a:ext uri="{FF2B5EF4-FFF2-40B4-BE49-F238E27FC236}">
                <a16:creationId xmlns:a16="http://schemas.microsoft.com/office/drawing/2014/main" id="{E5C7C6A3-E286-45D0-9468-6C0A87A877F1}"/>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b="0" i="0" baseline="0"/>
            </a:lvl4pPr>
            <a:lvl5pPr>
              <a:defRPr lang="nl-NL"/>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5" name="Picture Placeholder 7">
            <a:extLst>
              <a:ext uri="{FF2B5EF4-FFF2-40B4-BE49-F238E27FC236}">
                <a16:creationId xmlns:a16="http://schemas.microsoft.com/office/drawing/2014/main" id="{6DC1A8B0-7995-4B06-BB1B-74A40785B7BC}"/>
              </a:ext>
            </a:extLst>
          </p:cNvPr>
          <p:cNvSpPr>
            <a:spLocks noGrp="1"/>
          </p:cNvSpPr>
          <p:nvPr>
            <p:ph type="pic" sz="quarter" idx="21"/>
          </p:nvPr>
        </p:nvSpPr>
        <p:spPr>
          <a:xfrm>
            <a:off x="4271751" y="1669945"/>
            <a:ext cx="791570" cy="791570"/>
          </a:xfrm>
          <a:prstGeom prst="ellipse">
            <a:avLst/>
          </a:prstGeom>
          <a:ln w="76200">
            <a:noFill/>
          </a:ln>
        </p:spPr>
        <p:txBody>
          <a:bodyPr/>
          <a:lstStyle/>
          <a:p>
            <a:r>
              <a:rPr lang="en-US"/>
              <a:t>Click icon to add picture</a:t>
            </a:r>
            <a:endParaRPr lang="nl-NL"/>
          </a:p>
        </p:txBody>
      </p:sp>
      <p:sp>
        <p:nvSpPr>
          <p:cNvPr id="16" name="Picture Placeholder 7">
            <a:extLst>
              <a:ext uri="{FF2B5EF4-FFF2-40B4-BE49-F238E27FC236}">
                <a16:creationId xmlns:a16="http://schemas.microsoft.com/office/drawing/2014/main" id="{74C971A1-9DEF-461D-80F8-5BC6DB178FAE}"/>
              </a:ext>
            </a:extLst>
          </p:cNvPr>
          <p:cNvSpPr>
            <a:spLocks noGrp="1"/>
          </p:cNvSpPr>
          <p:nvPr>
            <p:ph type="pic" sz="quarter" idx="22"/>
          </p:nvPr>
        </p:nvSpPr>
        <p:spPr>
          <a:xfrm>
            <a:off x="4271751" y="2612782"/>
            <a:ext cx="791570" cy="791570"/>
          </a:xfrm>
          <a:prstGeom prst="ellipse">
            <a:avLst/>
          </a:prstGeom>
          <a:ln w="76200">
            <a:noFill/>
          </a:ln>
        </p:spPr>
        <p:txBody>
          <a:bodyPr/>
          <a:lstStyle/>
          <a:p>
            <a:r>
              <a:rPr lang="en-US"/>
              <a:t>Click icon to add picture</a:t>
            </a:r>
            <a:endParaRPr lang="nl-NL"/>
          </a:p>
        </p:txBody>
      </p:sp>
      <p:sp>
        <p:nvSpPr>
          <p:cNvPr id="17" name="Picture Placeholder 7">
            <a:extLst>
              <a:ext uri="{FF2B5EF4-FFF2-40B4-BE49-F238E27FC236}">
                <a16:creationId xmlns:a16="http://schemas.microsoft.com/office/drawing/2014/main" id="{838F0B6D-CC8D-46E2-97E2-233DFC1A829A}"/>
              </a:ext>
            </a:extLst>
          </p:cNvPr>
          <p:cNvSpPr>
            <a:spLocks noGrp="1"/>
          </p:cNvSpPr>
          <p:nvPr>
            <p:ph type="pic" sz="quarter" idx="23"/>
          </p:nvPr>
        </p:nvSpPr>
        <p:spPr>
          <a:xfrm>
            <a:off x="4271751" y="3555619"/>
            <a:ext cx="791570" cy="791570"/>
          </a:xfrm>
          <a:prstGeom prst="ellipse">
            <a:avLst/>
          </a:prstGeom>
          <a:ln w="76200">
            <a:noFill/>
          </a:ln>
        </p:spPr>
        <p:txBody>
          <a:bodyPr/>
          <a:lstStyle/>
          <a:p>
            <a:r>
              <a:rPr lang="en-US"/>
              <a:t>Click icon to add picture</a:t>
            </a:r>
            <a:endParaRPr lang="nl-NL"/>
          </a:p>
        </p:txBody>
      </p:sp>
      <p:sp>
        <p:nvSpPr>
          <p:cNvPr id="18" name="Picture Placeholder 7">
            <a:extLst>
              <a:ext uri="{FF2B5EF4-FFF2-40B4-BE49-F238E27FC236}">
                <a16:creationId xmlns:a16="http://schemas.microsoft.com/office/drawing/2014/main" id="{D7A5C90A-B47A-41E2-93FE-46F3A1634C2C}"/>
              </a:ext>
            </a:extLst>
          </p:cNvPr>
          <p:cNvSpPr>
            <a:spLocks noGrp="1"/>
          </p:cNvSpPr>
          <p:nvPr>
            <p:ph type="pic" sz="quarter" idx="24"/>
          </p:nvPr>
        </p:nvSpPr>
        <p:spPr>
          <a:xfrm>
            <a:off x="4271751" y="4498456"/>
            <a:ext cx="791570" cy="791570"/>
          </a:xfrm>
          <a:prstGeom prst="ellipse">
            <a:avLst/>
          </a:prstGeom>
          <a:ln w="76200">
            <a:noFill/>
          </a:ln>
        </p:spPr>
        <p:txBody>
          <a:bodyPr/>
          <a:lstStyle/>
          <a:p>
            <a:r>
              <a:rPr lang="en-US"/>
              <a:t>Click icon to add picture</a:t>
            </a:r>
            <a:endParaRPr lang="nl-NL"/>
          </a:p>
        </p:txBody>
      </p:sp>
      <p:sp>
        <p:nvSpPr>
          <p:cNvPr id="19" name="Picture Placeholder 7">
            <a:extLst>
              <a:ext uri="{FF2B5EF4-FFF2-40B4-BE49-F238E27FC236}">
                <a16:creationId xmlns:a16="http://schemas.microsoft.com/office/drawing/2014/main" id="{6B442A08-8E3F-4440-B2B0-1DB59DDD4E19}"/>
              </a:ext>
            </a:extLst>
          </p:cNvPr>
          <p:cNvSpPr>
            <a:spLocks noGrp="1"/>
          </p:cNvSpPr>
          <p:nvPr>
            <p:ph type="pic" sz="quarter" idx="25"/>
          </p:nvPr>
        </p:nvSpPr>
        <p:spPr>
          <a:xfrm>
            <a:off x="4271751" y="5441291"/>
            <a:ext cx="791570" cy="791570"/>
          </a:xfrm>
          <a:prstGeom prst="ellipse">
            <a:avLst/>
          </a:prstGeom>
          <a:ln w="76200">
            <a:noFill/>
          </a:ln>
        </p:spPr>
        <p:txBody>
          <a:bodyPr/>
          <a:lstStyle/>
          <a:p>
            <a:r>
              <a:rPr lang="en-US"/>
              <a:t>Click icon to add picture</a:t>
            </a:r>
            <a:endParaRPr lang="nl-NL" dirty="0"/>
          </a:p>
        </p:txBody>
      </p:sp>
      <p:sp>
        <p:nvSpPr>
          <p:cNvPr id="24" name="Picture Placeholder 7">
            <a:extLst>
              <a:ext uri="{FF2B5EF4-FFF2-40B4-BE49-F238E27FC236}">
                <a16:creationId xmlns:a16="http://schemas.microsoft.com/office/drawing/2014/main" id="{A31106B4-AEB1-4B0F-8A9D-EB164876CC17}"/>
              </a:ext>
            </a:extLst>
          </p:cNvPr>
          <p:cNvSpPr>
            <a:spLocks noGrp="1"/>
          </p:cNvSpPr>
          <p:nvPr>
            <p:ph type="pic" sz="quarter" idx="26"/>
          </p:nvPr>
        </p:nvSpPr>
        <p:spPr>
          <a:xfrm>
            <a:off x="7943444" y="1669945"/>
            <a:ext cx="791570" cy="791570"/>
          </a:xfrm>
          <a:prstGeom prst="ellipse">
            <a:avLst/>
          </a:prstGeom>
          <a:ln w="76200">
            <a:noFill/>
          </a:ln>
        </p:spPr>
        <p:txBody>
          <a:bodyPr/>
          <a:lstStyle/>
          <a:p>
            <a:r>
              <a:rPr lang="en-US"/>
              <a:t>Click icon to add picture</a:t>
            </a:r>
            <a:endParaRPr lang="nl-NL"/>
          </a:p>
        </p:txBody>
      </p:sp>
      <p:sp>
        <p:nvSpPr>
          <p:cNvPr id="25" name="Picture Placeholder 7">
            <a:extLst>
              <a:ext uri="{FF2B5EF4-FFF2-40B4-BE49-F238E27FC236}">
                <a16:creationId xmlns:a16="http://schemas.microsoft.com/office/drawing/2014/main" id="{5DFE89EC-B38A-400B-A11F-1EC92D1FF72B}"/>
              </a:ext>
            </a:extLst>
          </p:cNvPr>
          <p:cNvSpPr>
            <a:spLocks noGrp="1"/>
          </p:cNvSpPr>
          <p:nvPr>
            <p:ph type="pic" sz="quarter" idx="27"/>
          </p:nvPr>
        </p:nvSpPr>
        <p:spPr>
          <a:xfrm>
            <a:off x="7943444" y="2612782"/>
            <a:ext cx="791570" cy="791570"/>
          </a:xfrm>
          <a:prstGeom prst="ellipse">
            <a:avLst/>
          </a:prstGeom>
          <a:ln w="76200">
            <a:noFill/>
          </a:ln>
        </p:spPr>
        <p:txBody>
          <a:bodyPr/>
          <a:lstStyle/>
          <a:p>
            <a:r>
              <a:rPr lang="en-US"/>
              <a:t>Click icon to add picture</a:t>
            </a:r>
            <a:endParaRPr lang="nl-NL"/>
          </a:p>
        </p:txBody>
      </p:sp>
      <p:sp>
        <p:nvSpPr>
          <p:cNvPr id="26" name="Picture Placeholder 7">
            <a:extLst>
              <a:ext uri="{FF2B5EF4-FFF2-40B4-BE49-F238E27FC236}">
                <a16:creationId xmlns:a16="http://schemas.microsoft.com/office/drawing/2014/main" id="{88E0C73B-2DEB-4DB5-A46E-DD298CC1AF41}"/>
              </a:ext>
            </a:extLst>
          </p:cNvPr>
          <p:cNvSpPr>
            <a:spLocks noGrp="1"/>
          </p:cNvSpPr>
          <p:nvPr>
            <p:ph type="pic" sz="quarter" idx="28"/>
          </p:nvPr>
        </p:nvSpPr>
        <p:spPr>
          <a:xfrm>
            <a:off x="7943444" y="3555619"/>
            <a:ext cx="791570" cy="791570"/>
          </a:xfrm>
          <a:prstGeom prst="ellipse">
            <a:avLst/>
          </a:prstGeom>
          <a:ln w="76200">
            <a:noFill/>
          </a:ln>
        </p:spPr>
        <p:txBody>
          <a:bodyPr/>
          <a:lstStyle/>
          <a:p>
            <a:r>
              <a:rPr lang="en-US"/>
              <a:t>Click icon to add picture</a:t>
            </a:r>
            <a:endParaRPr lang="nl-NL"/>
          </a:p>
        </p:txBody>
      </p:sp>
      <p:sp>
        <p:nvSpPr>
          <p:cNvPr id="27" name="Picture Placeholder 7">
            <a:extLst>
              <a:ext uri="{FF2B5EF4-FFF2-40B4-BE49-F238E27FC236}">
                <a16:creationId xmlns:a16="http://schemas.microsoft.com/office/drawing/2014/main" id="{0DE5737E-1A7D-468E-9BA3-D9D0F8DF9CC1}"/>
              </a:ext>
            </a:extLst>
          </p:cNvPr>
          <p:cNvSpPr>
            <a:spLocks noGrp="1"/>
          </p:cNvSpPr>
          <p:nvPr>
            <p:ph type="pic" sz="quarter" idx="29"/>
          </p:nvPr>
        </p:nvSpPr>
        <p:spPr>
          <a:xfrm>
            <a:off x="7943444" y="4498456"/>
            <a:ext cx="791570" cy="791570"/>
          </a:xfrm>
          <a:prstGeom prst="ellipse">
            <a:avLst/>
          </a:prstGeom>
          <a:ln w="76200">
            <a:noFill/>
          </a:ln>
        </p:spPr>
        <p:txBody>
          <a:bodyPr/>
          <a:lstStyle/>
          <a:p>
            <a:r>
              <a:rPr lang="en-US"/>
              <a:t>Click icon to add picture</a:t>
            </a:r>
            <a:endParaRPr lang="nl-NL"/>
          </a:p>
        </p:txBody>
      </p:sp>
      <p:sp>
        <p:nvSpPr>
          <p:cNvPr id="28" name="Picture Placeholder 7">
            <a:extLst>
              <a:ext uri="{FF2B5EF4-FFF2-40B4-BE49-F238E27FC236}">
                <a16:creationId xmlns:a16="http://schemas.microsoft.com/office/drawing/2014/main" id="{19586B30-8B77-41D3-8AB6-026CAEA3F9DA}"/>
              </a:ext>
            </a:extLst>
          </p:cNvPr>
          <p:cNvSpPr>
            <a:spLocks noGrp="1"/>
          </p:cNvSpPr>
          <p:nvPr>
            <p:ph type="pic" sz="quarter" idx="30"/>
          </p:nvPr>
        </p:nvSpPr>
        <p:spPr>
          <a:xfrm>
            <a:off x="7943444" y="5441291"/>
            <a:ext cx="791570" cy="791570"/>
          </a:xfrm>
          <a:prstGeom prst="ellipse">
            <a:avLst/>
          </a:prstGeom>
          <a:ln w="76200">
            <a:noFill/>
          </a:ln>
        </p:spPr>
        <p:txBody>
          <a:bodyPr/>
          <a:lstStyle/>
          <a:p>
            <a:r>
              <a:rPr lang="en-US"/>
              <a:t>Click icon to add picture</a:t>
            </a:r>
            <a:endParaRPr lang="nl-NL" dirty="0"/>
          </a:p>
        </p:txBody>
      </p:sp>
      <p:sp>
        <p:nvSpPr>
          <p:cNvPr id="8" name="Text Placeholder 7">
            <a:extLst>
              <a:ext uri="{FF2B5EF4-FFF2-40B4-BE49-F238E27FC236}">
                <a16:creationId xmlns:a16="http://schemas.microsoft.com/office/drawing/2014/main" id="{3693F993-685E-4381-94CF-AD9F7AF00631}"/>
              </a:ext>
            </a:extLst>
          </p:cNvPr>
          <p:cNvSpPr>
            <a:spLocks noGrp="1"/>
          </p:cNvSpPr>
          <p:nvPr>
            <p:ph type="body" sz="quarter" idx="31"/>
          </p:nvPr>
        </p:nvSpPr>
        <p:spPr>
          <a:xfrm>
            <a:off x="5172431"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29" name="Text Placeholder 7">
            <a:extLst>
              <a:ext uri="{FF2B5EF4-FFF2-40B4-BE49-F238E27FC236}">
                <a16:creationId xmlns:a16="http://schemas.microsoft.com/office/drawing/2014/main" id="{7264E38B-AED7-4AF9-A355-29E61FA43B48}"/>
              </a:ext>
            </a:extLst>
          </p:cNvPr>
          <p:cNvSpPr>
            <a:spLocks noGrp="1"/>
          </p:cNvSpPr>
          <p:nvPr>
            <p:ph type="body" sz="quarter" idx="32"/>
          </p:nvPr>
        </p:nvSpPr>
        <p:spPr>
          <a:xfrm>
            <a:off x="5172431"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1" name="Text Placeholder 7">
            <a:extLst>
              <a:ext uri="{FF2B5EF4-FFF2-40B4-BE49-F238E27FC236}">
                <a16:creationId xmlns:a16="http://schemas.microsoft.com/office/drawing/2014/main" id="{77CF7E42-8901-40CF-8565-2D6A7D83B3DA}"/>
              </a:ext>
            </a:extLst>
          </p:cNvPr>
          <p:cNvSpPr>
            <a:spLocks noGrp="1"/>
          </p:cNvSpPr>
          <p:nvPr>
            <p:ph type="body" sz="quarter" idx="33"/>
          </p:nvPr>
        </p:nvSpPr>
        <p:spPr>
          <a:xfrm>
            <a:off x="5172431"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2" name="Text Placeholder 7">
            <a:extLst>
              <a:ext uri="{FF2B5EF4-FFF2-40B4-BE49-F238E27FC236}">
                <a16:creationId xmlns:a16="http://schemas.microsoft.com/office/drawing/2014/main" id="{86609CCB-188D-49D2-A7F6-7661CA01799D}"/>
              </a:ext>
            </a:extLst>
          </p:cNvPr>
          <p:cNvSpPr>
            <a:spLocks noGrp="1"/>
          </p:cNvSpPr>
          <p:nvPr>
            <p:ph type="body" sz="quarter" idx="34"/>
          </p:nvPr>
        </p:nvSpPr>
        <p:spPr>
          <a:xfrm>
            <a:off x="5172431"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3" name="Text Placeholder 7">
            <a:extLst>
              <a:ext uri="{FF2B5EF4-FFF2-40B4-BE49-F238E27FC236}">
                <a16:creationId xmlns:a16="http://schemas.microsoft.com/office/drawing/2014/main" id="{648A5168-AB56-477E-AEC4-815B835BFA17}"/>
              </a:ext>
            </a:extLst>
          </p:cNvPr>
          <p:cNvSpPr>
            <a:spLocks noGrp="1"/>
          </p:cNvSpPr>
          <p:nvPr>
            <p:ph type="body" sz="quarter" idx="35"/>
          </p:nvPr>
        </p:nvSpPr>
        <p:spPr>
          <a:xfrm>
            <a:off x="5172431"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4" name="Text Placeholder 7">
            <a:extLst>
              <a:ext uri="{FF2B5EF4-FFF2-40B4-BE49-F238E27FC236}">
                <a16:creationId xmlns:a16="http://schemas.microsoft.com/office/drawing/2014/main" id="{837992FF-B951-4D99-8FF0-50A06EECF626}"/>
              </a:ext>
            </a:extLst>
          </p:cNvPr>
          <p:cNvSpPr>
            <a:spLocks noGrp="1"/>
          </p:cNvSpPr>
          <p:nvPr>
            <p:ph type="body" sz="quarter" idx="36"/>
          </p:nvPr>
        </p:nvSpPr>
        <p:spPr>
          <a:xfrm>
            <a:off x="8876823" y="167005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5" name="Text Placeholder 7">
            <a:extLst>
              <a:ext uri="{FF2B5EF4-FFF2-40B4-BE49-F238E27FC236}">
                <a16:creationId xmlns:a16="http://schemas.microsoft.com/office/drawing/2014/main" id="{E4CBE377-2836-44EC-BE4D-8509705FFDE6}"/>
              </a:ext>
            </a:extLst>
          </p:cNvPr>
          <p:cNvSpPr>
            <a:spLocks noGrp="1"/>
          </p:cNvSpPr>
          <p:nvPr>
            <p:ph type="body" sz="quarter" idx="37"/>
          </p:nvPr>
        </p:nvSpPr>
        <p:spPr>
          <a:xfrm>
            <a:off x="8876823" y="2612782"/>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6" name="Text Placeholder 7">
            <a:extLst>
              <a:ext uri="{FF2B5EF4-FFF2-40B4-BE49-F238E27FC236}">
                <a16:creationId xmlns:a16="http://schemas.microsoft.com/office/drawing/2014/main" id="{2EE7E637-7784-4DB6-9BE0-8F5782FAD6C4}"/>
              </a:ext>
            </a:extLst>
          </p:cNvPr>
          <p:cNvSpPr>
            <a:spLocks noGrp="1"/>
          </p:cNvSpPr>
          <p:nvPr>
            <p:ph type="body" sz="quarter" idx="38"/>
          </p:nvPr>
        </p:nvSpPr>
        <p:spPr>
          <a:xfrm>
            <a:off x="8876823" y="3554761"/>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7" name="Text Placeholder 7">
            <a:extLst>
              <a:ext uri="{FF2B5EF4-FFF2-40B4-BE49-F238E27FC236}">
                <a16:creationId xmlns:a16="http://schemas.microsoft.com/office/drawing/2014/main" id="{127DA741-03B0-4F78-9669-1F06FB3D6A5D}"/>
              </a:ext>
            </a:extLst>
          </p:cNvPr>
          <p:cNvSpPr>
            <a:spLocks noGrp="1"/>
          </p:cNvSpPr>
          <p:nvPr>
            <p:ph type="body" sz="quarter" idx="39"/>
          </p:nvPr>
        </p:nvSpPr>
        <p:spPr>
          <a:xfrm>
            <a:off x="8876823" y="4496740"/>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8" name="Text Placeholder 7">
            <a:extLst>
              <a:ext uri="{FF2B5EF4-FFF2-40B4-BE49-F238E27FC236}">
                <a16:creationId xmlns:a16="http://schemas.microsoft.com/office/drawing/2014/main" id="{9820121C-766C-4956-89C5-C71831BE9E49}"/>
              </a:ext>
            </a:extLst>
          </p:cNvPr>
          <p:cNvSpPr>
            <a:spLocks noGrp="1"/>
          </p:cNvSpPr>
          <p:nvPr>
            <p:ph type="body" sz="quarter" idx="40"/>
          </p:nvPr>
        </p:nvSpPr>
        <p:spPr>
          <a:xfrm>
            <a:off x="8876823" y="5438719"/>
            <a:ext cx="2320190" cy="791465"/>
          </a:xfrm>
        </p:spPr>
        <p:txBody>
          <a:bodyPr vert="horz" lIns="36000" tIns="36000" rIns="36000" bIns="36000" rtlCol="0">
            <a:noAutofit/>
          </a:bodyPr>
          <a:lstStyle>
            <a:lvl1pPr>
              <a:defRPr lang="en-US" dirty="0"/>
            </a:lvl1pPr>
          </a:lstStyle>
          <a:p>
            <a:pPr lvl="0"/>
            <a:r>
              <a:rPr lang="en-US"/>
              <a:t>Click to edit Master text styles</a:t>
            </a:r>
          </a:p>
        </p:txBody>
      </p:sp>
      <p:sp>
        <p:nvSpPr>
          <p:cNvPr id="30" name="Slide Number Placeholder 4">
            <a:extLst>
              <a:ext uri="{FF2B5EF4-FFF2-40B4-BE49-F238E27FC236}">
                <a16:creationId xmlns:a16="http://schemas.microsoft.com/office/drawing/2014/main" id="{4FE9707C-F6E9-48EF-9AB5-033B9DC1A95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39" name="Footer Placeholder 12">
            <a:extLst>
              <a:ext uri="{FF2B5EF4-FFF2-40B4-BE49-F238E27FC236}">
                <a16:creationId xmlns:a16="http://schemas.microsoft.com/office/drawing/2014/main" id="{787F77F9-95A9-44B5-8B2D-F74D065109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40" name="Text Placeholder 5">
            <a:extLst>
              <a:ext uri="{FF2B5EF4-FFF2-40B4-BE49-F238E27FC236}">
                <a16:creationId xmlns:a16="http://schemas.microsoft.com/office/drawing/2014/main" id="{6FB2FFBB-0512-4399-9538-0B3A62E3890E}"/>
              </a:ext>
            </a:extLst>
          </p:cNvPr>
          <p:cNvSpPr>
            <a:spLocks noGrp="1"/>
          </p:cNvSpPr>
          <p:nvPr>
            <p:ph type="body" sz="quarter" idx="4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1514490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Box (1)">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A70163D-C7BB-4B4D-93E1-27EE81630D75}"/>
              </a:ext>
            </a:extLst>
          </p:cNvPr>
          <p:cNvGraphicFramePr>
            <a:graphicFrameLocks noChangeAspect="1"/>
          </p:cNvGraphicFramePr>
          <p:nvPr userDrawn="1">
            <p:custDataLst>
              <p:tags r:id="rId1"/>
            </p:custDataLst>
            <p:extLst>
              <p:ext uri="{D42A27DB-BD31-4B8C-83A1-F6EECF244321}">
                <p14:modId xmlns:p14="http://schemas.microsoft.com/office/powerpoint/2010/main" val="1134120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8DFE3067-364B-4D3C-BAB7-DAE5D0BCE147}"/>
              </a:ext>
            </a:extLst>
          </p:cNvPr>
          <p:cNvSpPr/>
          <p:nvPr userDrawn="1">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9" name="Rectangle 8">
            <a:extLst>
              <a:ext uri="{FF2B5EF4-FFF2-40B4-BE49-F238E27FC236}">
                <a16:creationId xmlns:a16="http://schemas.microsoft.com/office/drawing/2014/main" id="{EFE80C30-A1A1-4007-98F4-A28E4055771D}"/>
              </a:ext>
            </a:extLst>
          </p:cNvPr>
          <p:cNvSpPr/>
          <p:nvPr userDrawn="1"/>
        </p:nvSpPr>
        <p:spPr>
          <a:xfrm>
            <a:off x="658813" y="-16625"/>
            <a:ext cx="11533187" cy="6874625"/>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4" name="Rectangle 13">
            <a:extLst>
              <a:ext uri="{FF2B5EF4-FFF2-40B4-BE49-F238E27FC236}">
                <a16:creationId xmlns:a16="http://schemas.microsoft.com/office/drawing/2014/main" id="{BF673EAD-6DBC-4D14-AAED-B8FCA919D9B1}"/>
              </a:ext>
            </a:extLst>
          </p:cNvPr>
          <p:cNvSpPr/>
          <p:nvPr userDrawn="1"/>
        </p:nvSpPr>
        <p:spPr>
          <a:xfrm>
            <a:off x="0" y="-16624"/>
            <a:ext cx="658813" cy="6325350"/>
          </a:xfrm>
          <a:prstGeom prst="rect">
            <a:avLst/>
          </a:prstGeom>
          <a:solidFill>
            <a:schemeClr val="accent5">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44000" tIns="0" rIns="1044000" bIns="0" rtlCol="0" anchor="ctr"/>
          <a:lstStyle/>
          <a:p>
            <a:pPr lvl="0"/>
            <a:endParaRPr lang="en-CA" sz="1600" b="1">
              <a:solidFill>
                <a:srgbClr val="FFFFFF"/>
              </a:solidFill>
              <a:latin typeface="Corbel"/>
            </a:endParaRPr>
          </a:p>
        </p:txBody>
      </p:sp>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10866440" cy="4716462"/>
          </a:xfrm>
        </p:spPr>
        <p:txBody>
          <a:bodyPr/>
          <a:lstStyle>
            <a:lvl1pPr>
              <a:defRPr/>
            </a:lvl1pPr>
            <a:lvl2pPr>
              <a:defRPr/>
            </a:lvl2pPr>
            <a:lvl3pPr>
              <a:defRPr/>
            </a:lvl3pPr>
            <a:lvl4pPr>
              <a:defRPr/>
            </a:lvl4pPr>
            <a:lvl5pPr>
              <a:defRPr/>
            </a:lvl5pPr>
          </a:lstStyle>
          <a:p>
            <a:pPr lvl="0"/>
            <a:r>
              <a:rPr lang="en-US" dirty="0"/>
              <a:t>Dummy text</a:t>
            </a:r>
          </a:p>
          <a:p>
            <a:pPr lvl="1"/>
            <a:r>
              <a:rPr lang="en-US" dirty="0"/>
              <a:t>Text</a:t>
            </a:r>
          </a:p>
          <a:p>
            <a:pPr lvl="2"/>
            <a:r>
              <a:rPr lang="en-US" dirty="0"/>
              <a:t>Text</a:t>
            </a:r>
          </a:p>
          <a:p>
            <a:pPr lvl="3"/>
            <a:r>
              <a:rPr lang="en-US"/>
              <a:t>Text</a:t>
            </a:r>
          </a:p>
          <a:p>
            <a:pPr lvl="4"/>
            <a:r>
              <a:rPr lang="en-US" dirty="0"/>
              <a:t>Text</a:t>
            </a:r>
            <a:endParaRPr lang="nl-NL"/>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ACC3935-612B-4819-AB44-5D2E92BD9AC5}"/>
              </a:ext>
            </a:extLst>
          </p:cNvPr>
          <p:cNvSpPr>
            <a:spLocks noGrp="1"/>
          </p:cNvSpPr>
          <p:nvPr>
            <p:ph type="body" sz="quarter" idx="14" hasCustomPrompt="1"/>
          </p:nvPr>
        </p:nvSpPr>
        <p:spPr>
          <a:xfrm>
            <a:off x="666750" y="1228725"/>
            <a:ext cx="10872000" cy="247650"/>
          </a:xfrm>
        </p:spPr>
        <p:txBody>
          <a:bodyPr/>
          <a:lstStyle>
            <a:lvl1pPr>
              <a:defRPr b="1"/>
            </a:lvl1pPr>
          </a:lstStyle>
          <a:p>
            <a:pPr lvl="0"/>
            <a:r>
              <a:rPr lang="nl-NL" noProof="0"/>
              <a:t>Edit Master text styles</a:t>
            </a:r>
          </a:p>
        </p:txBody>
      </p:sp>
    </p:spTree>
    <p:extLst>
      <p:ext uri="{BB962C8B-B14F-4D97-AF65-F5344CB8AC3E}">
        <p14:creationId xmlns:p14="http://schemas.microsoft.com/office/powerpoint/2010/main" val="83125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Box (2)">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Content Placeholder 6">
            <a:extLst>
              <a:ext uri="{FF2B5EF4-FFF2-40B4-BE49-F238E27FC236}">
                <a16:creationId xmlns:a16="http://schemas.microsoft.com/office/drawing/2014/main" id="{636E6E51-98D3-496F-812B-0E8FB217FC9E}"/>
              </a:ext>
            </a:extLst>
          </p:cNvPr>
          <p:cNvSpPr>
            <a:spLocks noGrp="1"/>
          </p:cNvSpPr>
          <p:nvPr>
            <p:ph sz="quarter" idx="19" hasCustomPrompt="1"/>
          </p:nvPr>
        </p:nvSpPr>
        <p:spPr>
          <a:xfrm>
            <a:off x="6200787"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0" name="Title Placeholder 4">
            <a:extLst>
              <a:ext uri="{FF2B5EF4-FFF2-40B4-BE49-F238E27FC236}">
                <a16:creationId xmlns:a16="http://schemas.microsoft.com/office/drawing/2014/main" id="{8F280C3E-E496-440B-91A5-8A19326EF1C0}"/>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7" name="Slide Number Placeholder 4">
            <a:extLst>
              <a:ext uri="{FF2B5EF4-FFF2-40B4-BE49-F238E27FC236}">
                <a16:creationId xmlns:a16="http://schemas.microsoft.com/office/drawing/2014/main" id="{7D9C214A-7EA5-4612-A2E3-664014CDBA49}"/>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8" name="Footer Placeholder 12">
            <a:extLst>
              <a:ext uri="{FF2B5EF4-FFF2-40B4-BE49-F238E27FC236}">
                <a16:creationId xmlns:a16="http://schemas.microsoft.com/office/drawing/2014/main" id="{52BCD1DD-C3E1-4EFB-AFD0-83492A579CC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832A5894-62E0-4A39-84CD-1A70C138AAA6}"/>
              </a:ext>
            </a:extLst>
          </p:cNvPr>
          <p:cNvSpPr>
            <a:spLocks noGrp="1"/>
          </p:cNvSpPr>
          <p:nvPr>
            <p:ph type="body" sz="quarter" idx="20"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8E8341D1-3778-4CFC-8CAD-D702DEA1D625}"/>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79512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ox (2) 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533240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206350" y="1592263"/>
            <a:ext cx="5332398"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206348"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1" name="Title Placeholder 4">
            <a:extLst>
              <a:ext uri="{FF2B5EF4-FFF2-40B4-BE49-F238E27FC236}">
                <a16:creationId xmlns:a16="http://schemas.microsoft.com/office/drawing/2014/main" id="{3343DBA7-6C8C-49D2-9CA0-B0F8E2CE66B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AF1E704D-B57F-440E-B818-E9BF491961E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9" name="Footer Placeholder 12">
            <a:extLst>
              <a:ext uri="{FF2B5EF4-FFF2-40B4-BE49-F238E27FC236}">
                <a16:creationId xmlns:a16="http://schemas.microsoft.com/office/drawing/2014/main" id="{CCB603BC-D2EE-4234-8321-BF7E01F6B7B2}"/>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0" name="Text Placeholder 5">
            <a:extLst>
              <a:ext uri="{FF2B5EF4-FFF2-40B4-BE49-F238E27FC236}">
                <a16:creationId xmlns:a16="http://schemas.microsoft.com/office/drawing/2014/main" id="{156E6344-BB2B-4216-A47E-BF8B5BE409C7}"/>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429D40C1-FF59-4DD9-AA85-6101A0ABFA10}"/>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46444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ox (2) BigChart (R)">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66748" y="1592263"/>
            <a:ext cx="3121481" cy="47164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3933374" y="1592263"/>
            <a:ext cx="7605374" cy="247650"/>
          </a:xfrm>
        </p:spPr>
        <p:txBody>
          <a:bodyPr vert="horz" lIns="36000" tIns="36000" rIns="36000" bIns="36000" rtlCol="0">
            <a:noAutofit/>
          </a:bodyPr>
          <a:lstStyle>
            <a:lvl1pPr>
              <a:defRPr lang="nl-NL" b="1" dirty="0"/>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3933372" y="1947863"/>
            <a:ext cx="7605378"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C72C7A1C-2235-460A-8E14-BEF7413FA5E3}"/>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8C1C5DF9-A959-4F6A-9732-18703E8188DA}"/>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B371BC90-DB74-4BC8-8809-869351B8C481}"/>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27140FD8-557B-43E1-943F-79C793AFD78B}"/>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
        <p:nvSpPr>
          <p:cNvPr id="13" name="Text Placeholder 8">
            <a:extLst>
              <a:ext uri="{FF2B5EF4-FFF2-40B4-BE49-F238E27FC236}">
                <a16:creationId xmlns:a16="http://schemas.microsoft.com/office/drawing/2014/main" id="{A1CC1BA8-3862-4676-8E42-3220753ABC6A}"/>
              </a:ext>
            </a:extLst>
          </p:cNvPr>
          <p:cNvSpPr>
            <a:spLocks noGrp="1"/>
          </p:cNvSpPr>
          <p:nvPr>
            <p:ph type="body" sz="quarter" idx="14" hasCustomPrompt="1"/>
          </p:nvPr>
        </p:nvSpPr>
        <p:spPr>
          <a:xfrm>
            <a:off x="666750" y="1228725"/>
            <a:ext cx="10872000" cy="247650"/>
          </a:xfrm>
        </p:spPr>
        <p:txBody>
          <a:bodyPr vert="horz" lIns="36000" tIns="36000" rIns="36000" bIns="36000" rtlCol="0">
            <a:noAutofit/>
          </a:bodyPr>
          <a:lstStyle>
            <a:lvl1pPr>
              <a:defRPr lang="nl-NL" b="1" noProof="0" dirty="0"/>
            </a:lvl1pPr>
          </a:lstStyle>
          <a:p>
            <a:pPr lvl="0"/>
            <a:r>
              <a:rPr lang="nl-NL" noProof="0" dirty="0" err="1"/>
              <a:t>Edit</a:t>
            </a:r>
            <a:r>
              <a:rPr lang="nl-NL" noProof="0" dirty="0"/>
              <a:t> Master </a:t>
            </a:r>
            <a:r>
              <a:rPr lang="nl-NL" noProof="0" dirty="0" err="1"/>
              <a:t>text</a:t>
            </a:r>
            <a:r>
              <a:rPr lang="nl-NL" noProof="0" dirty="0"/>
              <a:t> </a:t>
            </a:r>
            <a:r>
              <a:rPr lang="nl-NL" noProof="0" dirty="0" err="1"/>
              <a:t>styles</a:t>
            </a:r>
            <a:endParaRPr lang="nl-NL" noProof="0" dirty="0"/>
          </a:p>
        </p:txBody>
      </p:sp>
    </p:spTree>
    <p:extLst>
      <p:ext uri="{BB962C8B-B14F-4D97-AF65-F5344CB8AC3E}">
        <p14:creationId xmlns:p14="http://schemas.microsoft.com/office/powerpoint/2010/main" val="39183083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Box (2) Chart (L)">
    <p:spTree>
      <p:nvGrpSpPr>
        <p:cNvPr id="1" name=""/>
        <p:cNvGrpSpPr/>
        <p:nvPr/>
      </p:nvGrpSpPr>
      <p:grpSpPr>
        <a:xfrm>
          <a:off x="0" y="0"/>
          <a:ext cx="0" cy="0"/>
          <a:chOff x="0" y="0"/>
          <a:chExt cx="0" cy="0"/>
        </a:xfrm>
      </p:grpSpPr>
      <p:sp>
        <p:nvSpPr>
          <p:cNvPr id="12" name="Content Placeholder 6">
            <a:extLst>
              <a:ext uri="{FF2B5EF4-FFF2-40B4-BE49-F238E27FC236}">
                <a16:creationId xmlns:a16="http://schemas.microsoft.com/office/drawing/2014/main" id="{CCB64B6D-912F-411E-B8EC-6E5A8C9A3276}"/>
              </a:ext>
            </a:extLst>
          </p:cNvPr>
          <p:cNvSpPr>
            <a:spLocks noGrp="1"/>
          </p:cNvSpPr>
          <p:nvPr>
            <p:ph sz="quarter" idx="18" hasCustomPrompt="1"/>
          </p:nvPr>
        </p:nvSpPr>
        <p:spPr>
          <a:xfrm>
            <a:off x="6200787" y="1610863"/>
            <a:ext cx="5332401" cy="4697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15" name="Text Placeholder 8">
            <a:extLst>
              <a:ext uri="{FF2B5EF4-FFF2-40B4-BE49-F238E27FC236}">
                <a16:creationId xmlns:a16="http://schemas.microsoft.com/office/drawing/2014/main" id="{BE72D672-1935-4B34-BC1C-FE195A7AE58A}"/>
              </a:ext>
            </a:extLst>
          </p:cNvPr>
          <p:cNvSpPr>
            <a:spLocks noGrp="1"/>
          </p:cNvSpPr>
          <p:nvPr>
            <p:ph type="body" sz="quarter" idx="19"/>
          </p:nvPr>
        </p:nvSpPr>
        <p:spPr>
          <a:xfrm>
            <a:off x="666749" y="1610863"/>
            <a:ext cx="5332398" cy="247650"/>
          </a:xfrm>
        </p:spPr>
        <p:txBody>
          <a:bodyPr vert="horz" lIns="36000" tIns="36000" rIns="36000" bIns="36000" rtlCol="0">
            <a:noAutofit/>
          </a:bodyPr>
          <a:lstStyle>
            <a:lvl1pPr>
              <a:defRPr lang="nl-NL" b="1"/>
            </a:lvl1pPr>
          </a:lstStyle>
          <a:p>
            <a:pPr lvl="0"/>
            <a:r>
              <a:rPr lang="en-US"/>
              <a:t>Click to edit Master text styles</a:t>
            </a:r>
          </a:p>
        </p:txBody>
      </p:sp>
      <p:sp>
        <p:nvSpPr>
          <p:cNvPr id="16" name="Content Placeholder 6">
            <a:extLst>
              <a:ext uri="{FF2B5EF4-FFF2-40B4-BE49-F238E27FC236}">
                <a16:creationId xmlns:a16="http://schemas.microsoft.com/office/drawing/2014/main" id="{10AE0CBA-A492-4D7C-80C0-96D2A496F04A}"/>
              </a:ext>
            </a:extLst>
          </p:cNvPr>
          <p:cNvSpPr>
            <a:spLocks noGrp="1"/>
          </p:cNvSpPr>
          <p:nvPr>
            <p:ph sz="quarter" idx="20" hasCustomPrompt="1"/>
          </p:nvPr>
        </p:nvSpPr>
        <p:spPr>
          <a:xfrm>
            <a:off x="666747" y="1947863"/>
            <a:ext cx="5332401" cy="4360862"/>
          </a:xfrm>
        </p:spPr>
        <p:txBody>
          <a:bodyPr vert="horz" lIns="36000" tIns="36000" rIns="36000" bIns="36000" rtlCol="0">
            <a:noAutofit/>
          </a:bodyPr>
          <a:lstStyle>
            <a:lvl1pPr>
              <a:defRPr lang="en-US" dirty="0"/>
            </a:lvl1pPr>
            <a:lvl2pPr>
              <a:defRPr lang="en-US" dirty="0"/>
            </a:lvl2pPr>
            <a:lvl3pPr>
              <a:defRPr lang="en-US" dirty="0"/>
            </a:lvl3pPr>
            <a:lvl4pPr>
              <a:defRPr lang="en-US"/>
            </a:lvl4pPr>
            <a:lvl5pPr>
              <a:defRPr lang="nl-NL"/>
            </a:lvl5pPr>
          </a:lstStyle>
          <a:p>
            <a:pPr lvl="0"/>
            <a:r>
              <a:rPr lang="en-US" dirty="0"/>
              <a:t>Dummy text</a:t>
            </a:r>
          </a:p>
          <a:p>
            <a:pPr lvl="1"/>
            <a:r>
              <a:rPr lang="en-US" dirty="0"/>
              <a:t>Text</a:t>
            </a:r>
          </a:p>
          <a:p>
            <a:pPr lvl="2"/>
            <a:r>
              <a:rPr lang="en-US" dirty="0"/>
              <a:t>Text</a:t>
            </a:r>
          </a:p>
          <a:p>
            <a:pPr lvl="3"/>
            <a:r>
              <a:rPr lang="en-US" dirty="0"/>
              <a:t>Text</a:t>
            </a:r>
          </a:p>
          <a:p>
            <a:pPr lvl="4"/>
            <a:r>
              <a:rPr lang="en-US" dirty="0"/>
              <a:t>Text</a:t>
            </a:r>
            <a:endParaRPr lang="nl-NL" dirty="0"/>
          </a:p>
        </p:txBody>
      </p:sp>
      <p:sp>
        <p:nvSpPr>
          <p:cNvPr id="9" name="Title Placeholder 4">
            <a:extLst>
              <a:ext uri="{FF2B5EF4-FFF2-40B4-BE49-F238E27FC236}">
                <a16:creationId xmlns:a16="http://schemas.microsoft.com/office/drawing/2014/main" id="{24158B8C-B26C-496F-8EB2-5C12DB9DBAF8}"/>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lvl1pPr>
              <a:defRPr lang="nl-NL" dirty="0"/>
            </a:lvl1pPr>
          </a:lstStyle>
          <a:p>
            <a:pPr lvl="0"/>
            <a:r>
              <a:rPr lang="en-US"/>
              <a:t>Click to edit Master title style</a:t>
            </a:r>
            <a:endParaRPr lang="nl-NL" dirty="0"/>
          </a:p>
        </p:txBody>
      </p:sp>
      <p:sp>
        <p:nvSpPr>
          <p:cNvPr id="8" name="Slide Number Placeholder 4">
            <a:extLst>
              <a:ext uri="{FF2B5EF4-FFF2-40B4-BE49-F238E27FC236}">
                <a16:creationId xmlns:a16="http://schemas.microsoft.com/office/drawing/2014/main" id="{E2DA2381-F7E3-400B-ABAE-7259E9F1A790}"/>
              </a:ext>
            </a:extLst>
          </p:cNvPr>
          <p:cNvSpPr>
            <a:spLocks noGrp="1"/>
          </p:cNvSpPr>
          <p:nvPr>
            <p:ph type="sldNum" sz="quarter" idx="12"/>
          </p:nvPr>
        </p:nvSpPr>
        <p:spPr>
          <a:xfrm>
            <a:off x="10510048" y="6619875"/>
            <a:ext cx="1023140" cy="163513"/>
          </a:xfrm>
          <a:prstGeom prst="rect">
            <a:avLst/>
          </a:prstGeom>
        </p:spPr>
        <p:txBody>
          <a:bodyPr/>
          <a:lstStyle/>
          <a:p>
            <a:fld id="{DACF5B80-9BA5-46BF-AFF0-42D157F37955}" type="slidenum">
              <a:rPr lang="nl-NL" smtClean="0"/>
              <a:t>‹#›</a:t>
            </a:fld>
            <a:endParaRPr lang="nl-NL"/>
          </a:p>
        </p:txBody>
      </p:sp>
      <p:sp>
        <p:nvSpPr>
          <p:cNvPr id="10" name="Footer Placeholder 12">
            <a:extLst>
              <a:ext uri="{FF2B5EF4-FFF2-40B4-BE49-F238E27FC236}">
                <a16:creationId xmlns:a16="http://schemas.microsoft.com/office/drawing/2014/main" id="{55E07B63-3950-4D4C-BB7F-B164198386F3}"/>
              </a:ext>
            </a:extLst>
          </p:cNvPr>
          <p:cNvSpPr>
            <a:spLocks noGrp="1"/>
          </p:cNvSpPr>
          <p:nvPr>
            <p:ph type="ftr" sz="quarter" idx="3"/>
          </p:nvPr>
        </p:nvSpPr>
        <p:spPr>
          <a:xfrm>
            <a:off x="658813" y="6619875"/>
            <a:ext cx="9799639" cy="163512"/>
          </a:xfrm>
          <a:prstGeom prst="rect">
            <a:avLst/>
          </a:prstGeom>
        </p:spPr>
        <p:txBody>
          <a:bodyPr vert="horz" lIns="36000" tIns="36000" rIns="36000" bIns="36000" rtlCol="0" anchor="ctr"/>
          <a:lstStyle>
            <a:lvl1pPr>
              <a:defRPr lang="nl-NL" smtClean="0"/>
            </a:lvl1pPr>
          </a:lstStyle>
          <a:p>
            <a:endParaRPr lang="nl-NL"/>
          </a:p>
        </p:txBody>
      </p:sp>
      <p:sp>
        <p:nvSpPr>
          <p:cNvPr id="11" name="Text Placeholder 5">
            <a:extLst>
              <a:ext uri="{FF2B5EF4-FFF2-40B4-BE49-F238E27FC236}">
                <a16:creationId xmlns:a16="http://schemas.microsoft.com/office/drawing/2014/main" id="{D5D4E554-08E5-4AEF-9D43-39E5E3F11AC0}"/>
              </a:ext>
            </a:extLst>
          </p:cNvPr>
          <p:cNvSpPr>
            <a:spLocks noGrp="1"/>
          </p:cNvSpPr>
          <p:nvPr>
            <p:ph type="body" sz="quarter" idx="21" hasCustomPrompt="1"/>
          </p:nvPr>
        </p:nvSpPr>
        <p:spPr>
          <a:xfrm>
            <a:off x="658812" y="6426470"/>
            <a:ext cx="9799637" cy="163512"/>
          </a:xfrm>
        </p:spPr>
        <p:txBody>
          <a:bodyPr/>
          <a:lstStyle>
            <a:lvl1pPr>
              <a:defRPr sz="800"/>
            </a:lvl1pPr>
          </a:lstStyle>
          <a:p>
            <a:pPr lvl="0"/>
            <a:r>
              <a:rPr lang="en-US" dirty="0"/>
              <a:t>Footnote</a:t>
            </a:r>
            <a:endParaRPr lang="nl-NL" dirty="0"/>
          </a:p>
        </p:txBody>
      </p:sp>
    </p:spTree>
    <p:extLst>
      <p:ext uri="{BB962C8B-B14F-4D97-AF65-F5344CB8AC3E}">
        <p14:creationId xmlns:p14="http://schemas.microsoft.com/office/powerpoint/2010/main" val="227852186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ags" Target="../tags/tag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1.emf"/><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ags" Target="../tags/tag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p:custDataLst>
              <p:tags r:id="rId42"/>
            </p:custDataLst>
            <p:extLst>
              <p:ext uri="{D42A27DB-BD31-4B8C-83A1-F6EECF244321}">
                <p14:modId xmlns:p14="http://schemas.microsoft.com/office/powerpoint/2010/main" val="3202021076"/>
              </p:ext>
            </p:extLst>
          </p:nvPr>
        </p:nvGraphicFramePr>
        <p:xfrm>
          <a:off x="2118" y="1589"/>
          <a:ext cx="2116" cy="1587"/>
        </p:xfrm>
        <a:graphic>
          <a:graphicData uri="http://schemas.openxmlformats.org/presentationml/2006/ole">
            <mc:AlternateContent xmlns:mc="http://schemas.openxmlformats.org/markup-compatibility/2006">
              <mc:Choice xmlns:v="urn:schemas-microsoft-com:vml" Requires="v">
                <p:oleObj name="think-cell Slide" r:id="rId44" imgW="470" imgH="469" progId="TCLayout.ActiveDocument.1">
                  <p:embed/>
                </p:oleObj>
              </mc:Choice>
              <mc:Fallback>
                <p:oleObj name="think-cell Slide" r:id="rId44" imgW="470" imgH="469" progId="TCLayout.ActiveDocument.1">
                  <p:embed/>
                  <p:pic>
                    <p:nvPicPr>
                      <p:cNvPr id="4" name="Object 3" hidden="1"/>
                      <p:cNvPicPr/>
                      <p:nvPr/>
                    </p:nvPicPr>
                    <p:blipFill>
                      <a:blip r:embed="rId45"/>
                      <a:stretch>
                        <a:fillRect/>
                      </a:stretch>
                    </p:blipFill>
                    <p:spPr>
                      <a:xfrm>
                        <a:off x="2118" y="1589"/>
                        <a:ext cx="2116" cy="1587"/>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1A91BF4B-793B-4CDC-843D-F020AF95890B}"/>
              </a:ext>
            </a:extLst>
          </p:cNvPr>
          <p:cNvSpPr/>
          <p:nvPr userDrawn="1">
            <p:custDataLst>
              <p:tags r:id="rId43"/>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pPr>
            <a:endParaRPr kumimoji="0" lang="en-US" sz="2800" b="1" i="0" u="none" strike="noStrike" kern="1200" cap="none" spc="0" normalizeH="0" baseline="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5" name="Title Placeholder 4">
            <a:extLst>
              <a:ext uri="{FF2B5EF4-FFF2-40B4-BE49-F238E27FC236}">
                <a16:creationId xmlns:a16="http://schemas.microsoft.com/office/drawing/2014/main" id="{E47AA617-8B1D-41AC-B98B-87D8DF9993E4}"/>
              </a:ext>
            </a:extLst>
          </p:cNvPr>
          <p:cNvSpPr>
            <a:spLocks noGrp="1"/>
          </p:cNvSpPr>
          <p:nvPr>
            <p:ph type="title"/>
          </p:nvPr>
        </p:nvSpPr>
        <p:spPr>
          <a:xfrm>
            <a:off x="666747" y="266699"/>
            <a:ext cx="10866441" cy="930276"/>
          </a:xfrm>
          <a:prstGeom prst="rect">
            <a:avLst/>
          </a:prstGeom>
        </p:spPr>
        <p:txBody>
          <a:bodyPr vert="horz" lIns="36000" tIns="36000" rIns="36000" bIns="36000" rtlCol="0" anchor="b">
            <a:noAutofit/>
          </a:bodyPr>
          <a:lstStyle/>
          <a:p>
            <a:r>
              <a:rPr lang="en-US" noProof="0" dirty="0"/>
              <a:t>Click to edit Master title style</a:t>
            </a:r>
            <a:endParaRPr lang="nl-NL" noProof="0" dirty="0"/>
          </a:p>
        </p:txBody>
      </p:sp>
      <p:sp>
        <p:nvSpPr>
          <p:cNvPr id="6" name="Text Placeholder 5">
            <a:extLst>
              <a:ext uri="{FF2B5EF4-FFF2-40B4-BE49-F238E27FC236}">
                <a16:creationId xmlns:a16="http://schemas.microsoft.com/office/drawing/2014/main" id="{4B9982FA-94CE-476E-98B9-AED20350F85D}"/>
              </a:ext>
            </a:extLst>
          </p:cNvPr>
          <p:cNvSpPr>
            <a:spLocks noGrp="1"/>
          </p:cNvSpPr>
          <p:nvPr>
            <p:ph type="body" idx="1"/>
          </p:nvPr>
        </p:nvSpPr>
        <p:spPr>
          <a:xfrm>
            <a:off x="666748" y="1910687"/>
            <a:ext cx="10866440" cy="4398038"/>
          </a:xfrm>
          <a:prstGeom prst="rect">
            <a:avLst/>
          </a:prstGeom>
        </p:spPr>
        <p:txBody>
          <a:bodyPr vert="horz" lIns="36000" tIns="36000" rIns="36000" bIns="3600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nl-NL" noProof="0" dirty="0"/>
          </a:p>
        </p:txBody>
      </p:sp>
      <p:sp>
        <p:nvSpPr>
          <p:cNvPr id="9" name="Rectangle 8">
            <a:extLst>
              <a:ext uri="{FF2B5EF4-FFF2-40B4-BE49-F238E27FC236}">
                <a16:creationId xmlns:a16="http://schemas.microsoft.com/office/drawing/2014/main" id="{6497299B-2F82-4131-87CA-00B86C3DE808}"/>
              </a:ext>
            </a:extLst>
          </p:cNvPr>
          <p:cNvSpPr/>
          <p:nvPr/>
        </p:nvSpPr>
        <p:spPr>
          <a:xfrm>
            <a:off x="26100" y="6630741"/>
            <a:ext cx="579726" cy="1520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6" name="TextBox 25">
            <a:extLst>
              <a:ext uri="{FF2B5EF4-FFF2-40B4-BE49-F238E27FC236}">
                <a16:creationId xmlns:a16="http://schemas.microsoft.com/office/drawing/2014/main" id="{90B4F34B-2003-4AA1-8D3D-ED2C69CC306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nvGrpSpPr>
          <p:cNvPr id="42" name="Group 41">
            <a:extLst>
              <a:ext uri="{FF2B5EF4-FFF2-40B4-BE49-F238E27FC236}">
                <a16:creationId xmlns:a16="http://schemas.microsoft.com/office/drawing/2014/main" id="{359D83E7-324D-4895-9DF5-9EB3C9FADAEC}"/>
              </a:ext>
            </a:extLst>
          </p:cNvPr>
          <p:cNvGrpSpPr/>
          <p:nvPr/>
        </p:nvGrpSpPr>
        <p:grpSpPr>
          <a:xfrm>
            <a:off x="29883" y="6672264"/>
            <a:ext cx="617997" cy="162062"/>
            <a:chOff x="2416158" y="2412074"/>
            <a:chExt cx="6194442" cy="1624406"/>
          </a:xfrm>
        </p:grpSpPr>
        <p:sp>
          <p:nvSpPr>
            <p:cNvPr id="43" name="Rectangle 42">
              <a:extLst>
                <a:ext uri="{FF2B5EF4-FFF2-40B4-BE49-F238E27FC236}">
                  <a16:creationId xmlns:a16="http://schemas.microsoft.com/office/drawing/2014/main" id="{5A6601A9-BD6A-491B-AA9B-4118F84EA631}"/>
                </a:ext>
              </a:extLst>
            </p:cNvPr>
            <p:cNvSpPr/>
            <p:nvPr/>
          </p:nvSpPr>
          <p:spPr>
            <a:xfrm>
              <a:off x="2416158" y="2412074"/>
              <a:ext cx="6194442" cy="162440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grpSp>
          <p:nvGrpSpPr>
            <p:cNvPr id="44" name="Group 43">
              <a:extLst>
                <a:ext uri="{FF2B5EF4-FFF2-40B4-BE49-F238E27FC236}">
                  <a16:creationId xmlns:a16="http://schemas.microsoft.com/office/drawing/2014/main" id="{B3E626E0-2ABD-45E1-94B5-DD55C0A8234D}"/>
                </a:ext>
              </a:extLst>
            </p:cNvPr>
            <p:cNvGrpSpPr/>
            <p:nvPr/>
          </p:nvGrpSpPr>
          <p:grpSpPr>
            <a:xfrm>
              <a:off x="2786093" y="2619388"/>
              <a:ext cx="5454573" cy="1247878"/>
              <a:chOff x="2836862" y="3068799"/>
              <a:chExt cx="3837128" cy="877845"/>
            </a:xfrm>
            <a:solidFill>
              <a:srgbClr val="545454"/>
            </a:solidFill>
          </p:grpSpPr>
          <p:sp>
            <p:nvSpPr>
              <p:cNvPr id="45" name="TextBox 44">
                <a:extLst>
                  <a:ext uri="{FF2B5EF4-FFF2-40B4-BE49-F238E27FC236}">
                    <a16:creationId xmlns:a16="http://schemas.microsoft.com/office/drawing/2014/main" id="{115862BD-83F2-449E-93A4-A599C13765F1}"/>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rgbClr val="5CD79E"/>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6" name="TextBox 45">
                <a:extLst>
                  <a:ext uri="{FF2B5EF4-FFF2-40B4-BE49-F238E27FC236}">
                    <a16:creationId xmlns:a16="http://schemas.microsoft.com/office/drawing/2014/main" id="{CC912687-ADE9-4B11-9EDB-437C2F6FA209}"/>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7" name="TextBox 46">
                <a:extLst>
                  <a:ext uri="{FF2B5EF4-FFF2-40B4-BE49-F238E27FC236}">
                    <a16:creationId xmlns:a16="http://schemas.microsoft.com/office/drawing/2014/main" id="{C867EDE4-D91C-4425-86ED-1DC968737FB2}"/>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8" name="TextBox 47">
                <a:extLst>
                  <a:ext uri="{FF2B5EF4-FFF2-40B4-BE49-F238E27FC236}">
                    <a16:creationId xmlns:a16="http://schemas.microsoft.com/office/drawing/2014/main" id="{A8BD4392-AE99-483A-87C0-0C5E7C68B76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9" name="TextBox 48">
                <a:extLst>
                  <a:ext uri="{FF2B5EF4-FFF2-40B4-BE49-F238E27FC236}">
                    <a16:creationId xmlns:a16="http://schemas.microsoft.com/office/drawing/2014/main" id="{6C361CA2-149C-4646-BC37-8E87F87B0C03}"/>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0" name="TextBox 49">
                <a:extLst>
                  <a:ext uri="{FF2B5EF4-FFF2-40B4-BE49-F238E27FC236}">
                    <a16:creationId xmlns:a16="http://schemas.microsoft.com/office/drawing/2014/main" id="{85E6EED7-DAAB-48CD-A0A2-567C5D30A956}"/>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1" name="TextBox 50">
                <a:extLst>
                  <a:ext uri="{FF2B5EF4-FFF2-40B4-BE49-F238E27FC236}">
                    <a16:creationId xmlns:a16="http://schemas.microsoft.com/office/drawing/2014/main" id="{4FBAE128-65F0-4630-93A6-69C7939A4E5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2" name="TextBox 51">
                <a:extLst>
                  <a:ext uri="{FF2B5EF4-FFF2-40B4-BE49-F238E27FC236}">
                    <a16:creationId xmlns:a16="http://schemas.microsoft.com/office/drawing/2014/main" id="{C8422C00-4DBC-46B0-B01E-89DED88D1336}"/>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3" name="TextBox 52">
                <a:extLst>
                  <a:ext uri="{FF2B5EF4-FFF2-40B4-BE49-F238E27FC236}">
                    <a16:creationId xmlns:a16="http://schemas.microsoft.com/office/drawing/2014/main" id="{4192A432-A0B3-452A-89A4-D7A9DD9E3419}"/>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4" name="TextBox 53">
                <a:extLst>
                  <a:ext uri="{FF2B5EF4-FFF2-40B4-BE49-F238E27FC236}">
                    <a16:creationId xmlns:a16="http://schemas.microsoft.com/office/drawing/2014/main" id="{8B2D47DC-42C1-4914-A391-0AF199DBBFB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5" name="TextBox 54">
                <a:extLst>
                  <a:ext uri="{FF2B5EF4-FFF2-40B4-BE49-F238E27FC236}">
                    <a16:creationId xmlns:a16="http://schemas.microsoft.com/office/drawing/2014/main" id="{87595776-AA1D-4FF3-88C2-60D75E2B43F3}"/>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56" name="TextBox 55">
                <a:extLst>
                  <a:ext uri="{FF2B5EF4-FFF2-40B4-BE49-F238E27FC236}">
                    <a16:creationId xmlns:a16="http://schemas.microsoft.com/office/drawing/2014/main" id="{29527F06-77EE-4E39-B511-8BDF4271AF83}"/>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grpSp>
      <p:sp>
        <p:nvSpPr>
          <p:cNvPr id="32" name="Slide Number Placeholder 4">
            <a:extLst>
              <a:ext uri="{FF2B5EF4-FFF2-40B4-BE49-F238E27FC236}">
                <a16:creationId xmlns:a16="http://schemas.microsoft.com/office/drawing/2014/main" id="{C29954D6-5947-4302-93C0-0633755B2109}"/>
              </a:ext>
            </a:extLst>
          </p:cNvPr>
          <p:cNvSpPr>
            <a:spLocks noGrp="1"/>
          </p:cNvSpPr>
          <p:nvPr>
            <p:ph type="sldNum" sz="quarter" idx="4"/>
          </p:nvPr>
        </p:nvSpPr>
        <p:spPr>
          <a:xfrm>
            <a:off x="10510048" y="6619875"/>
            <a:ext cx="1023140" cy="163513"/>
          </a:xfrm>
          <a:prstGeom prst="rect">
            <a:avLst/>
          </a:prstGeom>
        </p:spPr>
        <p:txBody>
          <a:bodyPr lIns="0" tIns="0" rIns="72000" bIns="0"/>
          <a:lstStyle>
            <a:lvl1pPr algn="r">
              <a:defRPr sz="1000">
                <a:latin typeface="+mj-lt"/>
              </a:defRPr>
            </a:lvl1pPr>
          </a:lstStyle>
          <a:p>
            <a:fld id="{DACF5B80-9BA5-46BF-AFF0-42D157F37955}" type="slidenum">
              <a:rPr lang="nl-NL" smtClean="0"/>
              <a:t>‹#›</a:t>
            </a:fld>
            <a:endParaRPr lang="nl-NL"/>
          </a:p>
        </p:txBody>
      </p:sp>
      <p:sp>
        <p:nvSpPr>
          <p:cNvPr id="33" name="Footer Placeholder 12">
            <a:extLst>
              <a:ext uri="{FF2B5EF4-FFF2-40B4-BE49-F238E27FC236}">
                <a16:creationId xmlns:a16="http://schemas.microsoft.com/office/drawing/2014/main" id="{593325AB-2E3E-4F09-994C-09FEE1213BD5}"/>
              </a:ext>
            </a:extLst>
          </p:cNvPr>
          <p:cNvSpPr>
            <a:spLocks noGrp="1"/>
          </p:cNvSpPr>
          <p:nvPr>
            <p:ph type="ftr" sz="quarter" idx="3"/>
          </p:nvPr>
        </p:nvSpPr>
        <p:spPr>
          <a:xfrm>
            <a:off x="661194" y="6619875"/>
            <a:ext cx="9799639" cy="163512"/>
          </a:xfrm>
          <a:prstGeom prst="rect">
            <a:avLst/>
          </a:prstGeom>
        </p:spPr>
        <p:txBody>
          <a:bodyPr vert="horz" lIns="36000" tIns="36000" rIns="36000" bIns="36000" rtlCol="0" anchor="ctr"/>
          <a:lstStyle>
            <a:lvl1pPr algn="l">
              <a:defRPr sz="800">
                <a:solidFill>
                  <a:srgbClr val="000000"/>
                </a:solidFill>
                <a:latin typeface="+mn-lt"/>
              </a:defRPr>
            </a:lvl1pPr>
          </a:lstStyle>
          <a:p>
            <a:endParaRPr lang="nl-NL"/>
          </a:p>
        </p:txBody>
      </p:sp>
    </p:spTree>
    <p:extLst>
      <p:ext uri="{BB962C8B-B14F-4D97-AF65-F5344CB8AC3E}">
        <p14:creationId xmlns:p14="http://schemas.microsoft.com/office/powerpoint/2010/main" val="8992709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706" r:id="rId3"/>
    <p:sldLayoutId id="2147483707" r:id="rId4"/>
    <p:sldLayoutId id="2147483705" r:id="rId5"/>
    <p:sldLayoutId id="2147483663" r:id="rId6"/>
    <p:sldLayoutId id="2147483664" r:id="rId7"/>
    <p:sldLayoutId id="2147483665" r:id="rId8"/>
    <p:sldLayoutId id="2147483666" r:id="rId9"/>
    <p:sldLayoutId id="2147483667" r:id="rId10"/>
    <p:sldLayoutId id="2147483668" r:id="rId11"/>
    <p:sldLayoutId id="2147483669" r:id="rId12"/>
    <p:sldLayoutId id="2147483670" r:id="rId13"/>
    <p:sldLayoutId id="2147483671" r:id="rId14"/>
    <p:sldLayoutId id="2147483672" r:id="rId15"/>
    <p:sldLayoutId id="2147483673" r:id="rId16"/>
    <p:sldLayoutId id="2147483674" r:id="rId17"/>
    <p:sldLayoutId id="2147483675" r:id="rId18"/>
    <p:sldLayoutId id="2147483676" r:id="rId19"/>
    <p:sldLayoutId id="2147483677" r:id="rId20"/>
    <p:sldLayoutId id="2147483678" r:id="rId21"/>
    <p:sldLayoutId id="2147483679" r:id="rId22"/>
    <p:sldLayoutId id="2147483699" r:id="rId23"/>
    <p:sldLayoutId id="2147483703" r:id="rId24"/>
    <p:sldLayoutId id="2147483704" r:id="rId25"/>
    <p:sldLayoutId id="2147483680" r:id="rId26"/>
    <p:sldLayoutId id="2147483681" r:id="rId27"/>
    <p:sldLayoutId id="2147483682" r:id="rId28"/>
    <p:sldLayoutId id="2147483683" r:id="rId29"/>
    <p:sldLayoutId id="2147483684" r:id="rId30"/>
    <p:sldLayoutId id="2147483685" r:id="rId31"/>
    <p:sldLayoutId id="2147483686" r:id="rId32"/>
    <p:sldLayoutId id="2147483687" r:id="rId33"/>
    <p:sldLayoutId id="2147483688" r:id="rId34"/>
    <p:sldLayoutId id="2147483689" r:id="rId35"/>
    <p:sldLayoutId id="2147483690" r:id="rId36"/>
    <p:sldLayoutId id="2147483691" r:id="rId37"/>
    <p:sldLayoutId id="2147483692" r:id="rId38"/>
    <p:sldLayoutId id="2147483693" r:id="rId39"/>
    <p:sldLayoutId id="2147483694" r:id="rId40"/>
  </p:sldLayoutIdLst>
  <p:hf hdr="0" ftr="0" dt="0"/>
  <p:txStyles>
    <p:titleStyle>
      <a:lvl1pPr algn="l" defTabSz="685800" rtl="0" eaLnBrk="1" latinLnBrk="0" hangingPunct="1">
        <a:lnSpc>
          <a:spcPct val="90000"/>
        </a:lnSpc>
        <a:spcBef>
          <a:spcPct val="0"/>
        </a:spcBef>
        <a:buNone/>
        <a:defRPr sz="2800" b="1" kern="1200">
          <a:solidFill>
            <a:schemeClr val="tx1">
              <a:lumMod val="75000"/>
              <a:lumOff val="25000"/>
            </a:schemeClr>
          </a:solidFill>
          <a:latin typeface="Corbel" panose="020B0503020204020204" pitchFamily="34" charset="0"/>
          <a:ea typeface="+mj-ea"/>
          <a:cs typeface="+mj-cs"/>
        </a:defRPr>
      </a:lvl1pPr>
    </p:titleStyle>
    <p:body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4">
          <p15:clr>
            <a:srgbClr val="F26B43"/>
          </p15:clr>
        </p15:guide>
        <p15:guide id="2" pos="415">
          <p15:clr>
            <a:srgbClr val="F26B43"/>
          </p15:clr>
        </p15:guide>
        <p15:guide id="3" pos="3840">
          <p15:clr>
            <a:srgbClr val="F26B43"/>
          </p15:clr>
        </p15:guide>
        <p15:guide id="4" orient="horz" pos="3974">
          <p15:clr>
            <a:srgbClr val="F26B43"/>
          </p15:clr>
        </p15:guide>
        <p15:guide id="5" orient="horz" pos="754">
          <p15:clr>
            <a:srgbClr val="F26B43"/>
          </p15:clr>
        </p15:guide>
        <p15:guide id="6" orient="horz" pos="1003">
          <p15:clr>
            <a:srgbClr val="F26B43"/>
          </p15:clr>
        </p15:guide>
        <p15:guide id="7" pos="72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1.wdp"/><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5.bin"/></Relationships>
</file>

<file path=ppt/slides/_rels/slide10.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14.bin"/><Relationship Id="rId9" Type="http://schemas.openxmlformats.org/officeDocument/2006/relationships/slide" Target="slide16.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8.xml"/><Relationship Id="rId7" Type="http://schemas.openxmlformats.org/officeDocument/2006/relationships/image" Target="../media/image11.png"/><Relationship Id="rId2" Type="http://schemas.openxmlformats.org/officeDocument/2006/relationships/tags" Target="../tags/tag31.xml"/><Relationship Id="rId1" Type="http://schemas.openxmlformats.org/officeDocument/2006/relationships/tags" Target="../tags/tag30.xml"/><Relationship Id="rId6" Type="http://schemas.microsoft.com/office/2014/relationships/chartEx" Target="../charts/chartEx2.xml"/><Relationship Id="rId5" Type="http://schemas.openxmlformats.org/officeDocument/2006/relationships/image" Target="../media/image3.emf"/><Relationship Id="rId4" Type="http://schemas.openxmlformats.org/officeDocument/2006/relationships/oleObject" Target="../embeddings/oleObject15.bin"/></Relationships>
</file>

<file path=ppt/slides/_rels/slide12.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slideLayout" Target="../slideLayouts/slideLayout13.xml"/><Relationship Id="rId7" Type="http://schemas.openxmlformats.org/officeDocument/2006/relationships/chart" Target="../charts/chart2.xml"/><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chart" Target="../charts/chart1.xml"/><Relationship Id="rId5" Type="http://schemas.openxmlformats.org/officeDocument/2006/relationships/image" Target="../media/image3.emf"/><Relationship Id="rId4" Type="http://schemas.openxmlformats.org/officeDocument/2006/relationships/oleObject" Target="../embeddings/oleObject16.bin"/></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5.xml"/><Relationship Id="rId1" Type="http://schemas.openxmlformats.org/officeDocument/2006/relationships/tags" Target="../tags/tag34.xml"/><Relationship Id="rId5" Type="http://schemas.openxmlformats.org/officeDocument/2006/relationships/image" Target="../media/image3.emf"/><Relationship Id="rId4" Type="http://schemas.openxmlformats.org/officeDocument/2006/relationships/oleObject" Target="../embeddings/oleObject17.bin"/></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7.xml"/><Relationship Id="rId1" Type="http://schemas.openxmlformats.org/officeDocument/2006/relationships/tags" Target="../tags/tag36.xml"/><Relationship Id="rId5" Type="http://schemas.openxmlformats.org/officeDocument/2006/relationships/image" Target="../media/image3.emf"/><Relationship Id="rId4" Type="http://schemas.openxmlformats.org/officeDocument/2006/relationships/oleObject" Target="../embeddings/oleObject18.bin"/></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5" Type="http://schemas.openxmlformats.org/officeDocument/2006/relationships/image" Target="../media/image3.emf"/><Relationship Id="rId4" Type="http://schemas.openxmlformats.org/officeDocument/2006/relationships/oleObject" Target="../embeddings/oleObject19.bin"/></Relationships>
</file>

<file path=ppt/slides/_rels/slide16.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5.png"/><Relationship Id="rId2" Type="http://schemas.openxmlformats.org/officeDocument/2006/relationships/tags" Target="../tags/tag41.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oleObject" Target="../embeddings/oleObject20.bin"/><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image" Target="../media/image10.svg"/><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notesSlide" Target="../notesSlides/notesSlide1.xml"/><Relationship Id="rId9" Type="http://schemas.openxmlformats.org/officeDocument/2006/relationships/image" Target="../media/image7.pn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6.svg"/><Relationship Id="rId51" Type="http://schemas.openxmlformats.org/officeDocument/2006/relationships/slide" Target="slide2.xml"/><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0.xml"/><Relationship Id="rId6" Type="http://schemas.openxmlformats.org/officeDocument/2006/relationships/image" Target="../media/image3.emf"/></Relationships>
</file>

<file path=ppt/slides/_rels/slide1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42.xml"/><Relationship Id="rId6"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10.xml"/><Relationship Id="rId7" Type="http://schemas.openxmlformats.org/officeDocument/2006/relationships/image" Target="../media/image41.sv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image" Target="../media/image40.png"/><Relationship Id="rId11" Type="http://schemas.openxmlformats.org/officeDocument/2006/relationships/chart" Target="../charts/chart5.xml"/><Relationship Id="rId5" Type="http://schemas.openxmlformats.org/officeDocument/2006/relationships/image" Target="../media/image3.emf"/><Relationship Id="rId10" Type="http://schemas.openxmlformats.org/officeDocument/2006/relationships/chart" Target="../charts/chart4.xml"/><Relationship Id="rId4" Type="http://schemas.openxmlformats.org/officeDocument/2006/relationships/oleObject" Target="../embeddings/oleObject22.bin"/><Relationship Id="rId9" Type="http://schemas.openxmlformats.org/officeDocument/2006/relationships/image" Target="../media/image42.svg"/></Relationships>
</file>

<file path=ppt/slides/_rels/slide19.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2.xml"/><Relationship Id="rId7" Type="http://schemas.openxmlformats.org/officeDocument/2006/relationships/image" Target="../media/image40.png"/><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chart" Target="../charts/chart6.xml"/><Relationship Id="rId5" Type="http://schemas.openxmlformats.org/officeDocument/2006/relationships/image" Target="../media/image3.emf"/><Relationship Id="rId4" Type="http://schemas.openxmlformats.org/officeDocument/2006/relationships/oleObject" Target="../embeddings/oleObject23.bin"/></Relationships>
</file>

<file path=ppt/slides/_rels/slide2.xml.rels><?xml version="1.0" encoding="UTF-8" standalone="yes"?>
<Relationships xmlns="http://schemas.openxmlformats.org/package/2006/relationships"><Relationship Id="rId8" Type="http://schemas.openxmlformats.org/officeDocument/2006/relationships/slide" Target="slide77.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slide" Target="slide16.xml"/><Relationship Id="rId12" Type="http://schemas.openxmlformats.org/officeDocument/2006/relationships/image" Target="../media/image8.sv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 Target="slide10.xml"/><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image" Target="../media/image6.svg"/><Relationship Id="rId4" Type="http://schemas.openxmlformats.org/officeDocument/2006/relationships/oleObject" Target="../embeddings/oleObject6.bin"/><Relationship Id="rId9"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7.xml"/><Relationship Id="rId5" Type="http://schemas.openxmlformats.org/officeDocument/2006/relationships/image" Target="../media/image3.emf"/><Relationship Id="rId4" Type="http://schemas.openxmlformats.org/officeDocument/2006/relationships/oleObject" Target="../embeddings/oleObject24.bin"/></Relationships>
</file>

<file path=ppt/slides/_rels/slide21.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slideLayout" Target="../slideLayouts/slideLayout8.xml"/><Relationship Id="rId7" Type="http://schemas.openxmlformats.org/officeDocument/2006/relationships/image" Target="../media/image40.png"/><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chart" Target="../charts/chart8.xml"/><Relationship Id="rId5" Type="http://schemas.openxmlformats.org/officeDocument/2006/relationships/image" Target="../media/image3.emf"/><Relationship Id="rId4" Type="http://schemas.openxmlformats.org/officeDocument/2006/relationships/oleObject" Target="../embeddings/oleObject25.bin"/></Relationships>
</file>

<file path=ppt/slides/_rels/slide2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2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52.xml"/><Relationship Id="rId6"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chart" Target="../charts/chart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image" Target="../media/image14.png"/><Relationship Id="rId11" Type="http://schemas.openxmlformats.org/officeDocument/2006/relationships/image" Target="../media/image44.svg"/><Relationship Id="rId5" Type="http://schemas.openxmlformats.org/officeDocument/2006/relationships/image" Target="../media/image3.emf"/><Relationship Id="rId10" Type="http://schemas.openxmlformats.org/officeDocument/2006/relationships/image" Target="../media/image43.png"/><Relationship Id="rId4" Type="http://schemas.openxmlformats.org/officeDocument/2006/relationships/oleObject" Target="../embeddings/oleObject27.bin"/><Relationship Id="rId9" Type="http://schemas.openxmlformats.org/officeDocument/2006/relationships/chart" Target="../charts/chart10.xml"/></Relationships>
</file>

<file path=ppt/slides/_rels/slide24.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2.xml"/><Relationship Id="rId7" Type="http://schemas.openxmlformats.org/officeDocument/2006/relationships/image" Target="../media/image43.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chart" Target="../charts/chart11.xml"/><Relationship Id="rId5" Type="http://schemas.openxmlformats.org/officeDocument/2006/relationships/image" Target="../media/image3.emf"/><Relationship Id="rId4" Type="http://schemas.openxmlformats.org/officeDocument/2006/relationships/oleObject" Target="../embeddings/oleObject28.bin"/></Relationships>
</file>

<file path=ppt/slides/_rels/slide2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slideLayout" Target="../slideLayouts/slideLayout8.xml"/><Relationship Id="rId7" Type="http://schemas.openxmlformats.org/officeDocument/2006/relationships/image" Target="../media/image43.png"/><Relationship Id="rId2" Type="http://schemas.openxmlformats.org/officeDocument/2006/relationships/tags" Target="../tags/tag59.xml"/><Relationship Id="rId1" Type="http://schemas.openxmlformats.org/officeDocument/2006/relationships/tags" Target="../tags/tag58.xml"/><Relationship Id="rId6" Type="http://schemas.openxmlformats.org/officeDocument/2006/relationships/chart" Target="../charts/chart12.xml"/><Relationship Id="rId5" Type="http://schemas.openxmlformats.org/officeDocument/2006/relationships/image" Target="../media/image3.emf"/><Relationship Id="rId4" Type="http://schemas.openxmlformats.org/officeDocument/2006/relationships/oleObject" Target="../embeddings/oleObject29.bin"/></Relationships>
</file>

<file path=ppt/slides/_rels/slide26.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slideLayout" Target="../slideLayouts/slideLayout8.xml"/><Relationship Id="rId7" Type="http://schemas.openxmlformats.org/officeDocument/2006/relationships/chart" Target="../charts/chart14.xml"/><Relationship Id="rId2" Type="http://schemas.openxmlformats.org/officeDocument/2006/relationships/tags" Target="../tags/tag61.xml"/><Relationship Id="rId1" Type="http://schemas.openxmlformats.org/officeDocument/2006/relationships/tags" Target="../tags/tag60.xml"/><Relationship Id="rId6" Type="http://schemas.openxmlformats.org/officeDocument/2006/relationships/chart" Target="../charts/chart13.xml"/><Relationship Id="rId5" Type="http://schemas.openxmlformats.org/officeDocument/2006/relationships/image" Target="../media/image3.emf"/><Relationship Id="rId4" Type="http://schemas.openxmlformats.org/officeDocument/2006/relationships/oleObject" Target="../embeddings/oleObject30.bin"/><Relationship Id="rId9" Type="http://schemas.openxmlformats.org/officeDocument/2006/relationships/image" Target="../media/image44.svg"/></Relationships>
</file>

<file path=ppt/slides/_rels/slide2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6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62.xml"/><Relationship Id="rId6" Type="http://schemas.openxmlformats.org/officeDocument/2006/relationships/image" Target="../media/image5.png"/></Relationships>
</file>

<file path=ppt/slides/_rels/slide28.xml.rels><?xml version="1.0" encoding="UTF-8" standalone="yes"?>
<Relationships xmlns="http://schemas.openxmlformats.org/package/2006/relationships"><Relationship Id="rId8" Type="http://schemas.openxmlformats.org/officeDocument/2006/relationships/chart" Target="../charts/chart1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65.xml"/><Relationship Id="rId1" Type="http://schemas.openxmlformats.org/officeDocument/2006/relationships/tags" Target="../tags/tag64.xml"/><Relationship Id="rId6" Type="http://schemas.openxmlformats.org/officeDocument/2006/relationships/image" Target="../media/image14.png"/><Relationship Id="rId11" Type="http://schemas.openxmlformats.org/officeDocument/2006/relationships/image" Target="../media/image46.svg"/><Relationship Id="rId5" Type="http://schemas.openxmlformats.org/officeDocument/2006/relationships/image" Target="../media/image3.emf"/><Relationship Id="rId10" Type="http://schemas.openxmlformats.org/officeDocument/2006/relationships/image" Target="../media/image45.png"/><Relationship Id="rId4" Type="http://schemas.openxmlformats.org/officeDocument/2006/relationships/oleObject" Target="../embeddings/oleObject32.bin"/><Relationship Id="rId9" Type="http://schemas.openxmlformats.org/officeDocument/2006/relationships/chart" Target="../charts/chart16.xml"/></Relationships>
</file>

<file path=ppt/slides/_rels/slide29.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2.xml"/><Relationship Id="rId7" Type="http://schemas.openxmlformats.org/officeDocument/2006/relationships/image" Target="../media/image45.png"/><Relationship Id="rId2" Type="http://schemas.openxmlformats.org/officeDocument/2006/relationships/tags" Target="../tags/tag67.xml"/><Relationship Id="rId1" Type="http://schemas.openxmlformats.org/officeDocument/2006/relationships/tags" Target="../tags/tag66.xml"/><Relationship Id="rId6" Type="http://schemas.openxmlformats.org/officeDocument/2006/relationships/chart" Target="../charts/chart17.xml"/><Relationship Id="rId5" Type="http://schemas.openxmlformats.org/officeDocument/2006/relationships/image" Target="../media/image3.emf"/><Relationship Id="rId4" Type="http://schemas.openxmlformats.org/officeDocument/2006/relationships/oleObject" Target="../embeddings/oleObject33.bin"/></Relationships>
</file>

<file path=ppt/slides/_rels/slide3.xml.rels><?xml version="1.0" encoding="UTF-8" standalone="yes"?>
<Relationships xmlns="http://schemas.openxmlformats.org/package/2006/relationships"><Relationship Id="rId8" Type="http://schemas.openxmlformats.org/officeDocument/2006/relationships/hyperlink" Target="https://kennisopenbaarbestuur.nl/thema/gemeentefonds/" TargetMode="External"/><Relationship Id="rId3" Type="http://schemas.openxmlformats.org/officeDocument/2006/relationships/slideLayout" Target="../slideLayouts/slideLayout3.xml"/><Relationship Id="rId7" Type="http://schemas.openxmlformats.org/officeDocument/2006/relationships/image" Target="../media/image9.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hyperlink" Target="https://youtu.be/Rrb0MrBUALw" TargetMode="External"/><Relationship Id="rId5" Type="http://schemas.openxmlformats.org/officeDocument/2006/relationships/image" Target="../media/image3.emf"/><Relationship Id="rId10" Type="http://schemas.openxmlformats.org/officeDocument/2006/relationships/hyperlink" Target="https://www.rijksoverheid.nl/onderwerpen/financien-gemeenten-en-provincies/documenten/rapporten/2011/07/28/verdeling-van-de-uitkeringen-uit-het-gemeentefonds" TargetMode="External"/><Relationship Id="rId4" Type="http://schemas.openxmlformats.org/officeDocument/2006/relationships/oleObject" Target="../embeddings/oleObject7.bin"/><Relationship Id="rId9" Type="http://schemas.openxmlformats.org/officeDocument/2006/relationships/hyperlink" Target="https://www.rijksoverheid.nl/onderwerpen/financien-gemeenten-en-provincies/documenten/rapporten/2013/05/24/toelichting-op-de-berekening-van-de-uitkeringen-uit-het-gemeentefonds" TargetMode="External"/></Relationships>
</file>

<file path=ppt/slides/_rels/slide3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slideLayout" Target="../slideLayouts/slideLayout8.xml"/><Relationship Id="rId7" Type="http://schemas.openxmlformats.org/officeDocument/2006/relationships/image" Target="../media/image45.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chart" Target="../charts/chart18.xml"/><Relationship Id="rId5" Type="http://schemas.openxmlformats.org/officeDocument/2006/relationships/image" Target="../media/image3.emf"/><Relationship Id="rId4" Type="http://schemas.openxmlformats.org/officeDocument/2006/relationships/oleObject" Target="../embeddings/oleObject34.bin"/></Relationships>
</file>

<file path=ppt/slides/_rels/slide31.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slideLayout" Target="../slideLayouts/slideLayout8.xml"/><Relationship Id="rId7" Type="http://schemas.openxmlformats.org/officeDocument/2006/relationships/chart" Target="../charts/chart20.xml"/><Relationship Id="rId2" Type="http://schemas.openxmlformats.org/officeDocument/2006/relationships/tags" Target="../tags/tag71.xml"/><Relationship Id="rId1" Type="http://schemas.openxmlformats.org/officeDocument/2006/relationships/tags" Target="../tags/tag70.xml"/><Relationship Id="rId6" Type="http://schemas.openxmlformats.org/officeDocument/2006/relationships/chart" Target="../charts/chart19.xml"/><Relationship Id="rId5" Type="http://schemas.openxmlformats.org/officeDocument/2006/relationships/image" Target="../media/image3.emf"/><Relationship Id="rId4" Type="http://schemas.openxmlformats.org/officeDocument/2006/relationships/oleObject" Target="../embeddings/oleObject35.bin"/><Relationship Id="rId9" Type="http://schemas.openxmlformats.org/officeDocument/2006/relationships/image" Target="../media/image46.svg"/></Relationships>
</file>

<file path=ppt/slides/_rels/slide3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7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3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72.xml"/><Relationship Id="rId6" Type="http://schemas.openxmlformats.org/officeDocument/2006/relationships/image" Target="../media/image5.png"/></Relationships>
</file>

<file path=ppt/slides/_rels/slide33.xml.rels><?xml version="1.0" encoding="UTF-8" standalone="yes"?>
<Relationships xmlns="http://schemas.openxmlformats.org/package/2006/relationships"><Relationship Id="rId8" Type="http://schemas.openxmlformats.org/officeDocument/2006/relationships/chart" Target="../charts/chart21.xml"/><Relationship Id="rId13" Type="http://schemas.openxmlformats.org/officeDocument/2006/relationships/chart" Target="../charts/chart22.xml"/><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50.sv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image" Target="../media/image14.png"/><Relationship Id="rId11" Type="http://schemas.openxmlformats.org/officeDocument/2006/relationships/image" Target="../media/image49.png"/><Relationship Id="rId5" Type="http://schemas.openxmlformats.org/officeDocument/2006/relationships/image" Target="../media/image3.emf"/><Relationship Id="rId10" Type="http://schemas.openxmlformats.org/officeDocument/2006/relationships/image" Target="../media/image48.svg"/><Relationship Id="rId4" Type="http://schemas.openxmlformats.org/officeDocument/2006/relationships/oleObject" Target="../embeddings/oleObject37.bin"/><Relationship Id="rId9" Type="http://schemas.openxmlformats.org/officeDocument/2006/relationships/image" Target="../media/image47.png"/></Relationships>
</file>

<file path=ppt/slides/_rels/slide34.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slideLayout" Target="../slideLayouts/slideLayout2.xml"/><Relationship Id="rId7" Type="http://schemas.openxmlformats.org/officeDocument/2006/relationships/image" Target="../media/image48.svg"/><Relationship Id="rId2" Type="http://schemas.openxmlformats.org/officeDocument/2006/relationships/tags" Target="../tags/tag77.xml"/><Relationship Id="rId1" Type="http://schemas.openxmlformats.org/officeDocument/2006/relationships/tags" Target="../tags/tag76.xml"/><Relationship Id="rId6" Type="http://schemas.openxmlformats.org/officeDocument/2006/relationships/image" Target="../media/image47.png"/><Relationship Id="rId5" Type="http://schemas.openxmlformats.org/officeDocument/2006/relationships/image" Target="../media/image3.emf"/><Relationship Id="rId10" Type="http://schemas.openxmlformats.org/officeDocument/2006/relationships/chart" Target="../charts/chart23.xml"/><Relationship Id="rId4" Type="http://schemas.openxmlformats.org/officeDocument/2006/relationships/oleObject" Target="../embeddings/oleObject38.bin"/><Relationship Id="rId9" Type="http://schemas.openxmlformats.org/officeDocument/2006/relationships/image" Target="../media/image50.svg"/></Relationships>
</file>

<file path=ppt/slides/_rels/slide35.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slideLayout" Target="../slideLayouts/slideLayout8.xml"/><Relationship Id="rId7" Type="http://schemas.openxmlformats.org/officeDocument/2006/relationships/image" Target="../media/image47.png"/><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chart" Target="../charts/chart24.xml"/><Relationship Id="rId5" Type="http://schemas.openxmlformats.org/officeDocument/2006/relationships/image" Target="../media/image3.emf"/><Relationship Id="rId10" Type="http://schemas.openxmlformats.org/officeDocument/2006/relationships/image" Target="../media/image50.svg"/><Relationship Id="rId4" Type="http://schemas.openxmlformats.org/officeDocument/2006/relationships/oleObject" Target="../embeddings/oleObject39.bin"/><Relationship Id="rId9" Type="http://schemas.openxmlformats.org/officeDocument/2006/relationships/image" Target="../media/image49.png"/></Relationships>
</file>

<file path=ppt/slides/_rels/slide3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slideLayout" Target="../slideLayouts/slideLayout8.xml"/><Relationship Id="rId7" Type="http://schemas.openxmlformats.org/officeDocument/2006/relationships/chart" Target="../charts/chart26.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chart" Target="../charts/chart25.xml"/><Relationship Id="rId11" Type="http://schemas.openxmlformats.org/officeDocument/2006/relationships/image" Target="../media/image50.svg"/><Relationship Id="rId5" Type="http://schemas.openxmlformats.org/officeDocument/2006/relationships/image" Target="../media/image3.emf"/><Relationship Id="rId10" Type="http://schemas.openxmlformats.org/officeDocument/2006/relationships/image" Target="../media/image49.png"/><Relationship Id="rId4" Type="http://schemas.openxmlformats.org/officeDocument/2006/relationships/oleObject" Target="../embeddings/oleObject40.bin"/><Relationship Id="rId9" Type="http://schemas.openxmlformats.org/officeDocument/2006/relationships/image" Target="../media/image48.svg"/></Relationships>
</file>

<file path=ppt/slides/_rels/slide3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8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82.xml"/><Relationship Id="rId6"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chart" Target="../charts/chart27.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image" Target="../media/image14.png"/><Relationship Id="rId11" Type="http://schemas.openxmlformats.org/officeDocument/2006/relationships/image" Target="../media/image52.svg"/><Relationship Id="rId5" Type="http://schemas.openxmlformats.org/officeDocument/2006/relationships/image" Target="../media/image3.emf"/><Relationship Id="rId10" Type="http://schemas.openxmlformats.org/officeDocument/2006/relationships/image" Target="../media/image51.png"/><Relationship Id="rId4" Type="http://schemas.openxmlformats.org/officeDocument/2006/relationships/oleObject" Target="../embeddings/oleObject42.bin"/><Relationship Id="rId9" Type="http://schemas.openxmlformats.org/officeDocument/2006/relationships/chart" Target="../charts/chart28.xml"/></Relationships>
</file>

<file path=ppt/slides/_rels/slide39.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2.xml"/><Relationship Id="rId7" Type="http://schemas.openxmlformats.org/officeDocument/2006/relationships/image" Target="../media/image51.png"/><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chart" Target="../charts/chart29.xml"/><Relationship Id="rId5" Type="http://schemas.openxmlformats.org/officeDocument/2006/relationships/image" Target="../media/image3.emf"/><Relationship Id="rId4" Type="http://schemas.openxmlformats.org/officeDocument/2006/relationships/oleObject" Target="../embeddings/oleObject43.bin"/></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8.xml"/><Relationship Id="rId2" Type="http://schemas.openxmlformats.org/officeDocument/2006/relationships/tags" Target="../tags/tag17.xml"/><Relationship Id="rId1" Type="http://schemas.openxmlformats.org/officeDocument/2006/relationships/tags" Target="../tags/tag16.xml"/><Relationship Id="rId6" Type="http://schemas.microsoft.com/office/2014/relationships/chartEx" Target="../charts/chartEx1.xml"/><Relationship Id="rId5" Type="http://schemas.openxmlformats.org/officeDocument/2006/relationships/image" Target="../media/image3.emf"/><Relationship Id="rId4" Type="http://schemas.openxmlformats.org/officeDocument/2006/relationships/oleObject" Target="../embeddings/oleObject8.bin"/></Relationships>
</file>

<file path=ppt/slides/_rels/slide40.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slideLayout" Target="../slideLayouts/slideLayout8.xml"/><Relationship Id="rId7" Type="http://schemas.openxmlformats.org/officeDocument/2006/relationships/image" Target="../media/image51.png"/><Relationship Id="rId2" Type="http://schemas.openxmlformats.org/officeDocument/2006/relationships/tags" Target="../tags/tag89.xml"/><Relationship Id="rId1" Type="http://schemas.openxmlformats.org/officeDocument/2006/relationships/tags" Target="../tags/tag88.xml"/><Relationship Id="rId6" Type="http://schemas.openxmlformats.org/officeDocument/2006/relationships/chart" Target="../charts/chart30.xml"/><Relationship Id="rId5" Type="http://schemas.openxmlformats.org/officeDocument/2006/relationships/image" Target="../media/image3.emf"/><Relationship Id="rId4" Type="http://schemas.openxmlformats.org/officeDocument/2006/relationships/oleObject" Target="../embeddings/oleObject44.bin"/></Relationships>
</file>

<file path=ppt/slides/_rels/slide41.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slideLayout" Target="../slideLayouts/slideLayout8.xml"/><Relationship Id="rId7" Type="http://schemas.openxmlformats.org/officeDocument/2006/relationships/chart" Target="../charts/chart32.xml"/><Relationship Id="rId2" Type="http://schemas.openxmlformats.org/officeDocument/2006/relationships/tags" Target="../tags/tag91.xml"/><Relationship Id="rId1" Type="http://schemas.openxmlformats.org/officeDocument/2006/relationships/tags" Target="../tags/tag90.xml"/><Relationship Id="rId6" Type="http://schemas.openxmlformats.org/officeDocument/2006/relationships/chart" Target="../charts/chart31.xml"/><Relationship Id="rId5" Type="http://schemas.openxmlformats.org/officeDocument/2006/relationships/image" Target="../media/image3.emf"/><Relationship Id="rId4" Type="http://schemas.openxmlformats.org/officeDocument/2006/relationships/oleObject" Target="../embeddings/oleObject45.bin"/><Relationship Id="rId9" Type="http://schemas.openxmlformats.org/officeDocument/2006/relationships/image" Target="../media/image52.svg"/></Relationships>
</file>

<file path=ppt/slides/_rels/slide4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9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4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92.xml"/><Relationship Id="rId6" Type="http://schemas.openxmlformats.org/officeDocument/2006/relationships/image" Target="../media/image5.png"/></Relationships>
</file>

<file path=ppt/slides/_rels/slide43.xml.rels><?xml version="1.0" encoding="UTF-8" standalone="yes"?>
<Relationships xmlns="http://schemas.openxmlformats.org/package/2006/relationships"><Relationship Id="rId8" Type="http://schemas.openxmlformats.org/officeDocument/2006/relationships/chart" Target="../charts/chart33.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95.xml"/><Relationship Id="rId1" Type="http://schemas.openxmlformats.org/officeDocument/2006/relationships/tags" Target="../tags/tag94.xml"/><Relationship Id="rId6" Type="http://schemas.openxmlformats.org/officeDocument/2006/relationships/image" Target="../media/image14.png"/><Relationship Id="rId11" Type="http://schemas.openxmlformats.org/officeDocument/2006/relationships/image" Target="../media/image54.svg"/><Relationship Id="rId5" Type="http://schemas.openxmlformats.org/officeDocument/2006/relationships/image" Target="../media/image3.emf"/><Relationship Id="rId10" Type="http://schemas.openxmlformats.org/officeDocument/2006/relationships/image" Target="../media/image53.png"/><Relationship Id="rId4" Type="http://schemas.openxmlformats.org/officeDocument/2006/relationships/oleObject" Target="../embeddings/oleObject47.bin"/><Relationship Id="rId9" Type="http://schemas.openxmlformats.org/officeDocument/2006/relationships/chart" Target="../charts/chart34.xml"/></Relationships>
</file>

<file path=ppt/slides/_rels/slide44.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2.xml"/><Relationship Id="rId7" Type="http://schemas.openxmlformats.org/officeDocument/2006/relationships/image" Target="../media/image53.png"/><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chart" Target="../charts/chart35.xml"/><Relationship Id="rId5" Type="http://schemas.openxmlformats.org/officeDocument/2006/relationships/image" Target="../media/image3.emf"/><Relationship Id="rId4" Type="http://schemas.openxmlformats.org/officeDocument/2006/relationships/oleObject" Target="../embeddings/oleObject48.bin"/></Relationships>
</file>

<file path=ppt/slides/_rels/slide45.xml.rels><?xml version="1.0" encoding="UTF-8" standalone="yes"?>
<Relationships xmlns="http://schemas.openxmlformats.org/package/2006/relationships"><Relationship Id="rId8" Type="http://schemas.openxmlformats.org/officeDocument/2006/relationships/image" Target="../media/image54.svg"/><Relationship Id="rId3" Type="http://schemas.openxmlformats.org/officeDocument/2006/relationships/slideLayout" Target="../slideLayouts/slideLayout8.xml"/><Relationship Id="rId7" Type="http://schemas.openxmlformats.org/officeDocument/2006/relationships/image" Target="../media/image53.png"/><Relationship Id="rId2" Type="http://schemas.openxmlformats.org/officeDocument/2006/relationships/tags" Target="../tags/tag99.xml"/><Relationship Id="rId1" Type="http://schemas.openxmlformats.org/officeDocument/2006/relationships/tags" Target="../tags/tag98.xml"/><Relationship Id="rId6" Type="http://schemas.openxmlformats.org/officeDocument/2006/relationships/chart" Target="../charts/chart36.xml"/><Relationship Id="rId5" Type="http://schemas.openxmlformats.org/officeDocument/2006/relationships/image" Target="../media/image3.emf"/><Relationship Id="rId4" Type="http://schemas.openxmlformats.org/officeDocument/2006/relationships/oleObject" Target="../embeddings/oleObject49.bin"/></Relationships>
</file>

<file path=ppt/slides/_rels/slide46.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slideLayout" Target="../slideLayouts/slideLayout8.xml"/><Relationship Id="rId7" Type="http://schemas.openxmlformats.org/officeDocument/2006/relationships/chart" Target="../charts/chart38.xml"/><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chart" Target="../charts/chart37.xml"/><Relationship Id="rId5" Type="http://schemas.openxmlformats.org/officeDocument/2006/relationships/image" Target="../media/image3.emf"/><Relationship Id="rId4" Type="http://schemas.openxmlformats.org/officeDocument/2006/relationships/oleObject" Target="../embeddings/oleObject50.bin"/><Relationship Id="rId9" Type="http://schemas.openxmlformats.org/officeDocument/2006/relationships/image" Target="../media/image54.svg"/></Relationships>
</file>

<file path=ppt/slides/_rels/slide4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0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02.xml"/><Relationship Id="rId6"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chart" Target="../charts/chart39.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image" Target="../media/image14.png"/><Relationship Id="rId11" Type="http://schemas.openxmlformats.org/officeDocument/2006/relationships/image" Target="../media/image56.svg"/><Relationship Id="rId5" Type="http://schemas.openxmlformats.org/officeDocument/2006/relationships/image" Target="../media/image3.emf"/><Relationship Id="rId10" Type="http://schemas.openxmlformats.org/officeDocument/2006/relationships/image" Target="../media/image55.png"/><Relationship Id="rId4" Type="http://schemas.openxmlformats.org/officeDocument/2006/relationships/oleObject" Target="../embeddings/oleObject52.bin"/><Relationship Id="rId9" Type="http://schemas.openxmlformats.org/officeDocument/2006/relationships/chart" Target="../charts/chart40.xml"/></Relationships>
</file>

<file path=ppt/slides/_rels/slide4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2.xml"/><Relationship Id="rId7" Type="http://schemas.openxmlformats.org/officeDocument/2006/relationships/image" Target="../media/image55.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chart" Target="../charts/chart41.xml"/><Relationship Id="rId5" Type="http://schemas.openxmlformats.org/officeDocument/2006/relationships/image" Target="../media/image3.emf"/><Relationship Id="rId4" Type="http://schemas.openxmlformats.org/officeDocument/2006/relationships/oleObject" Target="../embeddings/oleObject53.bin"/></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3.emf"/><Relationship Id="rId4" Type="http://schemas.openxmlformats.org/officeDocument/2006/relationships/oleObject" Target="../embeddings/oleObject9.bin"/></Relationships>
</file>

<file path=ppt/slides/_rels/slide50.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slideLayout" Target="../slideLayouts/slideLayout8.xml"/><Relationship Id="rId7" Type="http://schemas.openxmlformats.org/officeDocument/2006/relationships/image" Target="../media/image55.pn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chart" Target="../charts/chart42.xml"/><Relationship Id="rId5" Type="http://schemas.openxmlformats.org/officeDocument/2006/relationships/image" Target="../media/image3.emf"/><Relationship Id="rId4" Type="http://schemas.openxmlformats.org/officeDocument/2006/relationships/oleObject" Target="../embeddings/oleObject54.bin"/></Relationships>
</file>

<file path=ppt/slides/_rels/slide5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slideLayout" Target="../slideLayouts/slideLayout8.xml"/><Relationship Id="rId7" Type="http://schemas.openxmlformats.org/officeDocument/2006/relationships/chart" Target="../charts/chart44.xml"/><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chart" Target="../charts/chart43.xml"/><Relationship Id="rId5" Type="http://schemas.openxmlformats.org/officeDocument/2006/relationships/image" Target="../media/image3.emf"/><Relationship Id="rId4" Type="http://schemas.openxmlformats.org/officeDocument/2006/relationships/oleObject" Target="../embeddings/oleObject55.bin"/><Relationship Id="rId9" Type="http://schemas.openxmlformats.org/officeDocument/2006/relationships/image" Target="../media/image56.svg"/></Relationships>
</file>

<file path=ppt/slides/_rels/slide5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1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5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12.xml"/><Relationship Id="rId6" Type="http://schemas.openxmlformats.org/officeDocument/2006/relationships/image" Target="../media/image5.png"/></Relationships>
</file>

<file path=ppt/slides/_rels/slide53.xml.rels><?xml version="1.0" encoding="UTF-8" standalone="yes"?>
<Relationships xmlns="http://schemas.openxmlformats.org/package/2006/relationships"><Relationship Id="rId8" Type="http://schemas.openxmlformats.org/officeDocument/2006/relationships/chart" Target="../charts/chart45.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15.xml"/><Relationship Id="rId1" Type="http://schemas.openxmlformats.org/officeDocument/2006/relationships/tags" Target="../tags/tag114.xml"/><Relationship Id="rId6" Type="http://schemas.openxmlformats.org/officeDocument/2006/relationships/image" Target="../media/image14.png"/><Relationship Id="rId11" Type="http://schemas.openxmlformats.org/officeDocument/2006/relationships/image" Target="../media/image58.svg"/><Relationship Id="rId5" Type="http://schemas.openxmlformats.org/officeDocument/2006/relationships/image" Target="../media/image3.emf"/><Relationship Id="rId10" Type="http://schemas.openxmlformats.org/officeDocument/2006/relationships/image" Target="../media/image57.png"/><Relationship Id="rId4" Type="http://schemas.openxmlformats.org/officeDocument/2006/relationships/oleObject" Target="../embeddings/oleObject57.bin"/><Relationship Id="rId9" Type="http://schemas.openxmlformats.org/officeDocument/2006/relationships/chart" Target="../charts/chart46.xml"/></Relationships>
</file>

<file path=ppt/slides/_rels/slide54.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2.xml"/><Relationship Id="rId7" Type="http://schemas.openxmlformats.org/officeDocument/2006/relationships/image" Target="../media/image57.png"/><Relationship Id="rId2" Type="http://schemas.openxmlformats.org/officeDocument/2006/relationships/tags" Target="../tags/tag117.xml"/><Relationship Id="rId1" Type="http://schemas.openxmlformats.org/officeDocument/2006/relationships/tags" Target="../tags/tag116.xml"/><Relationship Id="rId6" Type="http://schemas.openxmlformats.org/officeDocument/2006/relationships/chart" Target="../charts/chart47.xml"/><Relationship Id="rId5" Type="http://schemas.openxmlformats.org/officeDocument/2006/relationships/image" Target="../media/image3.emf"/><Relationship Id="rId4" Type="http://schemas.openxmlformats.org/officeDocument/2006/relationships/oleObject" Target="../embeddings/oleObject58.bin"/></Relationships>
</file>

<file path=ppt/slides/_rels/slide55.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slideLayout" Target="../slideLayouts/slideLayout8.xml"/><Relationship Id="rId7" Type="http://schemas.openxmlformats.org/officeDocument/2006/relationships/image" Target="../media/image57.png"/><Relationship Id="rId2" Type="http://schemas.openxmlformats.org/officeDocument/2006/relationships/tags" Target="../tags/tag119.xml"/><Relationship Id="rId1" Type="http://schemas.openxmlformats.org/officeDocument/2006/relationships/tags" Target="../tags/tag118.xml"/><Relationship Id="rId6" Type="http://schemas.openxmlformats.org/officeDocument/2006/relationships/chart" Target="../charts/chart48.xml"/><Relationship Id="rId5" Type="http://schemas.openxmlformats.org/officeDocument/2006/relationships/image" Target="../media/image3.emf"/><Relationship Id="rId4" Type="http://schemas.openxmlformats.org/officeDocument/2006/relationships/oleObject" Target="../embeddings/oleObject59.bin"/></Relationships>
</file>

<file path=ppt/slides/_rels/slide56.xml.rels><?xml version="1.0" encoding="UTF-8" standalone="yes"?>
<Relationships xmlns="http://schemas.openxmlformats.org/package/2006/relationships"><Relationship Id="rId8" Type="http://schemas.openxmlformats.org/officeDocument/2006/relationships/image" Target="../media/image57.png"/><Relationship Id="rId3" Type="http://schemas.openxmlformats.org/officeDocument/2006/relationships/slideLayout" Target="../slideLayouts/slideLayout8.xml"/><Relationship Id="rId7" Type="http://schemas.openxmlformats.org/officeDocument/2006/relationships/chart" Target="../charts/chart50.xml"/><Relationship Id="rId2" Type="http://schemas.openxmlformats.org/officeDocument/2006/relationships/tags" Target="../tags/tag121.xml"/><Relationship Id="rId1" Type="http://schemas.openxmlformats.org/officeDocument/2006/relationships/tags" Target="../tags/tag120.xml"/><Relationship Id="rId6" Type="http://schemas.openxmlformats.org/officeDocument/2006/relationships/chart" Target="../charts/chart49.xml"/><Relationship Id="rId5" Type="http://schemas.openxmlformats.org/officeDocument/2006/relationships/image" Target="../media/image3.emf"/><Relationship Id="rId4" Type="http://schemas.openxmlformats.org/officeDocument/2006/relationships/oleObject" Target="../embeddings/oleObject60.bin"/><Relationship Id="rId9" Type="http://schemas.openxmlformats.org/officeDocument/2006/relationships/image" Target="../media/image58.svg"/></Relationships>
</file>

<file path=ppt/slides/_rels/slide5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2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22.xml"/><Relationship Id="rId6" Type="http://schemas.openxmlformats.org/officeDocument/2006/relationships/image" Target="../media/image5.png"/></Relationships>
</file>

<file path=ppt/slides/_rels/slide58.xml.rels><?xml version="1.0" encoding="UTF-8" standalone="yes"?>
<Relationships xmlns="http://schemas.openxmlformats.org/package/2006/relationships"><Relationship Id="rId8" Type="http://schemas.openxmlformats.org/officeDocument/2006/relationships/chart" Target="../charts/chart51.xml"/><Relationship Id="rId13" Type="http://schemas.openxmlformats.org/officeDocument/2006/relationships/image" Target="../media/image62.svg"/><Relationship Id="rId3" Type="http://schemas.openxmlformats.org/officeDocument/2006/relationships/slideLayout" Target="../slideLayouts/slideLayout10.xml"/><Relationship Id="rId7" Type="http://schemas.openxmlformats.org/officeDocument/2006/relationships/image" Target="../media/image42.svg"/><Relationship Id="rId12" Type="http://schemas.openxmlformats.org/officeDocument/2006/relationships/image" Target="../media/image61.png"/><Relationship Id="rId2" Type="http://schemas.openxmlformats.org/officeDocument/2006/relationships/tags" Target="../tags/tag125.xml"/><Relationship Id="rId1" Type="http://schemas.openxmlformats.org/officeDocument/2006/relationships/tags" Target="../tags/tag124.xml"/><Relationship Id="rId6" Type="http://schemas.openxmlformats.org/officeDocument/2006/relationships/image" Target="../media/image14.png"/><Relationship Id="rId11" Type="http://schemas.openxmlformats.org/officeDocument/2006/relationships/image" Target="../media/image60.svg"/><Relationship Id="rId5" Type="http://schemas.openxmlformats.org/officeDocument/2006/relationships/image" Target="../media/image3.emf"/><Relationship Id="rId10" Type="http://schemas.openxmlformats.org/officeDocument/2006/relationships/image" Target="../media/image59.png"/><Relationship Id="rId4" Type="http://schemas.openxmlformats.org/officeDocument/2006/relationships/oleObject" Target="../embeddings/oleObject62.bin"/><Relationship Id="rId9" Type="http://schemas.openxmlformats.org/officeDocument/2006/relationships/chart" Target="../charts/chart52.xml"/></Relationships>
</file>

<file path=ppt/slides/_rels/slide59.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2.xml"/><Relationship Id="rId7" Type="http://schemas.openxmlformats.org/officeDocument/2006/relationships/image" Target="../media/image59.png"/><Relationship Id="rId2" Type="http://schemas.openxmlformats.org/officeDocument/2006/relationships/tags" Target="../tags/tag127.xml"/><Relationship Id="rId1" Type="http://schemas.openxmlformats.org/officeDocument/2006/relationships/tags" Target="../tags/tag126.xml"/><Relationship Id="rId6" Type="http://schemas.openxmlformats.org/officeDocument/2006/relationships/chart" Target="../charts/chart53.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3.bin"/><Relationship Id="rId9" Type="http://schemas.openxmlformats.org/officeDocument/2006/relationships/image" Target="../media/image6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3.emf"/><Relationship Id="rId4" Type="http://schemas.openxmlformats.org/officeDocument/2006/relationships/oleObject" Target="../embeddings/oleObject10.bin"/></Relationships>
</file>

<file path=ppt/slides/_rels/slide60.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slideLayout" Target="../slideLayouts/slideLayout8.xml"/><Relationship Id="rId7" Type="http://schemas.openxmlformats.org/officeDocument/2006/relationships/image" Target="../media/image59.png"/><Relationship Id="rId2" Type="http://schemas.openxmlformats.org/officeDocument/2006/relationships/tags" Target="../tags/tag129.xml"/><Relationship Id="rId1" Type="http://schemas.openxmlformats.org/officeDocument/2006/relationships/tags" Target="../tags/tag128.xml"/><Relationship Id="rId6" Type="http://schemas.openxmlformats.org/officeDocument/2006/relationships/chart" Target="../charts/chart54.xml"/><Relationship Id="rId5" Type="http://schemas.openxmlformats.org/officeDocument/2006/relationships/image" Target="../media/image3.emf"/><Relationship Id="rId10" Type="http://schemas.openxmlformats.org/officeDocument/2006/relationships/image" Target="../media/image62.svg"/><Relationship Id="rId4" Type="http://schemas.openxmlformats.org/officeDocument/2006/relationships/oleObject" Target="../embeddings/oleObject64.bin"/><Relationship Id="rId9" Type="http://schemas.openxmlformats.org/officeDocument/2006/relationships/image" Target="../media/image61.png"/></Relationships>
</file>

<file path=ppt/slides/_rels/slide61.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slideLayout" Target="../slideLayouts/slideLayout8.xml"/><Relationship Id="rId7" Type="http://schemas.openxmlformats.org/officeDocument/2006/relationships/chart" Target="../charts/chart56.xml"/><Relationship Id="rId2" Type="http://schemas.openxmlformats.org/officeDocument/2006/relationships/tags" Target="../tags/tag131.xml"/><Relationship Id="rId1" Type="http://schemas.openxmlformats.org/officeDocument/2006/relationships/tags" Target="../tags/tag130.xml"/><Relationship Id="rId6" Type="http://schemas.openxmlformats.org/officeDocument/2006/relationships/chart" Target="../charts/chart55.xml"/><Relationship Id="rId11" Type="http://schemas.openxmlformats.org/officeDocument/2006/relationships/image" Target="../media/image62.svg"/><Relationship Id="rId5" Type="http://schemas.openxmlformats.org/officeDocument/2006/relationships/image" Target="../media/image3.emf"/><Relationship Id="rId10" Type="http://schemas.openxmlformats.org/officeDocument/2006/relationships/image" Target="../media/image61.png"/><Relationship Id="rId4" Type="http://schemas.openxmlformats.org/officeDocument/2006/relationships/oleObject" Target="../embeddings/oleObject65.bin"/><Relationship Id="rId9" Type="http://schemas.openxmlformats.org/officeDocument/2006/relationships/image" Target="../media/image60.svg"/></Relationships>
</file>

<file path=ppt/slides/_rels/slide6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3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6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32.xml"/><Relationship Id="rId6" Type="http://schemas.openxmlformats.org/officeDocument/2006/relationships/image" Target="../media/image5.png"/></Relationships>
</file>

<file path=ppt/slides/_rels/slide63.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35.xml"/><Relationship Id="rId1" Type="http://schemas.openxmlformats.org/officeDocument/2006/relationships/tags" Target="../tags/tag134.xml"/><Relationship Id="rId6" Type="http://schemas.openxmlformats.org/officeDocument/2006/relationships/image" Target="../media/image14.png"/><Relationship Id="rId11" Type="http://schemas.openxmlformats.org/officeDocument/2006/relationships/chart" Target="../charts/chart58.xml"/><Relationship Id="rId5" Type="http://schemas.openxmlformats.org/officeDocument/2006/relationships/image" Target="../media/image3.emf"/><Relationship Id="rId10" Type="http://schemas.openxmlformats.org/officeDocument/2006/relationships/chart" Target="../charts/chart57.xml"/><Relationship Id="rId4" Type="http://schemas.openxmlformats.org/officeDocument/2006/relationships/oleObject" Target="../embeddings/oleObject67.bin"/><Relationship Id="rId9" Type="http://schemas.openxmlformats.org/officeDocument/2006/relationships/image" Target="../media/image64.svg"/></Relationships>
</file>

<file path=ppt/slides/_rels/slide64.xml.rels><?xml version="1.0" encoding="UTF-8" standalone="yes"?>
<Relationships xmlns="http://schemas.openxmlformats.org/package/2006/relationships"><Relationship Id="rId8" Type="http://schemas.openxmlformats.org/officeDocument/2006/relationships/chart" Target="../charts/chart59.xml"/><Relationship Id="rId3" Type="http://schemas.openxmlformats.org/officeDocument/2006/relationships/slideLayout" Target="../slideLayouts/slideLayout2.xml"/><Relationship Id="rId7" Type="http://schemas.openxmlformats.org/officeDocument/2006/relationships/image" Target="../media/image64.svg"/><Relationship Id="rId2" Type="http://schemas.openxmlformats.org/officeDocument/2006/relationships/tags" Target="../tags/tag137.xml"/><Relationship Id="rId1" Type="http://schemas.openxmlformats.org/officeDocument/2006/relationships/tags" Target="../tags/tag136.xml"/><Relationship Id="rId6" Type="http://schemas.openxmlformats.org/officeDocument/2006/relationships/image" Target="../media/image63.png"/><Relationship Id="rId5" Type="http://schemas.openxmlformats.org/officeDocument/2006/relationships/image" Target="../media/image3.emf"/><Relationship Id="rId4" Type="http://schemas.openxmlformats.org/officeDocument/2006/relationships/oleObject" Target="../embeddings/oleObject68.bin"/></Relationships>
</file>

<file path=ppt/slides/_rels/slide65.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chart" Target="../charts/chart60.xml"/><Relationship Id="rId5" Type="http://schemas.openxmlformats.org/officeDocument/2006/relationships/image" Target="../media/image3.emf"/><Relationship Id="rId4" Type="http://schemas.openxmlformats.org/officeDocument/2006/relationships/oleObject" Target="../embeddings/oleObject69.bin"/></Relationships>
</file>

<file path=ppt/slides/_rels/slide66.xml.rels><?xml version="1.0" encoding="UTF-8" standalone="yes"?>
<Relationships xmlns="http://schemas.openxmlformats.org/package/2006/relationships"><Relationship Id="rId8" Type="http://schemas.openxmlformats.org/officeDocument/2006/relationships/image" Target="../media/image64.svg"/><Relationship Id="rId3" Type="http://schemas.openxmlformats.org/officeDocument/2006/relationships/slideLayout" Target="../slideLayouts/slideLayout8.xml"/><Relationship Id="rId7" Type="http://schemas.openxmlformats.org/officeDocument/2006/relationships/image" Target="../media/image63.pn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chart" Target="../charts/chart61.xml"/><Relationship Id="rId5" Type="http://schemas.openxmlformats.org/officeDocument/2006/relationships/image" Target="../media/image3.emf"/><Relationship Id="rId4" Type="http://schemas.openxmlformats.org/officeDocument/2006/relationships/oleObject" Target="../embeddings/oleObject70.bin"/></Relationships>
</file>

<file path=ppt/slides/_rels/slide67.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4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1.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42.xml"/><Relationship Id="rId6" Type="http://schemas.openxmlformats.org/officeDocument/2006/relationships/image" Target="../media/image5.png"/></Relationships>
</file>

<file path=ppt/slides/_rels/slide68.xml.rels><?xml version="1.0" encoding="UTF-8" standalone="yes"?>
<Relationships xmlns="http://schemas.openxmlformats.org/package/2006/relationships"><Relationship Id="rId8" Type="http://schemas.openxmlformats.org/officeDocument/2006/relationships/chart" Target="../charts/chart62.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image" Target="../media/image14.png"/><Relationship Id="rId11" Type="http://schemas.openxmlformats.org/officeDocument/2006/relationships/image" Target="../media/image66.svg"/><Relationship Id="rId5" Type="http://schemas.openxmlformats.org/officeDocument/2006/relationships/image" Target="../media/image3.emf"/><Relationship Id="rId10" Type="http://schemas.openxmlformats.org/officeDocument/2006/relationships/image" Target="../media/image65.png"/><Relationship Id="rId4" Type="http://schemas.openxmlformats.org/officeDocument/2006/relationships/oleObject" Target="../embeddings/oleObject72.bin"/><Relationship Id="rId9" Type="http://schemas.openxmlformats.org/officeDocument/2006/relationships/chart" Target="../charts/chart63.xml"/></Relationships>
</file>

<file path=ppt/slides/_rels/slide69.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2.xml"/><Relationship Id="rId7" Type="http://schemas.openxmlformats.org/officeDocument/2006/relationships/image" Target="../media/image65.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chart" Target="../charts/chart64.xml"/><Relationship Id="rId5" Type="http://schemas.openxmlformats.org/officeDocument/2006/relationships/image" Target="../media/image3.emf"/><Relationship Id="rId4" Type="http://schemas.openxmlformats.org/officeDocument/2006/relationships/oleObject" Target="../embeddings/oleObject73.bin"/></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3.emf"/><Relationship Id="rId4" Type="http://schemas.openxmlformats.org/officeDocument/2006/relationships/oleObject" Target="../embeddings/oleObject11.bin"/></Relationships>
</file>

<file path=ppt/slides/_rels/slide70.xml.rels><?xml version="1.0" encoding="UTF-8" standalone="yes"?>
<Relationships xmlns="http://schemas.openxmlformats.org/package/2006/relationships"><Relationship Id="rId8" Type="http://schemas.openxmlformats.org/officeDocument/2006/relationships/image" Target="../media/image66.svg"/><Relationship Id="rId3" Type="http://schemas.openxmlformats.org/officeDocument/2006/relationships/slideLayout" Target="../slideLayouts/slideLayout8.xml"/><Relationship Id="rId7" Type="http://schemas.openxmlformats.org/officeDocument/2006/relationships/image" Target="../media/image65.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chart" Target="../charts/chart65.xml"/><Relationship Id="rId5" Type="http://schemas.openxmlformats.org/officeDocument/2006/relationships/image" Target="../media/image3.emf"/><Relationship Id="rId4" Type="http://schemas.openxmlformats.org/officeDocument/2006/relationships/oleObject" Target="../embeddings/oleObject74.bin"/></Relationships>
</file>

<file path=ppt/slides/_rels/slide71.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slideLayout" Target="../slideLayouts/slideLayout8.xml"/><Relationship Id="rId7" Type="http://schemas.openxmlformats.org/officeDocument/2006/relationships/chart" Target="../charts/chart67.xml"/><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chart" Target="../charts/chart66.xml"/><Relationship Id="rId5" Type="http://schemas.openxmlformats.org/officeDocument/2006/relationships/image" Target="../media/image3.emf"/><Relationship Id="rId4" Type="http://schemas.openxmlformats.org/officeDocument/2006/relationships/oleObject" Target="../embeddings/oleObject75.bin"/><Relationship Id="rId9" Type="http://schemas.openxmlformats.org/officeDocument/2006/relationships/image" Target="../media/image66.svg"/></Relationships>
</file>

<file path=ppt/slides/_rels/slide7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52.xml"/><Relationship Id="rId26" Type="http://schemas.openxmlformats.org/officeDocument/2006/relationships/image" Target="../media/image15.svg"/><Relationship Id="rId39" Type="http://schemas.openxmlformats.org/officeDocument/2006/relationships/image" Target="../media/image28.png"/><Relationship Id="rId21" Type="http://schemas.openxmlformats.org/officeDocument/2006/relationships/slide" Target="slide67.xml"/><Relationship Id="rId34" Type="http://schemas.openxmlformats.org/officeDocument/2006/relationships/image" Target="../media/image23.svg"/><Relationship Id="rId42" Type="http://schemas.openxmlformats.org/officeDocument/2006/relationships/image" Target="../media/image31.svg"/><Relationship Id="rId47" Type="http://schemas.openxmlformats.org/officeDocument/2006/relationships/image" Target="../media/image36.png"/><Relationship Id="rId50" Type="http://schemas.openxmlformats.org/officeDocument/2006/relationships/image" Target="../media/image39.svg"/><Relationship Id="rId7" Type="http://schemas.openxmlformats.org/officeDocument/2006/relationships/image" Target="../media/image6.svg"/><Relationship Id="rId2" Type="http://schemas.openxmlformats.org/officeDocument/2006/relationships/tags" Target="../tags/tag153.xml"/><Relationship Id="rId16" Type="http://schemas.openxmlformats.org/officeDocument/2006/relationships/slide" Target="slide42.xml"/><Relationship Id="rId29" Type="http://schemas.openxmlformats.org/officeDocument/2006/relationships/image" Target="../media/image18.png"/><Relationship Id="rId11" Type="http://schemas.openxmlformats.org/officeDocument/2006/relationships/slide" Target="slide17.xml"/><Relationship Id="rId24" Type="http://schemas.openxmlformats.org/officeDocument/2006/relationships/image" Target="../media/image13.svg"/><Relationship Id="rId32" Type="http://schemas.openxmlformats.org/officeDocument/2006/relationships/image" Target="../media/image21.svg"/><Relationship Id="rId37" Type="http://schemas.openxmlformats.org/officeDocument/2006/relationships/image" Target="../media/image26.png"/><Relationship Id="rId40" Type="http://schemas.openxmlformats.org/officeDocument/2006/relationships/image" Target="../media/image29.svg"/><Relationship Id="rId45" Type="http://schemas.openxmlformats.org/officeDocument/2006/relationships/image" Target="../media/image34.png"/><Relationship Id="rId5" Type="http://schemas.openxmlformats.org/officeDocument/2006/relationships/image" Target="../media/image3.emf"/><Relationship Id="rId15" Type="http://schemas.openxmlformats.org/officeDocument/2006/relationships/slide" Target="slide37.xml"/><Relationship Id="rId23" Type="http://schemas.openxmlformats.org/officeDocument/2006/relationships/image" Target="../media/image12.png"/><Relationship Id="rId28" Type="http://schemas.openxmlformats.org/officeDocument/2006/relationships/image" Target="../media/image17.svg"/><Relationship Id="rId36" Type="http://schemas.openxmlformats.org/officeDocument/2006/relationships/image" Target="../media/image25.svg"/><Relationship Id="rId49" Type="http://schemas.openxmlformats.org/officeDocument/2006/relationships/image" Target="../media/image38.png"/><Relationship Id="rId10" Type="http://schemas.openxmlformats.org/officeDocument/2006/relationships/slide" Target="slide2.xml"/><Relationship Id="rId19" Type="http://schemas.openxmlformats.org/officeDocument/2006/relationships/slide" Target="slide57.xml"/><Relationship Id="rId31" Type="http://schemas.openxmlformats.org/officeDocument/2006/relationships/image" Target="../media/image20.png"/><Relationship Id="rId44" Type="http://schemas.openxmlformats.org/officeDocument/2006/relationships/image" Target="../media/image33.svg"/><Relationship Id="rId4" Type="http://schemas.openxmlformats.org/officeDocument/2006/relationships/oleObject" Target="../embeddings/oleObject76.bin"/><Relationship Id="rId9" Type="http://schemas.openxmlformats.org/officeDocument/2006/relationships/image" Target="../media/image10.svg"/><Relationship Id="rId14" Type="http://schemas.openxmlformats.org/officeDocument/2006/relationships/slide" Target="slide32.xml"/><Relationship Id="rId22" Type="http://schemas.openxmlformats.org/officeDocument/2006/relationships/slide" Target="slide72.xml"/><Relationship Id="rId27" Type="http://schemas.openxmlformats.org/officeDocument/2006/relationships/image" Target="../media/image16.png"/><Relationship Id="rId30" Type="http://schemas.openxmlformats.org/officeDocument/2006/relationships/image" Target="../media/image19.svg"/><Relationship Id="rId35" Type="http://schemas.openxmlformats.org/officeDocument/2006/relationships/image" Target="../media/image24.png"/><Relationship Id="rId43" Type="http://schemas.openxmlformats.org/officeDocument/2006/relationships/image" Target="../media/image32.png"/><Relationship Id="rId48" Type="http://schemas.openxmlformats.org/officeDocument/2006/relationships/image" Target="../media/image37.svg"/><Relationship Id="rId8" Type="http://schemas.openxmlformats.org/officeDocument/2006/relationships/image" Target="../media/image7.png"/><Relationship Id="rId3" Type="http://schemas.openxmlformats.org/officeDocument/2006/relationships/slideLayout" Target="../slideLayouts/slideLayout2.xml"/><Relationship Id="rId12" Type="http://schemas.openxmlformats.org/officeDocument/2006/relationships/slide" Target="slide22.xml"/><Relationship Id="rId17" Type="http://schemas.openxmlformats.org/officeDocument/2006/relationships/slide" Target="slide47.xml"/><Relationship Id="rId25" Type="http://schemas.openxmlformats.org/officeDocument/2006/relationships/image" Target="../media/image14.png"/><Relationship Id="rId33" Type="http://schemas.openxmlformats.org/officeDocument/2006/relationships/image" Target="../media/image22.png"/><Relationship Id="rId38" Type="http://schemas.openxmlformats.org/officeDocument/2006/relationships/image" Target="../media/image27.svg"/><Relationship Id="rId46" Type="http://schemas.openxmlformats.org/officeDocument/2006/relationships/image" Target="../media/image35.svg"/><Relationship Id="rId20" Type="http://schemas.openxmlformats.org/officeDocument/2006/relationships/slide" Target="slide62.xml"/><Relationship Id="rId41" Type="http://schemas.openxmlformats.org/officeDocument/2006/relationships/image" Target="../media/image30.png"/><Relationship Id="rId1" Type="http://schemas.openxmlformats.org/officeDocument/2006/relationships/tags" Target="../tags/tag152.xml"/><Relationship Id="rId6" Type="http://schemas.openxmlformats.org/officeDocument/2006/relationships/image" Target="../media/image5.png"/></Relationships>
</file>

<file path=ppt/slides/_rels/slide73.xml.rels><?xml version="1.0" encoding="UTF-8" standalone="yes"?>
<Relationships xmlns="http://schemas.openxmlformats.org/package/2006/relationships"><Relationship Id="rId8" Type="http://schemas.openxmlformats.org/officeDocument/2006/relationships/chart" Target="../charts/chart68.xml"/><Relationship Id="rId3" Type="http://schemas.openxmlformats.org/officeDocument/2006/relationships/slideLayout" Target="../slideLayouts/slideLayout10.xml"/><Relationship Id="rId7" Type="http://schemas.openxmlformats.org/officeDocument/2006/relationships/image" Target="../media/image42.svg"/><Relationship Id="rId2" Type="http://schemas.openxmlformats.org/officeDocument/2006/relationships/tags" Target="../tags/tag155.xml"/><Relationship Id="rId1" Type="http://schemas.openxmlformats.org/officeDocument/2006/relationships/tags" Target="../tags/tag154.xml"/><Relationship Id="rId6" Type="http://schemas.openxmlformats.org/officeDocument/2006/relationships/image" Target="../media/image14.png"/><Relationship Id="rId11" Type="http://schemas.openxmlformats.org/officeDocument/2006/relationships/image" Target="../media/image68.svg"/><Relationship Id="rId5" Type="http://schemas.openxmlformats.org/officeDocument/2006/relationships/image" Target="../media/image3.emf"/><Relationship Id="rId10" Type="http://schemas.openxmlformats.org/officeDocument/2006/relationships/image" Target="../media/image67.png"/><Relationship Id="rId4" Type="http://schemas.openxmlformats.org/officeDocument/2006/relationships/oleObject" Target="../embeddings/oleObject77.bin"/><Relationship Id="rId9" Type="http://schemas.openxmlformats.org/officeDocument/2006/relationships/chart" Target="../charts/chart69.xml"/></Relationships>
</file>

<file path=ppt/slides/_rels/slide74.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2.xml"/><Relationship Id="rId7" Type="http://schemas.openxmlformats.org/officeDocument/2006/relationships/image" Target="../media/image67.pn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chart" Target="../charts/chart70.xml"/><Relationship Id="rId5" Type="http://schemas.openxmlformats.org/officeDocument/2006/relationships/image" Target="../media/image3.emf"/><Relationship Id="rId4" Type="http://schemas.openxmlformats.org/officeDocument/2006/relationships/oleObject" Target="../embeddings/oleObject78.bin"/></Relationships>
</file>

<file path=ppt/slides/_rels/slide7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slideLayout" Target="../slideLayouts/slideLayout8.xml"/><Relationship Id="rId7" Type="http://schemas.openxmlformats.org/officeDocument/2006/relationships/image" Target="../media/image67.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chart" Target="../charts/chart71.xml"/><Relationship Id="rId5" Type="http://schemas.openxmlformats.org/officeDocument/2006/relationships/image" Target="../media/image3.emf"/><Relationship Id="rId4" Type="http://schemas.openxmlformats.org/officeDocument/2006/relationships/oleObject" Target="../embeddings/oleObject79.bin"/></Relationships>
</file>

<file path=ppt/slides/_rels/slide76.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slideLayout" Target="../slideLayouts/slideLayout8.xml"/><Relationship Id="rId7" Type="http://schemas.openxmlformats.org/officeDocument/2006/relationships/chart" Target="../charts/chart73.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chart" Target="../charts/chart72.xml"/><Relationship Id="rId5" Type="http://schemas.openxmlformats.org/officeDocument/2006/relationships/image" Target="../media/image3.emf"/><Relationship Id="rId4" Type="http://schemas.openxmlformats.org/officeDocument/2006/relationships/oleObject" Target="../embeddings/oleObject80.bin"/><Relationship Id="rId9" Type="http://schemas.openxmlformats.org/officeDocument/2006/relationships/image" Target="../media/image68.svg"/></Relationships>
</file>

<file path=ppt/slides/_rels/slide77.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2.xml"/><Relationship Id="rId3" Type="http://schemas.openxmlformats.org/officeDocument/2006/relationships/slideLayout" Target="../slideLayouts/slideLayout2.xml"/><Relationship Id="rId7" Type="http://schemas.openxmlformats.org/officeDocument/2006/relationships/image" Target="../media/image6.svg"/><Relationship Id="rId12" Type="http://schemas.openxmlformats.org/officeDocument/2006/relationships/image" Target="../media/image10.sv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5.png"/><Relationship Id="rId11" Type="http://schemas.openxmlformats.org/officeDocument/2006/relationships/image" Target="../media/image7.png"/><Relationship Id="rId5" Type="http://schemas.openxmlformats.org/officeDocument/2006/relationships/image" Target="../media/image3.emf"/><Relationship Id="rId10" Type="http://schemas.openxmlformats.org/officeDocument/2006/relationships/slide" Target="slide77.xml"/><Relationship Id="rId4" Type="http://schemas.openxmlformats.org/officeDocument/2006/relationships/oleObject" Target="../embeddings/oleObject81.bin"/><Relationship Id="rId9" Type="http://schemas.openxmlformats.org/officeDocument/2006/relationships/slide" Target="slide16.xml"/></Relationships>
</file>

<file path=ppt/slides/_rels/slide7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image" Target="../media/image3.emf"/><Relationship Id="rId4" Type="http://schemas.openxmlformats.org/officeDocument/2006/relationships/oleObject" Target="../embeddings/oleObject82.bin"/></Relationships>
</file>

<file path=ppt/slides/_rels/slide7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7.xml"/><Relationship Id="rId1" Type="http://schemas.openxmlformats.org/officeDocument/2006/relationships/tags" Target="../tags/tag166.xml"/><Relationship Id="rId5" Type="http://schemas.openxmlformats.org/officeDocument/2006/relationships/image" Target="../media/image3.emf"/><Relationship Id="rId4" Type="http://schemas.openxmlformats.org/officeDocument/2006/relationships/oleObject" Target="../embeddings/oleObject83.bin"/></Relationships>
</file>

<file path=ppt/slides/_rels/slide8.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slideLayout" Target="../slideLayouts/slideLayout3.xml"/><Relationship Id="rId7" Type="http://schemas.openxmlformats.org/officeDocument/2006/relationships/image" Target="../media/image5.png"/><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hyperlink" Target="https://www.itspublic.nl/materialen/gemeentefonds" TargetMode="External"/><Relationship Id="rId5" Type="http://schemas.openxmlformats.org/officeDocument/2006/relationships/image" Target="../media/image3.emf"/><Relationship Id="rId4" Type="http://schemas.openxmlformats.org/officeDocument/2006/relationships/oleObject" Target="../embeddings/oleObject12.bin"/></Relationships>
</file>

<file path=ppt/slides/_rels/slide8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69.xml"/><Relationship Id="rId1" Type="http://schemas.openxmlformats.org/officeDocument/2006/relationships/tags" Target="../tags/tag168.xml"/><Relationship Id="rId5" Type="http://schemas.openxmlformats.org/officeDocument/2006/relationships/image" Target="../media/image3.emf"/><Relationship Id="rId4" Type="http://schemas.openxmlformats.org/officeDocument/2006/relationships/oleObject" Target="../embeddings/oleObject84.bin"/></Relationships>
</file>

<file path=ppt/slides/_rels/slide81.xml.rels><?xml version="1.0" encoding="UTF-8" standalone="yes"?>
<Relationships xmlns="http://schemas.openxmlformats.org/package/2006/relationships"><Relationship Id="rId3" Type="http://schemas.openxmlformats.org/officeDocument/2006/relationships/slideLayout" Target="../slideLayouts/slideLayout10.xml"/><Relationship Id="rId2" Type="http://schemas.openxmlformats.org/officeDocument/2006/relationships/tags" Target="../tags/tag171.xml"/><Relationship Id="rId1" Type="http://schemas.openxmlformats.org/officeDocument/2006/relationships/tags" Target="../tags/tag170.xml"/><Relationship Id="rId5" Type="http://schemas.openxmlformats.org/officeDocument/2006/relationships/image" Target="../media/image2.emf"/><Relationship Id="rId4" Type="http://schemas.openxmlformats.org/officeDocument/2006/relationships/oleObject" Target="../embeddings/oleObject85.bin"/></Relationships>
</file>

<file path=ppt/slides/_rels/slide82.xml.rels><?xml version="1.0" encoding="UTF-8" standalone="yes"?>
<Relationships xmlns="http://schemas.openxmlformats.org/package/2006/relationships"><Relationship Id="rId8" Type="http://schemas.openxmlformats.org/officeDocument/2006/relationships/hyperlink" Target="https://www.itspublic.nl/materialen/gemeentefonds" TargetMode="External"/><Relationship Id="rId3" Type="http://schemas.openxmlformats.org/officeDocument/2006/relationships/slideLayout" Target="../slideLayouts/slideLayout2.xml"/><Relationship Id="rId7" Type="http://schemas.openxmlformats.org/officeDocument/2006/relationships/hyperlink" Target="https://www.itspublic.nl/materialen/" TargetMode="External"/><Relationship Id="rId2" Type="http://schemas.openxmlformats.org/officeDocument/2006/relationships/tags" Target="../tags/tag173.xml"/><Relationship Id="rId1" Type="http://schemas.openxmlformats.org/officeDocument/2006/relationships/tags" Target="../tags/tag172.xml"/><Relationship Id="rId6" Type="http://schemas.openxmlformats.org/officeDocument/2006/relationships/image" Target="../media/image69.png"/><Relationship Id="rId5" Type="http://schemas.openxmlformats.org/officeDocument/2006/relationships/image" Target="../media/image2.emf"/><Relationship Id="rId10" Type="http://schemas.openxmlformats.org/officeDocument/2006/relationships/image" Target="../media/image70.svg"/><Relationship Id="rId4" Type="http://schemas.openxmlformats.org/officeDocument/2006/relationships/oleObject" Target="../embeddings/oleObject86.bin"/><Relationship Id="rId9" Type="http://schemas.openxmlformats.org/officeDocument/2006/relationships/image" Target="../media/image5.png"/></Relationships>
</file>

<file path=ppt/slides/_rels/slide83.xml.rels><?xml version="1.0" encoding="UTF-8" standalone="yes"?>
<Relationships xmlns="http://schemas.openxmlformats.org/package/2006/relationships"><Relationship Id="rId8" Type="http://schemas.openxmlformats.org/officeDocument/2006/relationships/image" Target="../media/image72.png"/><Relationship Id="rId3" Type="http://schemas.openxmlformats.org/officeDocument/2006/relationships/slideLayout" Target="../slideLayouts/slideLayout6.xml"/><Relationship Id="rId7" Type="http://schemas.openxmlformats.org/officeDocument/2006/relationships/hyperlink" Target="http://creativecommons.org/licenses/by/4.0/" TargetMode="External"/><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hyperlink" Target="http://www.itspublic.nl/" TargetMode="External"/><Relationship Id="rId5" Type="http://schemas.openxmlformats.org/officeDocument/2006/relationships/image" Target="../media/image71.emf"/><Relationship Id="rId4" Type="http://schemas.openxmlformats.org/officeDocument/2006/relationships/oleObject" Target="../embeddings/oleObject87.bin"/><Relationship Id="rId9" Type="http://schemas.openxmlformats.org/officeDocument/2006/relationships/image" Target="../media/image73.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image" Target="../media/image3.emf"/><Relationship Id="rId4" Type="http://schemas.openxmlformats.org/officeDocument/2006/relationships/oleObject" Target="../embeddings/oleObject13.bin"/></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12" name="Picture 11" descr="A picture containing sitting, person, doing, board&#10;&#10;Description automatically generated">
            <a:extLst>
              <a:ext uri="{FF2B5EF4-FFF2-40B4-BE49-F238E27FC236}">
                <a16:creationId xmlns:a16="http://schemas.microsoft.com/office/drawing/2014/main" id="{7D4487E2-62A7-419E-BF2D-AEECC9E06A61}"/>
              </a:ext>
            </a:extLst>
          </p:cNvPr>
          <p:cNvPicPr>
            <a:picLocks noChangeAspect="1"/>
          </p:cNvPicPr>
          <p:nvPr/>
        </p:nvPicPr>
        <p:blipFill rotWithShape="1">
          <a:blip r:embed="rId6">
            <a:alphaModFix amt="5000"/>
            <a:extLst>
              <a:ext uri="{BEBA8EAE-BF5A-486C-A8C5-ECC9F3942E4B}">
                <a14:imgProps xmlns:a14="http://schemas.microsoft.com/office/drawing/2010/main">
                  <a14:imgLayer r:embed="rId7">
                    <a14:imgEffect>
                      <a14:saturation sat="0"/>
                    </a14:imgEffect>
                  </a14:imgLayer>
                </a14:imgProps>
              </a:ext>
              <a:ext uri="{28A0092B-C50C-407E-A947-70E740481C1C}">
                <a14:useLocalDpi xmlns:a14="http://schemas.microsoft.com/office/drawing/2010/main" val="0"/>
              </a:ext>
            </a:extLst>
          </a:blip>
          <a:srcRect l="34633" r="28342"/>
          <a:stretch/>
        </p:blipFill>
        <p:spPr>
          <a:xfrm>
            <a:off x="6682068" y="-69913"/>
            <a:ext cx="4981612" cy="7056764"/>
          </a:xfrm>
          <a:prstGeom prst="rect">
            <a:avLst/>
          </a:prstGeom>
        </p:spPr>
      </p:pic>
      <p:sp>
        <p:nvSpPr>
          <p:cNvPr id="14" name="Title 4">
            <a:extLst>
              <a:ext uri="{FF2B5EF4-FFF2-40B4-BE49-F238E27FC236}">
                <a16:creationId xmlns:a16="http://schemas.microsoft.com/office/drawing/2014/main" id="{CE372685-5583-4A9D-9DAC-037914575A49}"/>
              </a:ext>
            </a:extLst>
          </p:cNvPr>
          <p:cNvSpPr txBox="1">
            <a:spLocks/>
          </p:cNvSpPr>
          <p:nvPr/>
        </p:nvSpPr>
        <p:spPr>
          <a:xfrm>
            <a:off x="679133" y="1280162"/>
            <a:ext cx="5474615" cy="1209039"/>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4400" dirty="0">
                <a:solidFill>
                  <a:schemeClr val="bg1"/>
                </a:solidFill>
              </a:rPr>
              <a:t>Het gemeentefonds inzichtelijk</a:t>
            </a:r>
            <a:endParaRPr lang="nl-NL" dirty="0">
              <a:solidFill>
                <a:schemeClr val="bg1"/>
              </a:solidFill>
            </a:endParaRPr>
          </a:p>
        </p:txBody>
      </p:sp>
      <p:sp>
        <p:nvSpPr>
          <p:cNvPr id="18" name="Text Placeholder 5">
            <a:extLst>
              <a:ext uri="{FF2B5EF4-FFF2-40B4-BE49-F238E27FC236}">
                <a16:creationId xmlns:a16="http://schemas.microsoft.com/office/drawing/2014/main" id="{C43B785F-587C-42D2-A4EF-DF4075827BD6}"/>
              </a:ext>
            </a:extLst>
          </p:cNvPr>
          <p:cNvSpPr txBox="1">
            <a:spLocks/>
          </p:cNvSpPr>
          <p:nvPr/>
        </p:nvSpPr>
        <p:spPr>
          <a:xfrm>
            <a:off x="658813" y="5379720"/>
            <a:ext cx="5437188" cy="938771"/>
          </a:xfrm>
          <a:prstGeom prst="rect">
            <a:avLst/>
          </a:prstGeom>
          <a:solidFill>
            <a:srgbClr val="22777B"/>
          </a:solid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600" dirty="0">
                <a:solidFill>
                  <a:schemeClr val="bg1"/>
                </a:solidFill>
                <a:ea typeface="+mj-ea"/>
                <a:cs typeface="+mj-cs"/>
              </a:rPr>
              <a:t>Publicatie: augustus 2020 </a:t>
            </a:r>
            <a:br>
              <a:rPr lang="nl-NL" sz="1600" dirty="0">
                <a:solidFill>
                  <a:schemeClr val="bg1"/>
                </a:solidFill>
                <a:ea typeface="+mj-ea"/>
                <a:cs typeface="+mj-cs"/>
              </a:rPr>
            </a:br>
            <a:r>
              <a:rPr lang="nl-NL" sz="1600" dirty="0">
                <a:solidFill>
                  <a:schemeClr val="bg1"/>
                </a:solidFill>
                <a:ea typeface="+mj-ea"/>
                <a:cs typeface="+mj-cs"/>
              </a:rPr>
              <a:t>obv. meicirculaire 2020</a:t>
            </a:r>
          </a:p>
        </p:txBody>
      </p:sp>
      <p:sp>
        <p:nvSpPr>
          <p:cNvPr id="3" name="Rectangle 2">
            <a:extLst>
              <a:ext uri="{FF2B5EF4-FFF2-40B4-BE49-F238E27FC236}">
                <a16:creationId xmlns:a16="http://schemas.microsoft.com/office/drawing/2014/main" id="{F7AEA1CD-5D8C-4B5F-B783-477F2EFE46DF}"/>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9" name="TextBox 18">
            <a:extLst>
              <a:ext uri="{FF2B5EF4-FFF2-40B4-BE49-F238E27FC236}">
                <a16:creationId xmlns:a16="http://schemas.microsoft.com/office/drawing/2014/main" id="{B4F13CAA-10AC-40C3-85B3-C4602274905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Rectangle 20">
            <a:extLst>
              <a:ext uri="{FF2B5EF4-FFF2-40B4-BE49-F238E27FC236}">
                <a16:creationId xmlns:a16="http://schemas.microsoft.com/office/drawing/2014/main" id="{CDA100CA-183E-4915-863F-4149D0FCBAF8}"/>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22" name="Group 21">
            <a:extLst>
              <a:ext uri="{FF2B5EF4-FFF2-40B4-BE49-F238E27FC236}">
                <a16:creationId xmlns:a16="http://schemas.microsoft.com/office/drawing/2014/main" id="{A84FC1E7-10C2-4449-ACA8-2FFD26B46605}"/>
              </a:ext>
            </a:extLst>
          </p:cNvPr>
          <p:cNvGrpSpPr/>
          <p:nvPr/>
        </p:nvGrpSpPr>
        <p:grpSpPr>
          <a:xfrm>
            <a:off x="66790" y="6692947"/>
            <a:ext cx="544183" cy="124497"/>
            <a:chOff x="2836862" y="3068799"/>
            <a:chExt cx="3837128" cy="877845"/>
          </a:xfrm>
          <a:solidFill>
            <a:schemeClr val="bg1"/>
          </a:solidFill>
        </p:grpSpPr>
        <p:sp>
          <p:nvSpPr>
            <p:cNvPr id="23" name="TextBox 22">
              <a:extLst>
                <a:ext uri="{FF2B5EF4-FFF2-40B4-BE49-F238E27FC236}">
                  <a16:creationId xmlns:a16="http://schemas.microsoft.com/office/drawing/2014/main" id="{FEA978C1-21B0-4545-B45D-13B98661FE69}"/>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0E9E7FFF-6406-41C8-A6AF-8CD7F9D5CF95}"/>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2D4AFB71-F9CC-4D6F-A709-AD1CB25D8581}"/>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CB64ECD4-5932-473E-92C9-BC2BC8514C5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2D05272C-0F92-40D3-A29D-6A2D9E7A19DB}"/>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0A8324A-B581-48FD-B820-F3B9A51C591D}"/>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69AFC7F8-5640-4341-8085-DE81CEE60B85}"/>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0A6EF3E4-44BE-48E2-837D-AF94B12F3A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B7AE7189-631A-4970-B4C7-C6306BEAA486}"/>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2F84FEB2-831F-45B9-ABBC-FC9D2FDDFA84}"/>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C58E9054-F723-4EA1-8229-E1292F9830E1}"/>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9A60C4CD-ADC0-4964-A46F-F2DBF5A01468}"/>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27" name="Title 4">
            <a:extLst>
              <a:ext uri="{FF2B5EF4-FFF2-40B4-BE49-F238E27FC236}">
                <a16:creationId xmlns:a16="http://schemas.microsoft.com/office/drawing/2014/main" id="{39E99D80-B2E8-49FD-B2ED-0F618464F0F9}"/>
              </a:ext>
            </a:extLst>
          </p:cNvPr>
          <p:cNvSpPr txBox="1">
            <a:spLocks/>
          </p:cNvSpPr>
          <p:nvPr/>
        </p:nvSpPr>
        <p:spPr>
          <a:xfrm>
            <a:off x="679133" y="2715997"/>
            <a:ext cx="5474615" cy="873760"/>
          </a:xfrm>
          <a:prstGeom prst="rect">
            <a:avLst/>
          </a:prstGeom>
          <a:solidFill>
            <a:srgbClr val="22777B"/>
          </a:solid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3200">
                <a:solidFill>
                  <a:schemeClr val="bg1"/>
                </a:solidFill>
              </a:rPr>
              <a:t>Gemeente Sluis</a:t>
            </a:r>
            <a:endParaRPr lang="nl-NL" sz="2400" dirty="0">
              <a:solidFill>
                <a:schemeClr val="bg1"/>
              </a:solidFill>
            </a:endParaRPr>
          </a:p>
        </p:txBody>
      </p:sp>
    </p:spTree>
    <p:extLst>
      <p:ext uri="{BB962C8B-B14F-4D97-AF65-F5344CB8AC3E}">
        <p14:creationId xmlns:p14="http://schemas.microsoft.com/office/powerpoint/2010/main" val="13209542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942695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66D1899D-313A-414D-B409-CD84376A24B6}"/>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6C953F87-3182-44F3-967E-0BCC449B69CE}"/>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203DAED5-92F6-4E57-A03E-CE84CD9E072D}"/>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80A6688C-E470-4C35-ACA9-0C2061C1A943}"/>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2739BC2A-39EE-4086-9C7B-15B1223FBB94}"/>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6EE8390C-0CBD-476B-9917-F8074EEF551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435CB890-37FE-4136-83F1-9B5A25D5276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C60CE839-DA40-416B-A32A-4B74160A56B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B846845E-83D0-4244-8E9D-AD8DB69C25C5}"/>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8080891-9BBE-4E29-8E6F-C70446B1B9DC}"/>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1B723F41-6860-4CF5-ACE2-4B932F429FD9}"/>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5D389-D15E-4031-BE6E-B48CD32CC341}"/>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8E9B5A6D-C097-4387-B4A1-48B078CFF77F}"/>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16FDCED-D8F9-47A3-B833-7BA093E36652}"/>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A7A2DD82-B084-4002-B15D-BDC0AB6BD1D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0BFCEC1A-7EBF-477C-80A6-8E33209AF8BE}"/>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855834AD-5D12-41D3-8EFC-8C6BA7015A6B}"/>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4C0D12A7-AC80-465F-8D5E-FD63BB393E04}"/>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131BF816-FB3D-46B5-867D-27814D42009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D2A28487-FF01-4061-917D-03A4B254C872}"/>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3144206"/>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D6CBB4D5-FC9A-4DAA-B317-0DC8CB7D4D99}"/>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E35295AE-4397-4D51-8410-7D4A0CFE3439}"/>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33690213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039020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Sluis is ca. 39 mln (1/3)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11</a:t>
            </a:fld>
            <a:endParaRPr lang="nl-NL"/>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36991916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7"/>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810870"/>
            <a:ext cx="1782147" cy="995392"/>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 per cluster. Deze zijn door gemeenten naar eigen inzicht te besteden.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810872"/>
            <a:ext cx="1782147" cy="995389"/>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 met een geoormerkt doel.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810870"/>
            <a:ext cx="1782147" cy="99539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Mindering van 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 op basis van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verdienvermogen gemeente (ozb waarde)</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810873"/>
            <a:ext cx="1782147" cy="974571"/>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incl. aanvullende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810872"/>
            <a:ext cx="1782147" cy="995390"/>
          </a:xfrm>
          <a:prstGeom prst="rect">
            <a:avLst/>
          </a:prstGeom>
          <a:noFill/>
        </p:spPr>
        <p:txBody>
          <a:bodyPr rot="0" spcFirstLastPara="0" vertOverflow="overflow" horzOverflow="overflow" vert="horz" wrap="square" lIns="0" tIns="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 </a:t>
            </a:r>
            <a:b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br>
            <a:r>
              <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2020 (meicirculaire)</a:t>
            </a:r>
          </a:p>
        </p:txBody>
      </p:sp>
      <p:sp>
        <p:nvSpPr>
          <p:cNvPr id="42" name="Extra Title 2">
            <a:extLst>
              <a:ext uri="{FF2B5EF4-FFF2-40B4-BE49-F238E27FC236}">
                <a16:creationId xmlns:a16="http://schemas.microsoft.com/office/drawing/2014/main" id="{67A4D934-7DA7-4EB1-B691-B698793D987A}"/>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Sluis</a:t>
            </a:r>
            <a:endParaRPr lang="nl-NL" sz="1200" dirty="0"/>
          </a:p>
        </p:txBody>
      </p:sp>
      <p:sp>
        <p:nvSpPr>
          <p:cNvPr id="43" name="Rectangle 42">
            <a:extLst>
              <a:ext uri="{FF2B5EF4-FFF2-40B4-BE49-F238E27FC236}">
                <a16:creationId xmlns:a16="http://schemas.microsoft.com/office/drawing/2014/main" id="{6435DDD7-B8D5-4463-84C5-45FF38B40A6C}"/>
              </a:ext>
            </a:extLst>
          </p:cNvPr>
          <p:cNvSpPr/>
          <p:nvPr/>
        </p:nvSpPr>
        <p:spPr>
          <a:xfrm>
            <a:off x="923730"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Algemene uitkering</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4" name="Rectangle 43">
            <a:extLst>
              <a:ext uri="{FF2B5EF4-FFF2-40B4-BE49-F238E27FC236}">
                <a16:creationId xmlns:a16="http://schemas.microsoft.com/office/drawing/2014/main" id="{E27CFE76-E7AC-4484-9AE4-F4B40AA9F550}"/>
              </a:ext>
            </a:extLst>
          </p:cNvPr>
          <p:cNvSpPr/>
          <p:nvPr/>
        </p:nvSpPr>
        <p:spPr>
          <a:xfrm>
            <a:off x="7361802"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Aanvullende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5" name="Rectangle 44">
            <a:extLst>
              <a:ext uri="{FF2B5EF4-FFF2-40B4-BE49-F238E27FC236}">
                <a16:creationId xmlns:a16="http://schemas.microsoft.com/office/drawing/2014/main" id="{7BFA15DD-F8AF-4169-83BE-BCAF482F4DF3}"/>
              </a:ext>
            </a:extLst>
          </p:cNvPr>
          <p:cNvSpPr/>
          <p:nvPr/>
        </p:nvSpPr>
        <p:spPr>
          <a:xfrm>
            <a:off x="3085323"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Eigen middelen</a:t>
            </a:r>
          </a:p>
        </p:txBody>
      </p:sp>
      <p:sp>
        <p:nvSpPr>
          <p:cNvPr id="46" name="Rectangle 45">
            <a:extLst>
              <a:ext uri="{FF2B5EF4-FFF2-40B4-BE49-F238E27FC236}">
                <a16:creationId xmlns:a16="http://schemas.microsoft.com/office/drawing/2014/main" id="{CD1B0669-75FF-4D93-985F-721B417F87EE}"/>
              </a:ext>
            </a:extLst>
          </p:cNvPr>
          <p:cNvSpPr/>
          <p:nvPr/>
        </p:nvSpPr>
        <p:spPr>
          <a:xfrm>
            <a:off x="950700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Totale uitkering</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47" name="Rectangle 46">
            <a:extLst>
              <a:ext uri="{FF2B5EF4-FFF2-40B4-BE49-F238E27FC236}">
                <a16:creationId xmlns:a16="http://schemas.microsoft.com/office/drawing/2014/main" id="{C4A56F03-08C9-42C2-85B0-1DCDF9D4C01A}"/>
              </a:ext>
            </a:extLst>
          </p:cNvPr>
          <p:cNvSpPr/>
          <p:nvPr/>
        </p:nvSpPr>
        <p:spPr>
          <a:xfrm>
            <a:off x="5204926" y="2052930"/>
            <a:ext cx="1782147" cy="60875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Totaal algemeen</a:t>
            </a:r>
            <a:endPar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1" name="Rectangle 50">
            <a:extLst>
              <a:ext uri="{FF2B5EF4-FFF2-40B4-BE49-F238E27FC236}">
                <a16:creationId xmlns:a16="http://schemas.microsoft.com/office/drawing/2014/main" id="{69783F73-3A1E-45E2-BBB0-F7B9AEA9C5C6}"/>
              </a:ext>
            </a:extLst>
          </p:cNvPr>
          <p:cNvSpPr/>
          <p:nvPr/>
        </p:nvSpPr>
        <p:spPr>
          <a:xfrm>
            <a:off x="9507006"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38,9</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3" name="Rectangle 52">
            <a:extLst>
              <a:ext uri="{FF2B5EF4-FFF2-40B4-BE49-F238E27FC236}">
                <a16:creationId xmlns:a16="http://schemas.microsoft.com/office/drawing/2014/main" id="{AD04BA63-37DC-4B98-85DC-AB3579CCEB4A}"/>
              </a:ext>
            </a:extLst>
          </p:cNvPr>
          <p:cNvSpPr/>
          <p:nvPr/>
        </p:nvSpPr>
        <p:spPr>
          <a:xfrm>
            <a:off x="7374188"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4,1</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4" name="Rectangle 53">
            <a:extLst>
              <a:ext uri="{FF2B5EF4-FFF2-40B4-BE49-F238E27FC236}">
                <a16:creationId xmlns:a16="http://schemas.microsoft.com/office/drawing/2014/main" id="{0A028EAD-6977-492D-B23A-920B69F4888E}"/>
              </a:ext>
            </a:extLst>
          </p:cNvPr>
          <p:cNvSpPr/>
          <p:nvPr/>
        </p:nvSpPr>
        <p:spPr>
          <a:xfrm>
            <a:off x="5199010"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34,8</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5" name="Rectangle 54">
            <a:extLst>
              <a:ext uri="{FF2B5EF4-FFF2-40B4-BE49-F238E27FC236}">
                <a16:creationId xmlns:a16="http://schemas.microsoft.com/office/drawing/2014/main" id="{720C048F-6907-49CB-90CA-2176BDE4AC2B}"/>
              </a:ext>
            </a:extLst>
          </p:cNvPr>
          <p:cNvSpPr/>
          <p:nvPr/>
        </p:nvSpPr>
        <p:spPr>
          <a:xfrm>
            <a:off x="3085322"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-4,7</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6" name="Rectangle 55">
            <a:extLst>
              <a:ext uri="{FF2B5EF4-FFF2-40B4-BE49-F238E27FC236}">
                <a16:creationId xmlns:a16="http://schemas.microsoft.com/office/drawing/2014/main" id="{1C821E67-BE6D-49EE-8378-67B1C26199DF}"/>
              </a:ext>
            </a:extLst>
          </p:cNvPr>
          <p:cNvSpPr/>
          <p:nvPr/>
        </p:nvSpPr>
        <p:spPr>
          <a:xfrm>
            <a:off x="933061" y="2241867"/>
            <a:ext cx="1782147" cy="406165"/>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a:ln>
                  <a:noFill/>
                </a:ln>
                <a:solidFill>
                  <a:srgbClr val="000000"/>
                </a:solidFill>
                <a:effectLst/>
                <a:uLnTx/>
                <a:uFillTx/>
                <a:latin typeface="Corbel" panose="020B0503020204020204" pitchFamily="34" charset="0"/>
                <a:ea typeface="+mn-ea"/>
                <a:cs typeface="+mn-cs"/>
              </a:rPr>
              <a:t>39,5</a:t>
            </a:r>
            <a:endParaRPr kumimoji="0" lang="nl-NL" sz="120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27897520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39909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4" name="Rectangle: Rounded Corners 33">
            <a:extLst>
              <a:ext uri="{FF2B5EF4-FFF2-40B4-BE49-F238E27FC236}">
                <a16:creationId xmlns:a16="http://schemas.microsoft.com/office/drawing/2014/main" id="{AA3D72C5-9A8F-4D95-9939-1805B4F172B9}"/>
              </a:ext>
            </a:extLst>
          </p:cNvPr>
          <p:cNvSpPr/>
          <p:nvPr/>
        </p:nvSpPr>
        <p:spPr>
          <a:xfrm>
            <a:off x="4336076"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5" name="Rectangle: Rounded Corners 34">
            <a:extLst>
              <a:ext uri="{FF2B5EF4-FFF2-40B4-BE49-F238E27FC236}">
                <a16:creationId xmlns:a16="http://schemas.microsoft.com/office/drawing/2014/main" id="{399C8603-1C74-4A57-81B6-D71E552E96C1}"/>
              </a:ext>
            </a:extLst>
          </p:cNvPr>
          <p:cNvSpPr/>
          <p:nvPr/>
        </p:nvSpPr>
        <p:spPr>
          <a:xfrm>
            <a:off x="8005405"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3" name="Rectangle: Rounded Corners 32">
            <a:extLst>
              <a:ext uri="{FF2B5EF4-FFF2-40B4-BE49-F238E27FC236}">
                <a16:creationId xmlns:a16="http://schemas.microsoft.com/office/drawing/2014/main" id="{6025B4EF-188A-4DE5-B31D-7779C84FBB74}"/>
              </a:ext>
            </a:extLst>
          </p:cNvPr>
          <p:cNvSpPr/>
          <p:nvPr/>
        </p:nvSpPr>
        <p:spPr>
          <a:xfrm>
            <a:off x="666747" y="1592263"/>
            <a:ext cx="3517900" cy="4310697"/>
          </a:xfrm>
          <a:prstGeom prst="roundRect">
            <a:avLst>
              <a:gd name="adj" fmla="val 3959"/>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Sluis is ca. 39 mln (2/3)</a:t>
            </a:r>
            <a:endParaRPr lang="nl-NL" dirty="0"/>
          </a:p>
        </p:txBody>
      </p:sp>
      <p:sp>
        <p:nvSpPr>
          <p:cNvPr id="15" name="Text Placeholder 14">
            <a:extLst>
              <a:ext uri="{FF2B5EF4-FFF2-40B4-BE49-F238E27FC236}">
                <a16:creationId xmlns:a16="http://schemas.microsoft.com/office/drawing/2014/main" id="{AB62BBB2-98E7-47D7-8FAB-CDBB47D97F9B}"/>
              </a:ext>
            </a:extLst>
          </p:cNvPr>
          <p:cNvSpPr>
            <a:spLocks noGrp="1"/>
          </p:cNvSpPr>
          <p:nvPr>
            <p:ph type="body" sz="quarter" idx="17"/>
          </p:nvPr>
        </p:nvSpPr>
        <p:spPr/>
        <p:txBody>
          <a:bodyPr/>
          <a:lstStyle/>
          <a:p>
            <a:pPr algn="ctr"/>
            <a:r>
              <a:rPr lang="nl-NL" dirty="0">
                <a:solidFill>
                  <a:schemeClr val="tx1"/>
                </a:solidFill>
              </a:rPr>
              <a:t>Totale uitkering, </a:t>
            </a:r>
            <a:br>
              <a:rPr lang="nl-NL" dirty="0">
                <a:solidFill>
                  <a:schemeClr val="tx1"/>
                </a:solidFill>
              </a:rPr>
            </a:br>
            <a:r>
              <a:rPr lang="nl-NL" b="0" dirty="0">
                <a:solidFill>
                  <a:schemeClr val="tx1"/>
                </a:solidFill>
              </a:rPr>
              <a:t>2018 – 2020, € mrd</a:t>
            </a:r>
          </a:p>
        </p:txBody>
      </p:sp>
      <p:sp>
        <p:nvSpPr>
          <p:cNvPr id="22" name="Text Placeholder 21">
            <a:extLst>
              <a:ext uri="{FF2B5EF4-FFF2-40B4-BE49-F238E27FC236}">
                <a16:creationId xmlns:a16="http://schemas.microsoft.com/office/drawing/2014/main" id="{09A955BD-CCB5-4F66-B2F1-EDCA020BEAA7}"/>
              </a:ext>
            </a:extLst>
          </p:cNvPr>
          <p:cNvSpPr>
            <a:spLocks noGrp="1"/>
          </p:cNvSpPr>
          <p:nvPr>
            <p:ph type="body" sz="quarter" idx="18"/>
          </p:nvPr>
        </p:nvSpPr>
        <p:spPr/>
        <p:txBody>
          <a:bodyPr/>
          <a:lstStyle/>
          <a:p>
            <a:pPr algn="ctr"/>
            <a:r>
              <a:rPr lang="nl-NL" dirty="0"/>
              <a:t>Uitkering per inwoner, </a:t>
            </a:r>
            <a:br>
              <a:rPr lang="nl-NL" dirty="0"/>
            </a:br>
            <a:r>
              <a:rPr lang="nl-NL" b="0" dirty="0"/>
              <a:t>2018 – 2020, </a:t>
            </a:r>
            <a:r>
              <a:rPr lang="nl-NL" b="0" dirty="0">
                <a:solidFill>
                  <a:schemeClr val="tx1"/>
                </a:solidFill>
              </a:rPr>
              <a:t>€</a:t>
            </a:r>
            <a:r>
              <a:rPr lang="nl-NL" b="0" dirty="0"/>
              <a:t> ´000</a:t>
            </a:r>
          </a:p>
          <a:p>
            <a:pPr algn="ctr"/>
            <a:endParaRPr lang="nl-NL" dirty="0"/>
          </a:p>
        </p:txBody>
      </p:sp>
      <p:sp>
        <p:nvSpPr>
          <p:cNvPr id="23" name="Text Placeholder 22">
            <a:extLst>
              <a:ext uri="{FF2B5EF4-FFF2-40B4-BE49-F238E27FC236}">
                <a16:creationId xmlns:a16="http://schemas.microsoft.com/office/drawing/2014/main" id="{3F96BBB5-90CC-4BE8-A2C3-A971AD6876EA}"/>
              </a:ext>
            </a:extLst>
          </p:cNvPr>
          <p:cNvSpPr>
            <a:spLocks noGrp="1"/>
          </p:cNvSpPr>
          <p:nvPr>
            <p:ph type="body" sz="quarter" idx="19"/>
          </p:nvPr>
        </p:nvSpPr>
        <p:spPr/>
        <p:txBody>
          <a:bodyPr/>
          <a:lstStyle/>
          <a:p>
            <a:pPr algn="ctr"/>
            <a:r>
              <a:rPr lang="en-US" dirty="0" err="1"/>
              <a:t>Uitkering</a:t>
            </a:r>
            <a:r>
              <a:rPr lang="en-US" dirty="0"/>
              <a:t> per </a:t>
            </a:r>
            <a:r>
              <a:rPr lang="en-US" dirty="0" err="1"/>
              <a:t>inwoner</a:t>
            </a:r>
            <a:r>
              <a:rPr lang="en-US" dirty="0"/>
              <a:t> </a:t>
            </a:r>
            <a:r>
              <a:rPr lang="en-GB" dirty="0"/>
              <a:t>/ </a:t>
            </a:r>
            <a:br>
              <a:rPr lang="en-GB" dirty="0"/>
            </a:br>
            <a:r>
              <a:rPr lang="en-GB" dirty="0" err="1"/>
              <a:t>landelijk</a:t>
            </a:r>
            <a:r>
              <a:rPr lang="en-GB" dirty="0"/>
              <a:t> </a:t>
            </a:r>
            <a:r>
              <a:rPr lang="en-GB" dirty="0" err="1"/>
              <a:t>gemiddelde</a:t>
            </a:r>
            <a:r>
              <a:rPr lang="en-GB" dirty="0"/>
              <a:t>, </a:t>
            </a:r>
            <a:br>
              <a:rPr lang="en-GB" dirty="0"/>
            </a:br>
            <a:r>
              <a:rPr lang="en-GB" b="0" dirty="0"/>
              <a:t>2018 – 2020, % van </a:t>
            </a:r>
            <a:r>
              <a:rPr lang="en-GB" b="0" dirty="0" err="1"/>
              <a:t>landelijk</a:t>
            </a:r>
            <a:endParaRPr lang="nl-NL" b="0"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24" name="Text Placeholder 23">
            <a:extLst>
              <a:ext uri="{FF2B5EF4-FFF2-40B4-BE49-F238E27FC236}">
                <a16:creationId xmlns:a16="http://schemas.microsoft.com/office/drawing/2014/main" id="{DF077D87-865E-4433-AAE3-B2814BA14985}"/>
              </a:ext>
            </a:extLst>
          </p:cNvPr>
          <p:cNvSpPr>
            <a:spLocks noGrp="1"/>
          </p:cNvSpPr>
          <p:nvPr>
            <p:ph type="body" sz="quarter" idx="21"/>
          </p:nvPr>
        </p:nvSpPr>
        <p:spPr/>
        <p:txBody>
          <a:bodyPr/>
          <a:lstStyle/>
          <a:p>
            <a:endParaRPr lang="nl-NL"/>
          </a:p>
        </p:txBody>
      </p:sp>
      <p:graphicFrame>
        <p:nvGraphicFramePr>
          <p:cNvPr id="26" name="Google Shape;1850;p19">
            <a:extLst>
              <a:ext uri="{FF2B5EF4-FFF2-40B4-BE49-F238E27FC236}">
                <a16:creationId xmlns:a16="http://schemas.microsoft.com/office/drawing/2014/main" id="{DC3B7618-6B23-41A6-927F-7AC96B900567}"/>
              </a:ext>
            </a:extLst>
          </p:cNvPr>
          <p:cNvGraphicFramePr>
            <a:graphicFrameLocks noGrp="1"/>
          </p:cNvGraphicFramePr>
          <p:nvPr>
            <p:ph sz="quarter" idx="13"/>
            <p:extLst>
              <p:ext uri="{D42A27DB-BD31-4B8C-83A1-F6EECF244321}">
                <p14:modId xmlns:p14="http://schemas.microsoft.com/office/powerpoint/2010/main" val="3632959540"/>
              </p:ext>
            </p:extLst>
          </p:nvPr>
        </p:nvGraphicFramePr>
        <p:xfrm>
          <a:off x="666750" y="2274409"/>
          <a:ext cx="3516313" cy="348631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7" name="Google Shape;1461;p6">
            <a:extLst>
              <a:ext uri="{FF2B5EF4-FFF2-40B4-BE49-F238E27FC236}">
                <a16:creationId xmlns:a16="http://schemas.microsoft.com/office/drawing/2014/main" id="{747301D9-9549-4D8D-9948-D78991C85514}"/>
              </a:ext>
            </a:extLst>
          </p:cNvPr>
          <p:cNvGraphicFramePr/>
          <p:nvPr>
            <p:extLst>
              <p:ext uri="{D42A27DB-BD31-4B8C-83A1-F6EECF244321}">
                <p14:modId xmlns:p14="http://schemas.microsoft.com/office/powerpoint/2010/main" val="178711202"/>
              </p:ext>
            </p:extLst>
          </p:nvPr>
        </p:nvGraphicFramePr>
        <p:xfrm>
          <a:off x="658812" y="6009437"/>
          <a:ext cx="3305400" cy="218300"/>
        </p:xfrm>
        <a:graphic>
          <a:graphicData uri="http://schemas.openxmlformats.org/drawingml/2006/table">
            <a:tbl>
              <a:tblPr>
                <a:noFill/>
              </a:tblPr>
              <a:tblGrid>
                <a:gridCol w="59525">
                  <a:extLst>
                    <a:ext uri="{9D8B030D-6E8A-4147-A177-3AD203B41FA5}">
                      <a16:colId xmlns:a16="http://schemas.microsoft.com/office/drawing/2014/main" val="20000"/>
                    </a:ext>
                  </a:extLst>
                </a:gridCol>
                <a:gridCol w="285075">
                  <a:extLst>
                    <a:ext uri="{9D8B030D-6E8A-4147-A177-3AD203B41FA5}">
                      <a16:colId xmlns:a16="http://schemas.microsoft.com/office/drawing/2014/main" val="20001"/>
                    </a:ext>
                  </a:extLst>
                </a:gridCol>
                <a:gridCol w="1231060">
                  <a:extLst>
                    <a:ext uri="{9D8B030D-6E8A-4147-A177-3AD203B41FA5}">
                      <a16:colId xmlns:a16="http://schemas.microsoft.com/office/drawing/2014/main" val="20002"/>
                    </a:ext>
                  </a:extLst>
                </a:gridCol>
                <a:gridCol w="287020">
                  <a:extLst>
                    <a:ext uri="{9D8B030D-6E8A-4147-A177-3AD203B41FA5}">
                      <a16:colId xmlns:a16="http://schemas.microsoft.com/office/drawing/2014/main" val="20003"/>
                    </a:ext>
                  </a:extLst>
                </a:gridCol>
                <a:gridCol w="1442720">
                  <a:extLst>
                    <a:ext uri="{9D8B030D-6E8A-4147-A177-3AD203B41FA5}">
                      <a16:colId xmlns:a16="http://schemas.microsoft.com/office/drawing/2014/main" val="20004"/>
                    </a:ext>
                  </a:extLst>
                </a:gridCol>
              </a:tblGrid>
              <a:tr h="214175">
                <a:tc>
                  <a:txBody>
                    <a:bodyPr/>
                    <a:lstStyle/>
                    <a:p>
                      <a:pPr marL="0" marR="0" lvl="0" indent="0" algn="l" rtl="0">
                        <a:spcBef>
                          <a:spcPts val="0"/>
                        </a:spcBef>
                        <a:spcAft>
                          <a:spcPts val="0"/>
                        </a:spcAft>
                        <a:buNone/>
                      </a:pPr>
                      <a:endParaRPr sz="200" dirty="0">
                        <a:solidFill>
                          <a:srgbClr val="000000"/>
                        </a:solidFill>
                      </a:endParaRPr>
                    </a:p>
                  </a:txBody>
                  <a:tcPr marL="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rgbClr val="22777B"/>
                    </a:solidFill>
                  </a:tcPr>
                </a:tc>
                <a:tc>
                  <a:txBody>
                    <a:bodyPr/>
                    <a:lstStyle/>
                    <a:p>
                      <a:pPr marL="0" marR="0" lvl="0" indent="0" algn="l" rtl="0">
                        <a:spcBef>
                          <a:spcPts val="0"/>
                        </a:spcBef>
                        <a:spcAft>
                          <a:spcPts val="0"/>
                        </a:spcAft>
                        <a:buNone/>
                      </a:pPr>
                      <a:r>
                        <a:rPr lang="nl-NL" sz="1000" dirty="0">
                          <a:solidFill>
                            <a:srgbClr val="000000"/>
                          </a:solidFill>
                        </a:rPr>
                        <a:t>Algemene uitkeringen</a:t>
                      </a:r>
                      <a:endParaRPr dirty="0"/>
                    </a:p>
                  </a:txBody>
                  <a:tcPr marL="36000" marR="0"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tc>
                  <a:txBody>
                    <a:bodyPr/>
                    <a:lstStyle/>
                    <a:p>
                      <a:pPr marL="0" marR="0" lvl="0" indent="0" algn="l" rtl="0">
                        <a:spcBef>
                          <a:spcPts val="0"/>
                        </a:spcBef>
                        <a:spcAft>
                          <a:spcPts val="0"/>
                        </a:spcAft>
                        <a:buNone/>
                      </a:pPr>
                      <a:endParaRPr sz="1000" dirty="0">
                        <a:solidFill>
                          <a:srgbClr val="000000"/>
                        </a:solidFill>
                      </a:endParaRPr>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solidFill>
                      <a:schemeClr val="accent2"/>
                    </a:solidFill>
                  </a:tcPr>
                </a:tc>
                <a:tc>
                  <a:txBody>
                    <a:bodyPr/>
                    <a:lstStyle/>
                    <a:p>
                      <a:pPr marL="0" marR="0" lvl="0" indent="0" algn="l" rtl="0">
                        <a:spcBef>
                          <a:spcPts val="0"/>
                        </a:spcBef>
                        <a:spcAft>
                          <a:spcPts val="0"/>
                        </a:spcAft>
                        <a:buNone/>
                      </a:pPr>
                      <a:r>
                        <a:rPr lang="nl-NL" sz="1000" dirty="0">
                          <a:solidFill>
                            <a:srgbClr val="000000"/>
                          </a:solidFill>
                        </a:rPr>
                        <a:t>Aanvullende uitkeringen</a:t>
                      </a:r>
                      <a:endParaRPr dirty="0"/>
                    </a:p>
                  </a:txBody>
                  <a:tcPr marL="65875" marR="65875" marT="32950" marB="32950">
                    <a:lnL w="76200" cap="flat" cmpd="sng">
                      <a:noFill/>
                      <a:prstDash val="solid"/>
                      <a:round/>
                      <a:headEnd type="none" w="sm" len="sm"/>
                      <a:tailEnd type="none" w="sm" len="sm"/>
                    </a:lnL>
                    <a:lnR w="76200" cap="flat" cmpd="sng">
                      <a:noFill/>
                      <a:prstDash val="solid"/>
                      <a:round/>
                      <a:headEnd type="none" w="sm" len="sm"/>
                      <a:tailEnd type="none" w="sm" len="sm"/>
                    </a:lnR>
                    <a:lnT w="76200" cap="flat" cmpd="sng">
                      <a:noFill/>
                      <a:prstDash val="solid"/>
                      <a:round/>
                      <a:headEnd type="none" w="sm" len="sm"/>
                      <a:tailEnd type="none" w="sm" len="sm"/>
                    </a:lnT>
                    <a:lnB w="76200" cap="flat" cmpd="sng">
                      <a:noFill/>
                      <a:prstDash val="solid"/>
                      <a:round/>
                      <a:headEnd type="none" w="sm" len="sm"/>
                      <a:tailEnd type="none" w="sm" len="sm"/>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2" name="Google Shape;1850;p19">
            <a:extLst>
              <a:ext uri="{FF2B5EF4-FFF2-40B4-BE49-F238E27FC236}">
                <a16:creationId xmlns:a16="http://schemas.microsoft.com/office/drawing/2014/main" id="{290B1CB6-EC25-4FFB-8C11-488861F79AF8}"/>
              </a:ext>
            </a:extLst>
          </p:cNvPr>
          <p:cNvGraphicFramePr>
            <a:graphicFrameLocks noGrp="1"/>
          </p:cNvGraphicFramePr>
          <p:nvPr>
            <p:ph sz="quarter" idx="15"/>
            <p:extLst>
              <p:ext uri="{D42A27DB-BD31-4B8C-83A1-F6EECF244321}">
                <p14:modId xmlns:p14="http://schemas.microsoft.com/office/powerpoint/2010/main" val="2945784708"/>
              </p:ext>
            </p:extLst>
          </p:nvPr>
        </p:nvGraphicFramePr>
        <p:xfrm>
          <a:off x="4344988" y="2274409"/>
          <a:ext cx="3516312" cy="3486312"/>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9" name="Google Shape;1850;p19">
            <a:extLst>
              <a:ext uri="{FF2B5EF4-FFF2-40B4-BE49-F238E27FC236}">
                <a16:creationId xmlns:a16="http://schemas.microsoft.com/office/drawing/2014/main" id="{BB003A01-3EC1-4C08-957A-DAFCBAFB2FDB}"/>
              </a:ext>
            </a:extLst>
          </p:cNvPr>
          <p:cNvGraphicFramePr>
            <a:graphicFrameLocks/>
          </p:cNvGraphicFramePr>
          <p:nvPr>
            <p:extLst>
              <p:ext uri="{D42A27DB-BD31-4B8C-83A1-F6EECF244321}">
                <p14:modId xmlns:p14="http://schemas.microsoft.com/office/powerpoint/2010/main" val="2047072391"/>
              </p:ext>
            </p:extLst>
          </p:nvPr>
        </p:nvGraphicFramePr>
        <p:xfrm>
          <a:off x="8022251" y="2383041"/>
          <a:ext cx="3516312" cy="337768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 Placeholder 8">
            <a:extLst>
              <a:ext uri="{FF2B5EF4-FFF2-40B4-BE49-F238E27FC236}">
                <a16:creationId xmlns:a16="http://schemas.microsoft.com/office/drawing/2014/main" id="{72001893-F9BD-47F4-BCB8-97A8E134D856}"/>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2018 (stand feb 2019), Gemeentefonds 2019 (stand feb 2020), Gemeentefonds 2020 (stand mei 2020) , it’s public analyse</a:t>
            </a:r>
          </a:p>
        </p:txBody>
      </p:sp>
      <p:sp>
        <p:nvSpPr>
          <p:cNvPr id="19" name="Extra Title 2">
            <a:extLst>
              <a:ext uri="{FF2B5EF4-FFF2-40B4-BE49-F238E27FC236}">
                <a16:creationId xmlns:a16="http://schemas.microsoft.com/office/drawing/2014/main" id="{DAC83F46-AC2B-4946-9B87-B7C363A9E769}"/>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Sluis</a:t>
            </a:r>
            <a:endParaRPr lang="nl-NL" sz="1200" dirty="0"/>
          </a:p>
        </p:txBody>
      </p:sp>
    </p:spTree>
    <p:extLst>
      <p:ext uri="{BB962C8B-B14F-4D97-AF65-F5344CB8AC3E}">
        <p14:creationId xmlns:p14="http://schemas.microsoft.com/office/powerpoint/2010/main" val="847012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3114688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375500332"/>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5,4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35,9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Totale uitkering voor Sluis is ca. 39 mln (3/3)</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13</a:t>
            </a:fld>
            <a:endParaRPr lang="nl-NL"/>
          </a:p>
        </p:txBody>
      </p:sp>
      <p:sp>
        <p:nvSpPr>
          <p:cNvPr id="9" name="Text Placeholder 8">
            <a:extLst>
              <a:ext uri="{FF2B5EF4-FFF2-40B4-BE49-F238E27FC236}">
                <a16:creationId xmlns:a16="http://schemas.microsoft.com/office/drawing/2014/main" id="{2776DEDA-3F09-4480-BB2A-35E12A3150D8}"/>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a:t>
            </a:r>
            <a:r>
              <a:rPr lang="nl-NL" b="0" dirty="0"/>
              <a:t>2020, €mln</a:t>
            </a:r>
          </a:p>
        </p:txBody>
      </p:sp>
      <p:sp>
        <p:nvSpPr>
          <p:cNvPr id="13" name="Text Placeholder 8">
            <a:extLst>
              <a:ext uri="{FF2B5EF4-FFF2-40B4-BE49-F238E27FC236}">
                <a16:creationId xmlns:a16="http://schemas.microsoft.com/office/drawing/2014/main" id="{7806D68A-05F7-4ED8-869D-13ACE9B9FF3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F0A09086-AECF-4BDE-9D6F-AE800CD08718}"/>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7ECD1A84-EE94-4F02-B578-3CD10730660E}"/>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Sluis</a:t>
            </a:r>
            <a:endParaRPr lang="nl-NL" dirty="0"/>
          </a:p>
        </p:txBody>
      </p:sp>
      <p:sp>
        <p:nvSpPr>
          <p:cNvPr id="2" name="Rectangle 1">
            <a:extLst>
              <a:ext uri="{FF2B5EF4-FFF2-40B4-BE49-F238E27FC236}">
                <a16:creationId xmlns:a16="http://schemas.microsoft.com/office/drawing/2014/main" id="{AADCCC72-A6A8-4540-B891-C70028F24EC7}"/>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Rectangle 13">
            <a:extLst>
              <a:ext uri="{FF2B5EF4-FFF2-40B4-BE49-F238E27FC236}">
                <a16:creationId xmlns:a16="http://schemas.microsoft.com/office/drawing/2014/main" id="{32B58E8C-CF98-4A4A-A470-A60675560A79}"/>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16214242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119648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2320931702"/>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+163,2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+109,8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1.526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1.592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+65,8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Per inwoner ontvangt Sluis ca. 1.664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14</a:t>
            </a:fld>
            <a:endParaRPr lang="nl-NL"/>
          </a:p>
        </p:txBody>
      </p:sp>
      <p:sp>
        <p:nvSpPr>
          <p:cNvPr id="6" name="Text Placeholder 5">
            <a:extLst>
              <a:ext uri="{FF2B5EF4-FFF2-40B4-BE49-F238E27FC236}">
                <a16:creationId xmlns:a16="http://schemas.microsoft.com/office/drawing/2014/main" id="{C03FA961-B4AF-4D23-8DF6-D8BD6BE70D8F}"/>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7" name="Text Placeholder 8">
            <a:extLst>
              <a:ext uri="{FF2B5EF4-FFF2-40B4-BE49-F238E27FC236}">
                <a16:creationId xmlns:a16="http://schemas.microsoft.com/office/drawing/2014/main" id="{346BE962-A552-4099-921C-F4F8D433B3A0}"/>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9417A438-7A5B-4D5F-BD83-E4EA6C9BF1DD}"/>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3" name="Extra Title 2">
            <a:extLst>
              <a:ext uri="{FF2B5EF4-FFF2-40B4-BE49-F238E27FC236}">
                <a16:creationId xmlns:a16="http://schemas.microsoft.com/office/drawing/2014/main" id="{B04B18D0-AB8C-4632-B02C-8BD5FB6C5191}"/>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Sluis</a:t>
            </a:r>
            <a:endParaRPr lang="nl-NL" dirty="0"/>
          </a:p>
        </p:txBody>
      </p:sp>
      <p:sp>
        <p:nvSpPr>
          <p:cNvPr id="14" name="Rectangle 13">
            <a:extLst>
              <a:ext uri="{FF2B5EF4-FFF2-40B4-BE49-F238E27FC236}">
                <a16:creationId xmlns:a16="http://schemas.microsoft.com/office/drawing/2014/main" id="{82CCB8B6-C2A4-495C-93E6-F625B2392CCB}"/>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6" name="Rectangle 15">
            <a:extLst>
              <a:ext uri="{FF2B5EF4-FFF2-40B4-BE49-F238E27FC236}">
                <a16:creationId xmlns:a16="http://schemas.microsoft.com/office/drawing/2014/main" id="{FDF7E7A6-8FDB-468B-9642-C2716F9EC433}"/>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21702771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F3F4"/>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5591082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1652583567"/>
              </p:ext>
            </p:extLst>
          </p:nvPr>
        </p:nvGraphicFramePr>
        <p:xfrm>
          <a:off x="705466" y="1592263"/>
          <a:ext cx="10959285" cy="4716465"/>
        </p:xfrm>
        <a:graphic>
          <a:graphicData uri="http://schemas.openxmlformats.org/drawingml/2006/table">
            <a:tbl>
              <a:tblPr firstRow="1" bandRow="1">
                <a:tableStyleId>{5C22544A-7EE6-4342-B048-85BDC9FD1C3A}</a:tableStyleId>
              </a:tblPr>
              <a:tblGrid>
                <a:gridCol w="4500000">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Sluis</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453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kern="1200">
                          <a:solidFill>
                            <a:srgbClr val="595959"/>
                          </a:solidFill>
                          <a:effectLst/>
                          <a:latin typeface="+mn-lt"/>
                          <a:ea typeface="+mn-ea"/>
                          <a:cs typeface="+mn-cs"/>
                        </a:rPr>
                        <a:t>Aanvullende uitkeringen (ongealloceerde deel)</a:t>
                      </a:r>
                      <a:endParaRPr lang="en-GB" sz="1100" b="0" i="0" u="none" strike="noStrike" kern="1200" dirty="0">
                        <a:solidFill>
                          <a:srgbClr val="595959"/>
                        </a:solidFill>
                        <a:effectLst/>
                        <a:latin typeface="+mn-lt"/>
                        <a:ea typeface="+mn-ea"/>
                        <a:cs typeface="+mn-cs"/>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1.664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1.258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+405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-202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vert="horz"/>
          <a:lstStyle/>
          <a:p>
            <a:r>
              <a:rPr lang="nl-NL"/>
              <a:t>Dit is ca. 405 euro meer dan de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15</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a:t>
            </a:r>
            <a:r>
              <a:rPr lang="nl-NL" u="sng" dirty="0"/>
              <a:t>wel</a:t>
            </a:r>
            <a:r>
              <a:rPr lang="nl-NL" dirty="0"/>
              <a: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3" name="Rectangle 12">
            <a:extLst>
              <a:ext uri="{FF2B5EF4-FFF2-40B4-BE49-F238E27FC236}">
                <a16:creationId xmlns:a16="http://schemas.microsoft.com/office/drawing/2014/main" id="{CB9E6BB2-47B0-47CC-B08B-B5632C6287F6}"/>
              </a:ext>
            </a:extLst>
          </p:cNvPr>
          <p:cNvSpPr/>
          <p:nvPr/>
        </p:nvSpPr>
        <p:spPr>
          <a:xfrm>
            <a:off x="9936480" y="111760"/>
            <a:ext cx="2164080" cy="558800"/>
          </a:xfrm>
          <a:prstGeom prst="rect">
            <a:avLst/>
          </a:prstGeom>
          <a:solidFill>
            <a:schemeClr val="accent3"/>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effectLst/>
                <a:uLnTx/>
                <a:uFillTx/>
                <a:latin typeface="Corbel" panose="020B0503020204020204" pitchFamily="34" charset="0"/>
                <a:ea typeface="+mn-ea"/>
                <a:cs typeface="+mn-cs"/>
              </a:rPr>
              <a:t>Methodiek 2</a:t>
            </a:r>
            <a:br>
              <a:rPr kumimoji="0" lang="nl-NL" sz="14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effectLst/>
                <a:uLnTx/>
                <a:uFillTx/>
                <a:latin typeface="Corbel" panose="020B0503020204020204" pitchFamily="34" charset="0"/>
                <a:ea typeface="+mn-ea"/>
                <a:cs typeface="+mn-cs"/>
              </a:rPr>
              <a:t>wel</a:t>
            </a:r>
            <a:r>
              <a:rPr kumimoji="0" lang="nl-NL" sz="1000" b="1" i="0" u="none" strike="noStrike" kern="1200" cap="none" spc="0" normalizeH="0" baseline="0" noProof="0" dirty="0">
                <a:ln>
                  <a:noFill/>
                </a:ln>
                <a:effectLst/>
                <a:uLnTx/>
                <a:uFillTx/>
                <a:latin typeface="Corbel" panose="020B0503020204020204" pitchFamily="34" charset="0"/>
                <a:ea typeface="+mn-ea"/>
                <a:cs typeface="+mn-cs"/>
              </a:rPr>
              <a:t> gealloceerd</a:t>
            </a:r>
            <a:br>
              <a:rPr kumimoji="0" lang="nl-NL" sz="10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effectLst/>
                <a:uLnTx/>
                <a:uFillTx/>
                <a:latin typeface="Corbel" panose="020B0503020204020204" pitchFamily="34" charset="0"/>
                <a:ea typeface="+mn-ea"/>
                <a:cs typeface="+mn-cs"/>
              </a:rPr>
              <a:t>Overzichten methodiek 1 in bijlage</a:t>
            </a:r>
            <a:endParaRPr kumimoji="0" lang="nl-NL" sz="1400" b="1"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2" name="Extra Title 2">
            <a:extLst>
              <a:ext uri="{FF2B5EF4-FFF2-40B4-BE49-F238E27FC236}">
                <a16:creationId xmlns:a16="http://schemas.microsoft.com/office/drawing/2014/main" id="{CAD5ABB7-B955-4A99-B5D6-5AE2940CA29B}"/>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Sluis</a:t>
            </a:r>
            <a:endParaRPr lang="nl-NL" dirty="0"/>
          </a:p>
        </p:txBody>
      </p:sp>
      <p:sp>
        <p:nvSpPr>
          <p:cNvPr id="14" name="Rectangle 13">
            <a:extLst>
              <a:ext uri="{FF2B5EF4-FFF2-40B4-BE49-F238E27FC236}">
                <a16:creationId xmlns:a16="http://schemas.microsoft.com/office/drawing/2014/main" id="{5ED15281-D2E8-4C6E-98CD-DE90CCAEAD75}"/>
              </a:ext>
            </a:extLst>
          </p:cNvPr>
          <p:cNvSpPr/>
          <p:nvPr/>
        </p:nvSpPr>
        <p:spPr>
          <a:xfrm>
            <a:off x="690067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7" name="Rectangle 16">
            <a:extLst>
              <a:ext uri="{FF2B5EF4-FFF2-40B4-BE49-F238E27FC236}">
                <a16:creationId xmlns:a16="http://schemas.microsoft.com/office/drawing/2014/main" id="{EF3BF06A-296E-47DE-ADD6-9C5D5A940484}"/>
              </a:ext>
            </a:extLst>
          </p:cNvPr>
          <p:cNvSpPr/>
          <p:nvPr/>
        </p:nvSpPr>
        <p:spPr>
          <a:xfrm>
            <a:off x="941222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Tree>
    <p:extLst>
      <p:ext uri="{BB962C8B-B14F-4D97-AF65-F5344CB8AC3E}">
        <p14:creationId xmlns:p14="http://schemas.microsoft.com/office/powerpoint/2010/main" val="5612914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grpSp>
        <p:nvGrpSpPr>
          <p:cNvPr id="39" name="Group 38">
            <a:extLst>
              <a:ext uri="{FF2B5EF4-FFF2-40B4-BE49-F238E27FC236}">
                <a16:creationId xmlns:a16="http://schemas.microsoft.com/office/drawing/2014/main" id="{780903F2-BEDC-464A-B870-D35DAF88BCCD}"/>
              </a:ext>
            </a:extLst>
          </p:cNvPr>
          <p:cNvGrpSpPr/>
          <p:nvPr/>
        </p:nvGrpSpPr>
        <p:grpSpPr>
          <a:xfrm>
            <a:off x="1302135" y="3038297"/>
            <a:ext cx="2330467" cy="2657896"/>
            <a:chOff x="658812" y="3038297"/>
            <a:chExt cx="2535801" cy="2657896"/>
          </a:xfrm>
        </p:grpSpPr>
        <p:sp>
          <p:nvSpPr>
            <p:cNvPr id="40" name="Text Placeholder 5">
              <a:hlinkClick r:id="rId11" action="ppaction://hlinksldjump"/>
              <a:extLst>
                <a:ext uri="{FF2B5EF4-FFF2-40B4-BE49-F238E27FC236}">
                  <a16:creationId xmlns:a16="http://schemas.microsoft.com/office/drawing/2014/main" id="{05D5BD13-AD76-49BD-87F9-3A6B6DF2C7DE}"/>
                </a:ext>
              </a:extLst>
            </p:cNvPr>
            <p:cNvSpPr txBox="1">
              <a:spLocks/>
            </p:cNvSpPr>
            <p:nvPr/>
          </p:nvSpPr>
          <p:spPr>
            <a:xfrm>
              <a:off x="65881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41" name="Text Placeholder 5">
              <a:hlinkClick r:id="rId12" action="ppaction://hlinksldjump"/>
              <a:extLst>
                <a:ext uri="{FF2B5EF4-FFF2-40B4-BE49-F238E27FC236}">
                  <a16:creationId xmlns:a16="http://schemas.microsoft.com/office/drawing/2014/main" id="{058F48B9-1DA9-44F6-A968-DAB4DD979AB6}"/>
                </a:ext>
              </a:extLst>
            </p:cNvPr>
            <p:cNvSpPr txBox="1">
              <a:spLocks/>
            </p:cNvSpPr>
            <p:nvPr/>
          </p:nvSpPr>
          <p:spPr>
            <a:xfrm>
              <a:off x="65881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42" name="Text Placeholder 5">
              <a:hlinkClick r:id="rId13" action="ppaction://hlinksldjump"/>
              <a:extLst>
                <a:ext uri="{FF2B5EF4-FFF2-40B4-BE49-F238E27FC236}">
                  <a16:creationId xmlns:a16="http://schemas.microsoft.com/office/drawing/2014/main" id="{4C1BB12B-DBD8-4865-9140-9F3D31018CD5}"/>
                </a:ext>
              </a:extLst>
            </p:cNvPr>
            <p:cNvSpPr txBox="1">
              <a:spLocks/>
            </p:cNvSpPr>
            <p:nvPr/>
          </p:nvSpPr>
          <p:spPr>
            <a:xfrm>
              <a:off x="65881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43" name="Text Placeholder 5">
              <a:hlinkClick r:id="rId14" action="ppaction://hlinksldjump"/>
              <a:extLst>
                <a:ext uri="{FF2B5EF4-FFF2-40B4-BE49-F238E27FC236}">
                  <a16:creationId xmlns:a16="http://schemas.microsoft.com/office/drawing/2014/main" id="{E2E6DD46-33E1-4261-A6B7-6548FEA8BF5A}"/>
                </a:ext>
              </a:extLst>
            </p:cNvPr>
            <p:cNvSpPr txBox="1">
              <a:spLocks/>
            </p:cNvSpPr>
            <p:nvPr/>
          </p:nvSpPr>
          <p:spPr>
            <a:xfrm>
              <a:off x="65881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grpSp>
      <p:grpSp>
        <p:nvGrpSpPr>
          <p:cNvPr id="44" name="Group 43">
            <a:extLst>
              <a:ext uri="{FF2B5EF4-FFF2-40B4-BE49-F238E27FC236}">
                <a16:creationId xmlns:a16="http://schemas.microsoft.com/office/drawing/2014/main" id="{0D88642D-971A-420F-BE14-EF96582C0F64}"/>
              </a:ext>
            </a:extLst>
          </p:cNvPr>
          <p:cNvGrpSpPr/>
          <p:nvPr/>
        </p:nvGrpSpPr>
        <p:grpSpPr>
          <a:xfrm>
            <a:off x="3755089" y="3038297"/>
            <a:ext cx="2330467" cy="2657896"/>
            <a:chOff x="3459884" y="3038297"/>
            <a:chExt cx="2535801" cy="2657896"/>
          </a:xfrm>
        </p:grpSpPr>
        <p:sp>
          <p:nvSpPr>
            <p:cNvPr id="45" name="Text Placeholder 5">
              <a:hlinkClick r:id="rId15" action="ppaction://hlinksldjump"/>
              <a:extLst>
                <a:ext uri="{FF2B5EF4-FFF2-40B4-BE49-F238E27FC236}">
                  <a16:creationId xmlns:a16="http://schemas.microsoft.com/office/drawing/2014/main" id="{B3AEF7C6-7568-4DA2-96D1-33FDC464F43E}"/>
                </a:ext>
              </a:extLst>
            </p:cNvPr>
            <p:cNvSpPr txBox="1">
              <a:spLocks/>
            </p:cNvSpPr>
            <p:nvPr/>
          </p:nvSpPr>
          <p:spPr>
            <a:xfrm>
              <a:off x="3459884"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46" name="Text Placeholder 5">
              <a:hlinkClick r:id="rId16" action="ppaction://hlinksldjump"/>
              <a:extLst>
                <a:ext uri="{FF2B5EF4-FFF2-40B4-BE49-F238E27FC236}">
                  <a16:creationId xmlns:a16="http://schemas.microsoft.com/office/drawing/2014/main" id="{9B625DCF-37EE-48B2-A16F-B9440D679093}"/>
                </a:ext>
              </a:extLst>
            </p:cNvPr>
            <p:cNvSpPr txBox="1">
              <a:spLocks/>
            </p:cNvSpPr>
            <p:nvPr/>
          </p:nvSpPr>
          <p:spPr>
            <a:xfrm>
              <a:off x="3459884"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47" name="Text Placeholder 5">
              <a:hlinkClick r:id="rId17" action="ppaction://hlinksldjump"/>
              <a:extLst>
                <a:ext uri="{FF2B5EF4-FFF2-40B4-BE49-F238E27FC236}">
                  <a16:creationId xmlns:a16="http://schemas.microsoft.com/office/drawing/2014/main" id="{2C97B7A5-9661-44AA-B4AE-99CC2878ECE4}"/>
                </a:ext>
              </a:extLst>
            </p:cNvPr>
            <p:cNvSpPr txBox="1">
              <a:spLocks/>
            </p:cNvSpPr>
            <p:nvPr/>
          </p:nvSpPr>
          <p:spPr>
            <a:xfrm>
              <a:off x="3459884"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48" name="Text Placeholder 5">
              <a:hlinkClick r:id="rId18" action="ppaction://hlinksldjump"/>
              <a:extLst>
                <a:ext uri="{FF2B5EF4-FFF2-40B4-BE49-F238E27FC236}">
                  <a16:creationId xmlns:a16="http://schemas.microsoft.com/office/drawing/2014/main" id="{AB6E2FB9-4EE1-4C10-9D70-D956B73A49CA}"/>
                </a:ext>
              </a:extLst>
            </p:cNvPr>
            <p:cNvSpPr txBox="1">
              <a:spLocks/>
            </p:cNvSpPr>
            <p:nvPr/>
          </p:nvSpPr>
          <p:spPr>
            <a:xfrm>
              <a:off x="3459884"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grpSp>
      <p:grpSp>
        <p:nvGrpSpPr>
          <p:cNvPr id="49" name="Group 48">
            <a:extLst>
              <a:ext uri="{FF2B5EF4-FFF2-40B4-BE49-F238E27FC236}">
                <a16:creationId xmlns:a16="http://schemas.microsoft.com/office/drawing/2014/main" id="{3C2DF392-6364-45D3-ADF2-0A753B71424B}"/>
              </a:ext>
            </a:extLst>
          </p:cNvPr>
          <p:cNvGrpSpPr/>
          <p:nvPr/>
        </p:nvGrpSpPr>
        <p:grpSpPr>
          <a:xfrm>
            <a:off x="6222285" y="3038297"/>
            <a:ext cx="2330467" cy="2657896"/>
            <a:chOff x="6247842" y="3038297"/>
            <a:chExt cx="2535801" cy="2657896"/>
          </a:xfrm>
        </p:grpSpPr>
        <p:sp>
          <p:nvSpPr>
            <p:cNvPr id="50" name="Text Placeholder 5">
              <a:hlinkClick r:id="rId19" action="ppaction://hlinksldjump"/>
              <a:extLst>
                <a:ext uri="{FF2B5EF4-FFF2-40B4-BE49-F238E27FC236}">
                  <a16:creationId xmlns:a16="http://schemas.microsoft.com/office/drawing/2014/main" id="{E65B7F8C-C521-4113-AE88-F82719AE50E9}"/>
                </a:ext>
              </a:extLst>
            </p:cNvPr>
            <p:cNvSpPr txBox="1">
              <a:spLocks/>
            </p:cNvSpPr>
            <p:nvPr/>
          </p:nvSpPr>
          <p:spPr>
            <a:xfrm>
              <a:off x="6247842" y="3038297"/>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51" name="Text Placeholder 5">
              <a:hlinkClick r:id="rId20" action="ppaction://hlinksldjump"/>
              <a:extLst>
                <a:ext uri="{FF2B5EF4-FFF2-40B4-BE49-F238E27FC236}">
                  <a16:creationId xmlns:a16="http://schemas.microsoft.com/office/drawing/2014/main" id="{5AC7DF45-5940-4E1B-8B85-DD6E35C988A6}"/>
                </a:ext>
              </a:extLst>
            </p:cNvPr>
            <p:cNvSpPr txBox="1">
              <a:spLocks/>
            </p:cNvSpPr>
            <p:nvPr/>
          </p:nvSpPr>
          <p:spPr>
            <a:xfrm>
              <a:off x="6247842" y="3721906"/>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52" name="Text Placeholder 5">
              <a:hlinkClick r:id="rId21" action="ppaction://hlinksldjump"/>
              <a:extLst>
                <a:ext uri="{FF2B5EF4-FFF2-40B4-BE49-F238E27FC236}">
                  <a16:creationId xmlns:a16="http://schemas.microsoft.com/office/drawing/2014/main" id="{02748EAB-9BA2-4BC3-B935-1FF8A8EE9801}"/>
                </a:ext>
              </a:extLst>
            </p:cNvPr>
            <p:cNvSpPr txBox="1">
              <a:spLocks/>
            </p:cNvSpPr>
            <p:nvPr/>
          </p:nvSpPr>
          <p:spPr>
            <a:xfrm>
              <a:off x="6247842" y="4405515"/>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53" name="Text Placeholder 5">
              <a:hlinkClick r:id="rId22" action="ppaction://hlinksldjump"/>
              <a:extLst>
                <a:ext uri="{FF2B5EF4-FFF2-40B4-BE49-F238E27FC236}">
                  <a16:creationId xmlns:a16="http://schemas.microsoft.com/office/drawing/2014/main" id="{AA98B47F-99AE-4080-ACD8-2DCB1C8B0008}"/>
                </a:ext>
              </a:extLst>
            </p:cNvPr>
            <p:cNvSpPr txBox="1">
              <a:spLocks/>
            </p:cNvSpPr>
            <p:nvPr/>
          </p:nvSpPr>
          <p:spPr>
            <a:xfrm>
              <a:off x="6247842" y="5088374"/>
              <a:ext cx="2535801"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grpSp>
      <p:pic>
        <p:nvPicPr>
          <p:cNvPr id="55" name="Graphic 54" descr="Cheers">
            <a:extLst>
              <a:ext uri="{FF2B5EF4-FFF2-40B4-BE49-F238E27FC236}">
                <a16:creationId xmlns:a16="http://schemas.microsoft.com/office/drawing/2014/main" id="{61C857AB-2F0A-495A-853E-7822320F822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56" name="Group 55">
            <a:extLst>
              <a:ext uri="{FF2B5EF4-FFF2-40B4-BE49-F238E27FC236}">
                <a16:creationId xmlns:a16="http://schemas.microsoft.com/office/drawing/2014/main" id="{00F4C27C-D8E5-42F5-8180-7C5D0F1570EB}"/>
              </a:ext>
            </a:extLst>
          </p:cNvPr>
          <p:cNvGrpSpPr/>
          <p:nvPr/>
        </p:nvGrpSpPr>
        <p:grpSpPr>
          <a:xfrm>
            <a:off x="3083663" y="5154553"/>
            <a:ext cx="516400" cy="424444"/>
            <a:chOff x="3989323" y="3736601"/>
            <a:chExt cx="1325822" cy="1089730"/>
          </a:xfrm>
        </p:grpSpPr>
        <p:pic>
          <p:nvPicPr>
            <p:cNvPr id="57" name="Graphic 56" descr="School girl">
              <a:extLst>
                <a:ext uri="{FF2B5EF4-FFF2-40B4-BE49-F238E27FC236}">
                  <a16:creationId xmlns:a16="http://schemas.microsoft.com/office/drawing/2014/main" id="{FEA79DED-9FAF-4009-98CE-EF918CB4D5C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58" name="Graphic 57" descr="School boy">
              <a:extLst>
                <a:ext uri="{FF2B5EF4-FFF2-40B4-BE49-F238E27FC236}">
                  <a16:creationId xmlns:a16="http://schemas.microsoft.com/office/drawing/2014/main" id="{0A08C635-87D3-4627-A890-79652B3BEEC1}"/>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59" name="Content Placeholder 155" descr="Care">
            <a:extLst>
              <a:ext uri="{FF2B5EF4-FFF2-40B4-BE49-F238E27FC236}">
                <a16:creationId xmlns:a16="http://schemas.microsoft.com/office/drawing/2014/main" id="{D9F02861-826A-4044-A9E7-32BE9C668BC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60" name="Content Placeholder 12" descr="Classroom">
            <a:extLst>
              <a:ext uri="{FF2B5EF4-FFF2-40B4-BE49-F238E27FC236}">
                <a16:creationId xmlns:a16="http://schemas.microsoft.com/office/drawing/2014/main" id="{DEC3A6D5-C160-4277-9B05-2D5275BC21D0}"/>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61" name="Graphic 60" descr="Heart with pulse">
            <a:extLst>
              <a:ext uri="{FF2B5EF4-FFF2-40B4-BE49-F238E27FC236}">
                <a16:creationId xmlns:a16="http://schemas.microsoft.com/office/drawing/2014/main" id="{1E72B948-DB7F-45F8-A4E6-EA2A885198D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62" name="Graphic 61" descr="Ticket">
            <a:extLst>
              <a:ext uri="{FF2B5EF4-FFF2-40B4-BE49-F238E27FC236}">
                <a16:creationId xmlns:a16="http://schemas.microsoft.com/office/drawing/2014/main" id="{1217381B-A402-41D9-9B51-6B871AB64461}"/>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63" name="Group 62">
            <a:extLst>
              <a:ext uri="{FF2B5EF4-FFF2-40B4-BE49-F238E27FC236}">
                <a16:creationId xmlns:a16="http://schemas.microsoft.com/office/drawing/2014/main" id="{2298A857-CA9E-47BB-911E-784731164C20}"/>
              </a:ext>
            </a:extLst>
          </p:cNvPr>
          <p:cNvGrpSpPr/>
          <p:nvPr/>
        </p:nvGrpSpPr>
        <p:grpSpPr>
          <a:xfrm>
            <a:off x="7928944" y="3114020"/>
            <a:ext cx="512592" cy="404684"/>
            <a:chOff x="4649729" y="2872903"/>
            <a:chExt cx="1158226" cy="914400"/>
          </a:xfrm>
        </p:grpSpPr>
        <p:pic>
          <p:nvPicPr>
            <p:cNvPr id="64" name="Graphic 63" descr="Excavator">
              <a:extLst>
                <a:ext uri="{FF2B5EF4-FFF2-40B4-BE49-F238E27FC236}">
                  <a16:creationId xmlns:a16="http://schemas.microsoft.com/office/drawing/2014/main" id="{F71BA388-1964-4F3F-8262-287B07E6FE8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65" name="Graphic 64" descr="Neighborhood">
              <a:extLst>
                <a:ext uri="{FF2B5EF4-FFF2-40B4-BE49-F238E27FC236}">
                  <a16:creationId xmlns:a16="http://schemas.microsoft.com/office/drawing/2014/main" id="{9717EFBA-85C9-4E83-8E85-60A810ACEC53}"/>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66" name="Graphic 65" descr="Mop and bucket">
            <a:extLst>
              <a:ext uri="{FF2B5EF4-FFF2-40B4-BE49-F238E27FC236}">
                <a16:creationId xmlns:a16="http://schemas.microsoft.com/office/drawing/2014/main" id="{FCE8729E-AA37-43D7-9B2F-62E5D95AD28E}"/>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67" name="Graphic 66" descr="Shield Tick">
            <a:extLst>
              <a:ext uri="{FF2B5EF4-FFF2-40B4-BE49-F238E27FC236}">
                <a16:creationId xmlns:a16="http://schemas.microsoft.com/office/drawing/2014/main" id="{E5D0A0E1-E180-4DF1-BCC0-4B5A13C407A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68" name="Graphic 67" descr="Board Of Directors">
            <a:extLst>
              <a:ext uri="{FF2B5EF4-FFF2-40B4-BE49-F238E27FC236}">
                <a16:creationId xmlns:a16="http://schemas.microsoft.com/office/drawing/2014/main" id="{E0769FB4-3E25-49D6-831D-669E065F8D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70" name="Graphic 69" descr="Coins">
            <a:extLst>
              <a:ext uri="{FF2B5EF4-FFF2-40B4-BE49-F238E27FC236}">
                <a16:creationId xmlns:a16="http://schemas.microsoft.com/office/drawing/2014/main" id="{193FAF86-58A5-498A-9693-4D67AD38A635}"/>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71" name="Graphic 70" descr="Loan">
            <a:extLst>
              <a:ext uri="{FF2B5EF4-FFF2-40B4-BE49-F238E27FC236}">
                <a16:creationId xmlns:a16="http://schemas.microsoft.com/office/drawing/2014/main" id="{6B8C5481-3F63-4823-9C1B-9567955D123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
        <p:nvSpPr>
          <p:cNvPr id="72" name="Title 4">
            <a:hlinkClick r:id="rId51"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14103716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74" name="Text Placeholder 5">
            <a:hlinkClick r:id="rId11" action="ppaction://hlinksldjump"/>
            <a:extLst>
              <a:ext uri="{FF2B5EF4-FFF2-40B4-BE49-F238E27FC236}">
                <a16:creationId xmlns:a16="http://schemas.microsoft.com/office/drawing/2014/main" id="{C7DD4170-CED8-40C8-B3B7-CA63FAB28C68}"/>
              </a:ext>
            </a:extLst>
          </p:cNvPr>
          <p:cNvSpPr txBox="1">
            <a:spLocks/>
          </p:cNvSpPr>
          <p:nvPr/>
        </p:nvSpPr>
        <p:spPr>
          <a:xfrm>
            <a:off x="130213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Eigen middelen</a:t>
            </a:r>
          </a:p>
        </p:txBody>
      </p:sp>
      <p:sp>
        <p:nvSpPr>
          <p:cNvPr id="75" name="Text Placeholder 5">
            <a:hlinkClick r:id="rId12" action="ppaction://hlinksldjump"/>
            <a:extLst>
              <a:ext uri="{FF2B5EF4-FFF2-40B4-BE49-F238E27FC236}">
                <a16:creationId xmlns:a16="http://schemas.microsoft.com/office/drawing/2014/main" id="{D47C3229-629B-47D6-9CED-1B1212319199}"/>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76" name="Text Placeholder 5">
            <a:hlinkClick r:id="rId13" action="ppaction://hlinksldjump"/>
            <a:extLst>
              <a:ext uri="{FF2B5EF4-FFF2-40B4-BE49-F238E27FC236}">
                <a16:creationId xmlns:a16="http://schemas.microsoft.com/office/drawing/2014/main" id="{EF137A5C-D7FC-4966-83E7-F86CD1A81524}"/>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77" name="Text Placeholder 5">
            <a:hlinkClick r:id="rId14" action="ppaction://hlinksldjump"/>
            <a:extLst>
              <a:ext uri="{FF2B5EF4-FFF2-40B4-BE49-F238E27FC236}">
                <a16:creationId xmlns:a16="http://schemas.microsoft.com/office/drawing/2014/main" id="{8D376669-2F7F-406C-B493-E55838212127}"/>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79" name="Text Placeholder 5">
            <a:hlinkClick r:id="rId15" action="ppaction://hlinksldjump"/>
            <a:extLst>
              <a:ext uri="{FF2B5EF4-FFF2-40B4-BE49-F238E27FC236}">
                <a16:creationId xmlns:a16="http://schemas.microsoft.com/office/drawing/2014/main" id="{C61C3E16-3DE7-4172-82A1-48ECC21A5977}"/>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80" name="Text Placeholder 5">
            <a:hlinkClick r:id="rId16" action="ppaction://hlinksldjump"/>
            <a:extLst>
              <a:ext uri="{FF2B5EF4-FFF2-40B4-BE49-F238E27FC236}">
                <a16:creationId xmlns:a16="http://schemas.microsoft.com/office/drawing/2014/main" id="{7EE21672-399D-4E97-9A31-304C3298588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81" name="Text Placeholder 5">
            <a:hlinkClick r:id="rId17" action="ppaction://hlinksldjump"/>
            <a:extLst>
              <a:ext uri="{FF2B5EF4-FFF2-40B4-BE49-F238E27FC236}">
                <a16:creationId xmlns:a16="http://schemas.microsoft.com/office/drawing/2014/main" id="{7BFCD0C0-7E25-4C96-BDA5-C1BE1BD4AB53}"/>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82" name="Text Placeholder 5">
            <a:hlinkClick r:id="rId18" action="ppaction://hlinksldjump"/>
            <a:extLst>
              <a:ext uri="{FF2B5EF4-FFF2-40B4-BE49-F238E27FC236}">
                <a16:creationId xmlns:a16="http://schemas.microsoft.com/office/drawing/2014/main" id="{65E47941-EA52-4401-B07D-02B26D342FA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84" name="Text Placeholder 5">
            <a:hlinkClick r:id="rId19" action="ppaction://hlinksldjump"/>
            <a:extLst>
              <a:ext uri="{FF2B5EF4-FFF2-40B4-BE49-F238E27FC236}">
                <a16:creationId xmlns:a16="http://schemas.microsoft.com/office/drawing/2014/main" id="{A5F681F7-66F3-48D6-A321-50CE4D8D446C}"/>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85" name="Text Placeholder 5">
            <a:hlinkClick r:id="rId20" action="ppaction://hlinksldjump"/>
            <a:extLst>
              <a:ext uri="{FF2B5EF4-FFF2-40B4-BE49-F238E27FC236}">
                <a16:creationId xmlns:a16="http://schemas.microsoft.com/office/drawing/2014/main" id="{63270438-9D92-4141-9AAE-3FC5E2271B3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86" name="Text Placeholder 5">
            <a:hlinkClick r:id="rId21" action="ppaction://hlinksldjump"/>
            <a:extLst>
              <a:ext uri="{FF2B5EF4-FFF2-40B4-BE49-F238E27FC236}">
                <a16:creationId xmlns:a16="http://schemas.microsoft.com/office/drawing/2014/main" id="{34EFB318-77AA-4CF5-B1D1-A55F7F2603F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87" name="Text Placeholder 5">
            <a:hlinkClick r:id="rId22" action="ppaction://hlinksldjump"/>
            <a:extLst>
              <a:ext uri="{FF2B5EF4-FFF2-40B4-BE49-F238E27FC236}">
                <a16:creationId xmlns:a16="http://schemas.microsoft.com/office/drawing/2014/main" id="{A3CD9627-3B0A-480A-9A19-73EFFC67D22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89" name="Graphic 88" descr="Cheers">
            <a:extLst>
              <a:ext uri="{FF2B5EF4-FFF2-40B4-BE49-F238E27FC236}">
                <a16:creationId xmlns:a16="http://schemas.microsoft.com/office/drawing/2014/main" id="{57A7694E-8843-443A-9C2C-7135D30AB6EA}"/>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90" name="Group 89">
            <a:extLst>
              <a:ext uri="{FF2B5EF4-FFF2-40B4-BE49-F238E27FC236}">
                <a16:creationId xmlns:a16="http://schemas.microsoft.com/office/drawing/2014/main" id="{3FB073E4-CAFA-4FF4-9D57-05FF75F39265}"/>
              </a:ext>
            </a:extLst>
          </p:cNvPr>
          <p:cNvGrpSpPr/>
          <p:nvPr/>
        </p:nvGrpSpPr>
        <p:grpSpPr>
          <a:xfrm>
            <a:off x="3083663" y="5154553"/>
            <a:ext cx="516400" cy="424444"/>
            <a:chOff x="3989323" y="3736601"/>
            <a:chExt cx="1325822" cy="1089730"/>
          </a:xfrm>
        </p:grpSpPr>
        <p:pic>
          <p:nvPicPr>
            <p:cNvPr id="91" name="Graphic 90" descr="School girl">
              <a:extLst>
                <a:ext uri="{FF2B5EF4-FFF2-40B4-BE49-F238E27FC236}">
                  <a16:creationId xmlns:a16="http://schemas.microsoft.com/office/drawing/2014/main" id="{B63C83F6-671A-4254-B39B-2FF173B0B75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92" name="Graphic 91" descr="School boy">
              <a:extLst>
                <a:ext uri="{FF2B5EF4-FFF2-40B4-BE49-F238E27FC236}">
                  <a16:creationId xmlns:a16="http://schemas.microsoft.com/office/drawing/2014/main" id="{13EEC5F6-A040-44E7-A502-385F1202D1E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93" name="Content Placeholder 155" descr="Care">
            <a:extLst>
              <a:ext uri="{FF2B5EF4-FFF2-40B4-BE49-F238E27FC236}">
                <a16:creationId xmlns:a16="http://schemas.microsoft.com/office/drawing/2014/main" id="{26DDF484-B423-419F-97BD-01A0509ABFDC}"/>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94" name="Content Placeholder 12" descr="Classroom">
            <a:extLst>
              <a:ext uri="{FF2B5EF4-FFF2-40B4-BE49-F238E27FC236}">
                <a16:creationId xmlns:a16="http://schemas.microsoft.com/office/drawing/2014/main" id="{5B31989F-AD44-46A3-99A2-D83666C22EA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95" name="Graphic 94" descr="Heart with pulse">
            <a:extLst>
              <a:ext uri="{FF2B5EF4-FFF2-40B4-BE49-F238E27FC236}">
                <a16:creationId xmlns:a16="http://schemas.microsoft.com/office/drawing/2014/main" id="{13ABBA40-0FA7-4BD6-B8F8-B075F2DD004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96" name="Graphic 95" descr="Ticket">
            <a:extLst>
              <a:ext uri="{FF2B5EF4-FFF2-40B4-BE49-F238E27FC236}">
                <a16:creationId xmlns:a16="http://schemas.microsoft.com/office/drawing/2014/main" id="{347D2902-F647-452A-9C8C-86991C487D9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97" name="Group 96">
            <a:extLst>
              <a:ext uri="{FF2B5EF4-FFF2-40B4-BE49-F238E27FC236}">
                <a16:creationId xmlns:a16="http://schemas.microsoft.com/office/drawing/2014/main" id="{5AB408A3-C4F7-4181-8396-AB6DD607A5AE}"/>
              </a:ext>
            </a:extLst>
          </p:cNvPr>
          <p:cNvGrpSpPr/>
          <p:nvPr/>
        </p:nvGrpSpPr>
        <p:grpSpPr>
          <a:xfrm>
            <a:off x="7928944" y="3114020"/>
            <a:ext cx="512592" cy="404684"/>
            <a:chOff x="4649729" y="2872903"/>
            <a:chExt cx="1158226" cy="914400"/>
          </a:xfrm>
        </p:grpSpPr>
        <p:pic>
          <p:nvPicPr>
            <p:cNvPr id="98" name="Graphic 97" descr="Excavator">
              <a:extLst>
                <a:ext uri="{FF2B5EF4-FFF2-40B4-BE49-F238E27FC236}">
                  <a16:creationId xmlns:a16="http://schemas.microsoft.com/office/drawing/2014/main" id="{A31170A3-F9A5-43DF-B4AA-4F17DF24F504}"/>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99" name="Graphic 98" descr="Neighborhood">
              <a:extLst>
                <a:ext uri="{FF2B5EF4-FFF2-40B4-BE49-F238E27FC236}">
                  <a16:creationId xmlns:a16="http://schemas.microsoft.com/office/drawing/2014/main" id="{CB75C76B-D0EF-4BDA-9833-DA4A47AAB95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00" name="Graphic 99" descr="Mop and bucket">
            <a:extLst>
              <a:ext uri="{FF2B5EF4-FFF2-40B4-BE49-F238E27FC236}">
                <a16:creationId xmlns:a16="http://schemas.microsoft.com/office/drawing/2014/main" id="{94EBB136-2EFE-404D-BAC7-0CE620E57EA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01" name="Graphic 100" descr="Shield Tick">
            <a:extLst>
              <a:ext uri="{FF2B5EF4-FFF2-40B4-BE49-F238E27FC236}">
                <a16:creationId xmlns:a16="http://schemas.microsoft.com/office/drawing/2014/main" id="{6BF1B840-39B5-4B3C-AAAE-4B7B81B50C5F}"/>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02" name="Graphic 101" descr="Board Of Directors">
            <a:extLst>
              <a:ext uri="{FF2B5EF4-FFF2-40B4-BE49-F238E27FC236}">
                <a16:creationId xmlns:a16="http://schemas.microsoft.com/office/drawing/2014/main" id="{9E3CB5CA-B394-4EFB-8E57-F1BA8B040198}"/>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04" name="Graphic 103" descr="Coins">
            <a:extLst>
              <a:ext uri="{FF2B5EF4-FFF2-40B4-BE49-F238E27FC236}">
                <a16:creationId xmlns:a16="http://schemas.microsoft.com/office/drawing/2014/main" id="{CB58A7A2-E677-4B05-A9B3-0C1938D6430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05" name="Graphic 104" descr="Loan">
            <a:extLst>
              <a:ext uri="{FF2B5EF4-FFF2-40B4-BE49-F238E27FC236}">
                <a16:creationId xmlns:a16="http://schemas.microsoft.com/office/drawing/2014/main" id="{4A658650-29E7-40B2-B7BC-28E6362E18C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2063250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96326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pic>
        <p:nvPicPr>
          <p:cNvPr id="23" name="Graphic 22" descr="Loan">
            <a:extLst>
              <a:ext uri="{FF2B5EF4-FFF2-40B4-BE49-F238E27FC236}">
                <a16:creationId xmlns:a16="http://schemas.microsoft.com/office/drawing/2014/main" id="{E9A6CD7E-DB52-4E92-8400-210F5CC28CA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17800" y="338196"/>
            <a:ext cx="408804" cy="408804"/>
          </a:xfrm>
          <a:prstGeom prst="rect">
            <a:avLst/>
          </a:prstGeom>
        </p:spPr>
      </p:pic>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eigen middelen,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766434671"/>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58409327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2613352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inwoners</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grpSp>
        <p:nvGrpSpPr>
          <p:cNvPr id="24" name="Group 23">
            <a:extLst>
              <a:ext uri="{FF2B5EF4-FFF2-40B4-BE49-F238E27FC236}">
                <a16:creationId xmlns:a16="http://schemas.microsoft.com/office/drawing/2014/main" id="{B0F39471-3413-40F3-B5E9-F8C11D6891EF}"/>
              </a:ext>
            </a:extLst>
          </p:cNvPr>
          <p:cNvGrpSpPr/>
          <p:nvPr/>
        </p:nvGrpSpPr>
        <p:grpSpPr>
          <a:xfrm>
            <a:off x="705467" y="5997771"/>
            <a:ext cx="2406093" cy="247650"/>
            <a:chOff x="705467" y="5715567"/>
            <a:chExt cx="2406093" cy="247650"/>
          </a:xfrm>
        </p:grpSpPr>
        <p:sp>
          <p:nvSpPr>
            <p:cNvPr id="25" name="Rectangle 24">
              <a:extLst>
                <a:ext uri="{FF2B5EF4-FFF2-40B4-BE49-F238E27FC236}">
                  <a16:creationId xmlns:a16="http://schemas.microsoft.com/office/drawing/2014/main" id="{433F6C7B-BAB6-4B1B-8DC7-7F7C75130E13}"/>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FBBE51A8-B3FF-4EA3-854D-393B7767E42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34" name="Rectangle 33">
              <a:extLst>
                <a:ext uri="{FF2B5EF4-FFF2-40B4-BE49-F238E27FC236}">
                  <a16:creationId xmlns:a16="http://schemas.microsoft.com/office/drawing/2014/main" id="{A8DA9DFB-482F-4FDA-B15F-A42BEDC5C324}"/>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spTree>
    <p:extLst>
      <p:ext uri="{BB962C8B-B14F-4D97-AF65-F5344CB8AC3E}">
        <p14:creationId xmlns:p14="http://schemas.microsoft.com/office/powerpoint/2010/main" val="7274642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4569470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19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€32 meer nettering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979107003"/>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46939057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2.542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97313459"/>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2079390"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pic>
        <p:nvPicPr>
          <p:cNvPr id="26" name="Graphic 25" descr="Loan">
            <a:extLst>
              <a:ext uri="{FF2B5EF4-FFF2-40B4-BE49-F238E27FC236}">
                <a16:creationId xmlns:a16="http://schemas.microsoft.com/office/drawing/2014/main" id="{9A1C6CD3-5F42-4883-92F1-2F44AF706B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59112EF4-5A8F-46FB-BB1E-AA58B2E5885F}"/>
              </a:ext>
            </a:extLst>
          </p:cNvPr>
          <p:cNvSpPr>
            <a:spLocks noGrp="1"/>
          </p:cNvSpPr>
          <p:nvPr>
            <p:ph type="title"/>
          </p:nvPr>
        </p:nvSpPr>
        <p:spPr>
          <a:xfrm>
            <a:off x="1126604" y="432069"/>
            <a:ext cx="10359929" cy="331917"/>
          </a:xfrm>
        </p:spPr>
        <p:txBody>
          <a:bodyPr/>
          <a:lstStyle/>
          <a:p>
            <a:r>
              <a:rPr lang="nl-NL" sz="1800" dirty="0">
                <a:solidFill>
                  <a:srgbClr val="22777B"/>
                </a:solidFill>
              </a:rPr>
              <a:t>Cluster Eigen middelen – </a:t>
            </a:r>
            <a:endParaRPr lang="nl-NL" dirty="0"/>
          </a:p>
        </p:txBody>
      </p:sp>
      <p:sp>
        <p:nvSpPr>
          <p:cNvPr id="37" name="Title 2">
            <a:extLst>
              <a:ext uri="{FF2B5EF4-FFF2-40B4-BE49-F238E27FC236}">
                <a16:creationId xmlns:a16="http://schemas.microsoft.com/office/drawing/2014/main" id="{CABC3F9E-B32E-4912-BB39-216027A5E07C}"/>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spTree>
    <p:extLst>
      <p:ext uri="{BB962C8B-B14F-4D97-AF65-F5344CB8AC3E}">
        <p14:creationId xmlns:p14="http://schemas.microsoft.com/office/powerpoint/2010/main" val="3955996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extLst>
              <p:ext uri="{D42A27DB-BD31-4B8C-83A1-F6EECF244321}">
                <p14:modId xmlns:p14="http://schemas.microsoft.com/office/powerpoint/2010/main" val="13127897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8" name="Text Placeholder 5">
            <a:hlinkClick r:id="rId6" action="ppaction://hlinksldjump"/>
            <a:extLst>
              <a:ext uri="{FF2B5EF4-FFF2-40B4-BE49-F238E27FC236}">
                <a16:creationId xmlns:a16="http://schemas.microsoft.com/office/drawing/2014/main" id="{0EE31AB7-1168-40B3-8377-CA9B0FBD57F6}"/>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10" name="Text Placeholder 5">
            <a:hlinkClick r:id="rId7" action="ppaction://hlinksldjump"/>
            <a:extLst>
              <a:ext uri="{FF2B5EF4-FFF2-40B4-BE49-F238E27FC236}">
                <a16:creationId xmlns:a16="http://schemas.microsoft.com/office/drawing/2014/main" id="{959BCC74-7152-4252-AE7F-69F635ECA5FB}"/>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11" name="Text Placeholder 5">
            <a:hlinkClick r:id="rId8" action="ppaction://hlinksldjump"/>
            <a:extLst>
              <a:ext uri="{FF2B5EF4-FFF2-40B4-BE49-F238E27FC236}">
                <a16:creationId xmlns:a16="http://schemas.microsoft.com/office/drawing/2014/main" id="{3B814BD7-C903-4E4C-9CEC-D8FC82304DAF}"/>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16200000">
            <a:off x="10407638" y="5722552"/>
            <a:ext cx="482600" cy="482600"/>
          </a:xfrm>
          <a:prstGeom prst="rect">
            <a:avLst/>
          </a:prstGeom>
        </p:spPr>
      </p:pic>
      <p:pic>
        <p:nvPicPr>
          <p:cNvPr id="13" name="Graphic 12" descr="Arrow: Straight">
            <a:extLst>
              <a:ext uri="{FF2B5EF4-FFF2-40B4-BE49-F238E27FC236}">
                <a16:creationId xmlns:a16="http://schemas.microsoft.com/office/drawing/2014/main" id="{588F1009-01FA-41DD-89E6-E9F2D623622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2453141"/>
            <a:ext cx="418002" cy="396000"/>
          </a:xfrm>
          <a:prstGeom prst="rect">
            <a:avLst/>
          </a:prstGeom>
        </p:spPr>
      </p:pic>
      <p:sp>
        <p:nvSpPr>
          <p:cNvPr id="17" name="Text Placeholder 5">
            <a:hlinkClick r:id="rId13" action="ppaction://hlinksldjump"/>
            <a:extLst>
              <a:ext uri="{FF2B5EF4-FFF2-40B4-BE49-F238E27FC236}">
                <a16:creationId xmlns:a16="http://schemas.microsoft.com/office/drawing/2014/main" id="{F4B08ACA-57B9-4F7C-8DF9-96F38B999516}"/>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27" name="Title 4">
            <a:hlinkClick r:id="rId13" action="ppaction://hlinksldjump"/>
            <a:extLst>
              <a:ext uri="{FF2B5EF4-FFF2-40B4-BE49-F238E27FC236}">
                <a16:creationId xmlns:a16="http://schemas.microsoft.com/office/drawing/2014/main" id="{77A9BBDE-6002-4B4A-8B43-AFE44CA2423F}"/>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28" name="Rectangle 27">
            <a:extLst>
              <a:ext uri="{FF2B5EF4-FFF2-40B4-BE49-F238E27FC236}">
                <a16:creationId xmlns:a16="http://schemas.microsoft.com/office/drawing/2014/main" id="{8A8503BF-4DA4-40CF-824E-B732DBE95B51}"/>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9" name="TextBox 28">
            <a:extLst>
              <a:ext uri="{FF2B5EF4-FFF2-40B4-BE49-F238E27FC236}">
                <a16:creationId xmlns:a16="http://schemas.microsoft.com/office/drawing/2014/main" id="{C3B3CCA0-B0AF-4582-96AE-BCF2AC25E56B}"/>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Rectangle 29">
            <a:extLst>
              <a:ext uri="{FF2B5EF4-FFF2-40B4-BE49-F238E27FC236}">
                <a16:creationId xmlns:a16="http://schemas.microsoft.com/office/drawing/2014/main" id="{705DACBE-0565-4A65-8DC1-81392FF0861E}"/>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31" name="Group 30">
            <a:extLst>
              <a:ext uri="{FF2B5EF4-FFF2-40B4-BE49-F238E27FC236}">
                <a16:creationId xmlns:a16="http://schemas.microsoft.com/office/drawing/2014/main" id="{46272F57-BD19-43F9-8523-DDE46CF345B2}"/>
              </a:ext>
            </a:extLst>
          </p:cNvPr>
          <p:cNvGrpSpPr/>
          <p:nvPr/>
        </p:nvGrpSpPr>
        <p:grpSpPr>
          <a:xfrm>
            <a:off x="66790" y="6692947"/>
            <a:ext cx="544183" cy="124497"/>
            <a:chOff x="2836862" y="3068799"/>
            <a:chExt cx="3837128" cy="877845"/>
          </a:xfrm>
          <a:solidFill>
            <a:schemeClr val="bg1"/>
          </a:solidFill>
        </p:grpSpPr>
        <p:sp>
          <p:nvSpPr>
            <p:cNvPr id="32" name="TextBox 31">
              <a:extLst>
                <a:ext uri="{FF2B5EF4-FFF2-40B4-BE49-F238E27FC236}">
                  <a16:creationId xmlns:a16="http://schemas.microsoft.com/office/drawing/2014/main" id="{029B7445-CAD6-454F-B8EB-1382FD4785DD}"/>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3" name="TextBox 32">
              <a:extLst>
                <a:ext uri="{FF2B5EF4-FFF2-40B4-BE49-F238E27FC236}">
                  <a16:creationId xmlns:a16="http://schemas.microsoft.com/office/drawing/2014/main" id="{ED192109-DCEC-4545-A1EC-8E5C2D2A57BA}"/>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4" name="TextBox 33">
              <a:extLst>
                <a:ext uri="{FF2B5EF4-FFF2-40B4-BE49-F238E27FC236}">
                  <a16:creationId xmlns:a16="http://schemas.microsoft.com/office/drawing/2014/main" id="{6A377595-2F6C-464A-AD6D-181BBD0BBAF4}"/>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5" name="TextBox 34">
              <a:extLst>
                <a:ext uri="{FF2B5EF4-FFF2-40B4-BE49-F238E27FC236}">
                  <a16:creationId xmlns:a16="http://schemas.microsoft.com/office/drawing/2014/main" id="{FEB4C301-AA3C-48BD-A5E0-92315D78C627}"/>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6" name="TextBox 35">
              <a:extLst>
                <a:ext uri="{FF2B5EF4-FFF2-40B4-BE49-F238E27FC236}">
                  <a16:creationId xmlns:a16="http://schemas.microsoft.com/office/drawing/2014/main" id="{E68A0EB0-2737-40A0-A8A2-C463BAF6E86C}"/>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7" name="TextBox 36">
              <a:extLst>
                <a:ext uri="{FF2B5EF4-FFF2-40B4-BE49-F238E27FC236}">
                  <a16:creationId xmlns:a16="http://schemas.microsoft.com/office/drawing/2014/main" id="{790BD577-4843-4F6A-9954-A47F0C05C9E0}"/>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8" name="TextBox 37">
              <a:extLst>
                <a:ext uri="{FF2B5EF4-FFF2-40B4-BE49-F238E27FC236}">
                  <a16:creationId xmlns:a16="http://schemas.microsoft.com/office/drawing/2014/main" id="{2C8F8296-18AB-46AE-9189-210D54278E0F}"/>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9" name="TextBox 38">
              <a:extLst>
                <a:ext uri="{FF2B5EF4-FFF2-40B4-BE49-F238E27FC236}">
                  <a16:creationId xmlns:a16="http://schemas.microsoft.com/office/drawing/2014/main" id="{17AC35EB-3DBD-457E-AE31-FB8E130A999E}"/>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0" name="TextBox 39">
              <a:extLst>
                <a:ext uri="{FF2B5EF4-FFF2-40B4-BE49-F238E27FC236}">
                  <a16:creationId xmlns:a16="http://schemas.microsoft.com/office/drawing/2014/main" id="{C911A545-BEAE-400E-BCF2-775B33703CF1}"/>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1" name="TextBox 40">
              <a:extLst>
                <a:ext uri="{FF2B5EF4-FFF2-40B4-BE49-F238E27FC236}">
                  <a16:creationId xmlns:a16="http://schemas.microsoft.com/office/drawing/2014/main" id="{ACB7E944-C186-4D95-990D-30D71112625B}"/>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2" name="TextBox 41">
              <a:extLst>
                <a:ext uri="{FF2B5EF4-FFF2-40B4-BE49-F238E27FC236}">
                  <a16:creationId xmlns:a16="http://schemas.microsoft.com/office/drawing/2014/main" id="{5095A63F-189B-49C6-A598-2DF80EE52920}"/>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43" name="TextBox 42">
              <a:extLst>
                <a:ext uri="{FF2B5EF4-FFF2-40B4-BE49-F238E27FC236}">
                  <a16:creationId xmlns:a16="http://schemas.microsoft.com/office/drawing/2014/main" id="{D6D94620-385A-4ABD-8C1C-D5D44138F6DD}"/>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Tree>
    <p:extLst>
      <p:ext uri="{BB962C8B-B14F-4D97-AF65-F5344CB8AC3E}">
        <p14:creationId xmlns:p14="http://schemas.microsoft.com/office/powerpoint/2010/main" val="4021742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4768592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Eigen middelen,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107493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30" name="Graphic 29" descr="Loan">
            <a:extLst>
              <a:ext uri="{FF2B5EF4-FFF2-40B4-BE49-F238E27FC236}">
                <a16:creationId xmlns:a16="http://schemas.microsoft.com/office/drawing/2014/main" id="{2E1D0895-D254-4881-BB81-A59AAD18F6F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31" name="Title 2">
            <a:extLst>
              <a:ext uri="{FF2B5EF4-FFF2-40B4-BE49-F238E27FC236}">
                <a16:creationId xmlns:a16="http://schemas.microsoft.com/office/drawing/2014/main" id="{4F55F1B6-219F-4851-B777-389DD3A2ABD9}"/>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37" name="Title 2">
            <a:extLst>
              <a:ext uri="{FF2B5EF4-FFF2-40B4-BE49-F238E27FC236}">
                <a16:creationId xmlns:a16="http://schemas.microsoft.com/office/drawing/2014/main" id="{E22171D4-F612-4591-A4FA-E3A8E9EFA1BF}"/>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spTree>
    <p:extLst>
      <p:ext uri="{BB962C8B-B14F-4D97-AF65-F5344CB8AC3E}">
        <p14:creationId xmlns:p14="http://schemas.microsoft.com/office/powerpoint/2010/main" val="1150911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577391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02602578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OZB (woningen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eigenaar)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OZB (niet-woningen gebruiker)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-4,7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a:graphicFrameLocks noChangeAspect="1"/>
          </p:cNvGraphicFramePr>
          <p:nvPr>
            <p:extLst>
              <p:ext uri="{D42A27DB-BD31-4B8C-83A1-F6EECF244321}">
                <p14:modId xmlns:p14="http://schemas.microsoft.com/office/powerpoint/2010/main" val="336397161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pic>
        <p:nvPicPr>
          <p:cNvPr id="21" name="Graphic 20" descr="Loan">
            <a:extLst>
              <a:ext uri="{FF2B5EF4-FFF2-40B4-BE49-F238E27FC236}">
                <a16:creationId xmlns:a16="http://schemas.microsoft.com/office/drawing/2014/main" id="{FAC49DA0-C172-4253-A323-21A672920B1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17800" y="338196"/>
            <a:ext cx="408804" cy="408804"/>
          </a:xfrm>
          <a:prstGeom prst="rect">
            <a:avLst/>
          </a:prstGeom>
        </p:spPr>
      </p:pic>
      <p:sp>
        <p:nvSpPr>
          <p:cNvPr id="22" name="Title 2">
            <a:extLst>
              <a:ext uri="{FF2B5EF4-FFF2-40B4-BE49-F238E27FC236}">
                <a16:creationId xmlns:a16="http://schemas.microsoft.com/office/drawing/2014/main" id="{BBF32607-4DB4-44E3-A094-914C0945171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Eigen middelen – </a:t>
            </a:r>
            <a:endParaRPr lang="nl-NL"/>
          </a:p>
        </p:txBody>
      </p:sp>
      <p:sp>
        <p:nvSpPr>
          <p:cNvPr id="24" name="Title 2">
            <a:extLst>
              <a:ext uri="{FF2B5EF4-FFF2-40B4-BE49-F238E27FC236}">
                <a16:creationId xmlns:a16="http://schemas.microsoft.com/office/drawing/2014/main" id="{CC26ABCC-BE06-4A95-8102-D3E54629DA8E}"/>
              </a:ext>
            </a:extLst>
          </p:cNvPr>
          <p:cNvSpPr txBox="1">
            <a:spLocks/>
          </p:cNvSpPr>
          <p:nvPr/>
        </p:nvSpPr>
        <p:spPr>
          <a:xfrm>
            <a:off x="362214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spTree>
    <p:extLst>
      <p:ext uri="{BB962C8B-B14F-4D97-AF65-F5344CB8AC3E}">
        <p14:creationId xmlns:p14="http://schemas.microsoft.com/office/powerpoint/2010/main" val="19052271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37D0D83C-7C6F-4DBB-848C-D19472181597}"/>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D32FB74-A1EB-4AFC-9D98-C6502CD6CB75}"/>
              </a:ext>
            </a:extLst>
          </p:cNvPr>
          <p:cNvSpPr txBox="1">
            <a:spLocks/>
          </p:cNvSpPr>
          <p:nvPr/>
        </p:nvSpPr>
        <p:spPr>
          <a:xfrm>
            <a:off x="130213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Inkomen en participatie</a:t>
            </a:r>
          </a:p>
        </p:txBody>
      </p:sp>
      <p:sp>
        <p:nvSpPr>
          <p:cNvPr id="108" name="Text Placeholder 5">
            <a:hlinkClick r:id="rId13" action="ppaction://hlinksldjump"/>
            <a:extLst>
              <a:ext uri="{FF2B5EF4-FFF2-40B4-BE49-F238E27FC236}">
                <a16:creationId xmlns:a16="http://schemas.microsoft.com/office/drawing/2014/main" id="{72EF2CEC-0C5A-490F-8E51-2EA81E79FFE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C1F5CBD0-8727-435C-8E1C-F315C55A838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D8FE3CD9-6244-461A-A73C-F4E8E1D98B0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64CE51D-2FFE-4F54-8DF4-D3E272F0A61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A11E2BAE-ABD2-4086-939E-42BEAADCAD08}"/>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E366ED69-784D-4B6E-9BCD-68002AFFA35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162C8F7F-BD02-4210-8EA2-6DC497A9631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80F5B31-F942-49FA-9BDB-E94827503A1F}"/>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339D1DB-7E47-4748-B3CA-6B30A5E2398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AD3A9EE7-343E-4056-B5CB-68F36ACF1B76}"/>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DB8C669-852A-4D1F-9D55-4DD83D8D3BA0}"/>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DB459DD3-7142-460B-82E1-CA91D7EB215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B90E61A-7EA6-4F30-BAA1-D41643F2C4EA}"/>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6B4CD48-078B-41B2-A53B-24DF5B7BD2B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F8B19412-F650-4B38-A60F-3520A4C3190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D09EBD9A-70B4-4592-B162-D117BD9E830C}"/>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FD78455A-85E5-43E4-89E1-09CF80233C8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172E058-F2DB-41FB-AFEE-5CDC3607E28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0096DC2C-7158-4EC4-86B3-6FD66E6DE91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724523C-3BBF-4EF3-B77D-44763F976B88}"/>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26DD08C3-7BB0-452A-A98B-4CD37E8F211D}"/>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6C4F4A0C-5EE7-4BA2-B7A3-AEB43F508981}"/>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5B13230A-B25E-40CF-9A1E-9A114E7FB9E4}"/>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6BF47CB-200F-4456-8250-FFE52E76602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8C45BE60-9800-436F-9C54-667A9EDE9FB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55CA3F06-D13A-4A30-B15E-9B395788EF8B}"/>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136214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771380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inkomen en participatie</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148749108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031719720"/>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312293517"/>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5DEB02C1-8305-409A-84B0-DD13F5912D7D}"/>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7" name="Title 2">
            <a:extLst>
              <a:ext uri="{FF2B5EF4-FFF2-40B4-BE49-F238E27FC236}">
                <a16:creationId xmlns:a16="http://schemas.microsoft.com/office/drawing/2014/main" id="{AE11D547-A7D5-443E-8E38-68A601CF2922}"/>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18" name="Graphic 17" descr="Coins">
            <a:extLst>
              <a:ext uri="{FF2B5EF4-FFF2-40B4-BE49-F238E27FC236}">
                <a16:creationId xmlns:a16="http://schemas.microsoft.com/office/drawing/2014/main" id="{83ACE5A9-B831-4FBA-A47F-CE6AC210AE3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76651" y="446378"/>
            <a:ext cx="303298" cy="303298"/>
          </a:xfrm>
          <a:prstGeom prst="rect">
            <a:avLst/>
          </a:prstGeom>
        </p:spPr>
      </p:pic>
      <p:grpSp>
        <p:nvGrpSpPr>
          <p:cNvPr id="20" name="Group 19">
            <a:extLst>
              <a:ext uri="{FF2B5EF4-FFF2-40B4-BE49-F238E27FC236}">
                <a16:creationId xmlns:a16="http://schemas.microsoft.com/office/drawing/2014/main" id="{C7B030B9-72DB-480D-9451-A444EEE6A0C1}"/>
              </a:ext>
            </a:extLst>
          </p:cNvPr>
          <p:cNvGrpSpPr/>
          <p:nvPr/>
        </p:nvGrpSpPr>
        <p:grpSpPr>
          <a:xfrm>
            <a:off x="705467" y="5997771"/>
            <a:ext cx="3457332" cy="247650"/>
            <a:chOff x="705467" y="5715567"/>
            <a:chExt cx="3457332" cy="247650"/>
          </a:xfrm>
        </p:grpSpPr>
        <p:sp>
          <p:nvSpPr>
            <p:cNvPr id="21" name="Rectangle 20">
              <a:extLst>
                <a:ext uri="{FF2B5EF4-FFF2-40B4-BE49-F238E27FC236}">
                  <a16:creationId xmlns:a16="http://schemas.microsoft.com/office/drawing/2014/main" id="{0966B000-FAC3-4EBC-B187-DD4B75EEA9BA}"/>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21">
              <a:extLst>
                <a:ext uri="{FF2B5EF4-FFF2-40B4-BE49-F238E27FC236}">
                  <a16:creationId xmlns:a16="http://schemas.microsoft.com/office/drawing/2014/main" id="{A5A7CF15-9B21-4B33-ABE9-48CC2220240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EB3403C-85DB-47FD-A408-9994EADDA90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4" name="Rectangle 23">
              <a:extLst>
                <a:ext uri="{FF2B5EF4-FFF2-40B4-BE49-F238E27FC236}">
                  <a16:creationId xmlns:a16="http://schemas.microsoft.com/office/drawing/2014/main" id="{FE0FD181-5F73-454F-9960-99A42C85F8E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9BFE47B0-DDFB-4A32-B429-B4B1CB179E33}"/>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4456676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€26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7182344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732783044"/>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2.995 / 2.099</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56972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29816607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985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5F34497-6D71-4797-A967-3191F98E09B9}"/>
              </a:ext>
            </a:extLst>
          </p:cNvPr>
          <p:cNvSpPr>
            <a:spLocks noGrp="1"/>
          </p:cNvSpPr>
          <p:nvPr>
            <p:ph type="title"/>
          </p:nvPr>
        </p:nvSpPr>
        <p:spPr>
          <a:xfrm>
            <a:off x="1126604" y="432069"/>
            <a:ext cx="10359929" cy="331917"/>
          </a:xfrm>
        </p:spPr>
        <p:txBody>
          <a:bodyPr/>
          <a:lstStyle/>
          <a:p>
            <a:r>
              <a:rPr lang="nl-NL" sz="1800" dirty="0">
                <a:solidFill>
                  <a:srgbClr val="22777B"/>
                </a:solidFill>
              </a:rPr>
              <a:t>Cluster Inkomen en participatie – </a:t>
            </a:r>
            <a:endParaRPr lang="nl-NL" dirty="0"/>
          </a:p>
        </p:txBody>
      </p:sp>
      <p:sp>
        <p:nvSpPr>
          <p:cNvPr id="18" name="Title 2">
            <a:extLst>
              <a:ext uri="{FF2B5EF4-FFF2-40B4-BE49-F238E27FC236}">
                <a16:creationId xmlns:a16="http://schemas.microsoft.com/office/drawing/2014/main" id="{CFCF4384-9180-42B5-976E-D3EC06352A73}"/>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Gemeente Amsterdam (1/3)</a:t>
            </a:r>
            <a:endParaRPr lang="nl-NL" dirty="0"/>
          </a:p>
        </p:txBody>
      </p:sp>
      <p:pic>
        <p:nvPicPr>
          <p:cNvPr id="19" name="Graphic 18" descr="Coins">
            <a:extLst>
              <a:ext uri="{FF2B5EF4-FFF2-40B4-BE49-F238E27FC236}">
                <a16:creationId xmlns:a16="http://schemas.microsoft.com/office/drawing/2014/main" id="{EAD0373D-D61C-4A5A-ABEC-CDDFBD09B8E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401368838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90187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Inkomen en participatie,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72133556"/>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5D24808A-B95A-4C10-861D-F3E3074AEFB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31" name="Title 2">
            <a:extLst>
              <a:ext uri="{FF2B5EF4-FFF2-40B4-BE49-F238E27FC236}">
                <a16:creationId xmlns:a16="http://schemas.microsoft.com/office/drawing/2014/main" id="{784F947C-A827-4FFF-9C21-FA74ACE2FBD0}"/>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Graphic 36" descr="Coins">
            <a:extLst>
              <a:ext uri="{FF2B5EF4-FFF2-40B4-BE49-F238E27FC236}">
                <a16:creationId xmlns:a16="http://schemas.microsoft.com/office/drawing/2014/main" id="{047CD9D9-A85F-4B6B-BA75-79F0A37B680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1649684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87472780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43100757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Re-integratie klassiek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Eenpersoonshuishoudens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Loonkostensubsidie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93042726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52400162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Participatie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Armoedebestrijding kinderen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Schulden en armoede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Perspectief op werk 2020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3296349000"/>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C27D195-E6BE-43FB-A2A9-07549664E2A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Inkomen en participatie – </a:t>
            </a:r>
            <a:endParaRPr lang="nl-NL"/>
          </a:p>
        </p:txBody>
      </p:sp>
      <p:sp>
        <p:nvSpPr>
          <p:cNvPr id="22" name="Title 2">
            <a:extLst>
              <a:ext uri="{FF2B5EF4-FFF2-40B4-BE49-F238E27FC236}">
                <a16:creationId xmlns:a16="http://schemas.microsoft.com/office/drawing/2014/main" id="{C0563218-7F77-43B8-B47E-BEE9B50108DF}"/>
              </a:ext>
            </a:extLst>
          </p:cNvPr>
          <p:cNvSpPr txBox="1">
            <a:spLocks/>
          </p:cNvSpPr>
          <p:nvPr/>
        </p:nvSpPr>
        <p:spPr>
          <a:xfrm>
            <a:off x="4445108"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Graphic 23" descr="Coins">
            <a:extLst>
              <a:ext uri="{FF2B5EF4-FFF2-40B4-BE49-F238E27FC236}">
                <a16:creationId xmlns:a16="http://schemas.microsoft.com/office/drawing/2014/main" id="{56F2C103-9AE3-4E34-932C-E75C7477B46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76651" y="446378"/>
            <a:ext cx="303298" cy="303298"/>
          </a:xfrm>
          <a:prstGeom prst="rect">
            <a:avLst/>
          </a:prstGeom>
        </p:spPr>
      </p:pic>
    </p:spTree>
    <p:extLst>
      <p:ext uri="{BB962C8B-B14F-4D97-AF65-F5344CB8AC3E}">
        <p14:creationId xmlns:p14="http://schemas.microsoft.com/office/powerpoint/2010/main" val="582227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EEEF683-4E52-425C-AADA-4ED579B9A069}"/>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F91D41AC-E40D-48DD-BCE8-63E908AD18EF}"/>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8B1BDBA-50C4-4301-BF96-E833F8D2D3C1}"/>
              </a:ext>
            </a:extLst>
          </p:cNvPr>
          <p:cNvSpPr txBox="1">
            <a:spLocks/>
          </p:cNvSpPr>
          <p:nvPr/>
        </p:nvSpPr>
        <p:spPr>
          <a:xfrm>
            <a:off x="130213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Samenkracht en burgerparticipatie</a:t>
            </a:r>
          </a:p>
        </p:txBody>
      </p:sp>
      <p:sp>
        <p:nvSpPr>
          <p:cNvPr id="109" name="Text Placeholder 5">
            <a:hlinkClick r:id="rId14" action="ppaction://hlinksldjump"/>
            <a:extLst>
              <a:ext uri="{FF2B5EF4-FFF2-40B4-BE49-F238E27FC236}">
                <a16:creationId xmlns:a16="http://schemas.microsoft.com/office/drawing/2014/main" id="{F6FE2204-5EDA-4EC2-98AB-52DF42009CE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F787F7D4-BAEE-44FC-BEE4-4132A2098280}"/>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52CAE64-8924-4C18-A7B5-F010CC15EB7D}"/>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CF4DAB0D-2A32-497C-B84B-D604611B1F6E}"/>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28A9BA69-23DA-45DA-A77F-2426D67ED14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2287705-51A3-48E8-8A8D-6FB4E7A2B81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3F36E6C9-6353-47C3-B15A-E1DF6DB4E95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8688D598-9415-4573-B5A6-622489D1F65F}"/>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97B89949-52E5-4FCE-BF77-258B971F6EF7}"/>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EA9063A-5A5D-4918-92E7-011B1B77BAC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DE22FB3-64E2-44DA-A436-7D25CE35892C}"/>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D9AD8A47-D267-40E2-BE74-6CFC34144395}"/>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4BB4342-299D-4A04-A0EC-A8A157294A1C}"/>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D6CB4787-12C8-4D6D-88FD-79B77FB3415E}"/>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6D7469C-2587-429F-8590-D0299DD55A9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1D09999-F2B1-4C34-A660-18821F3BE662}"/>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AA346096-14BD-49F6-A755-73DBA4C9C3FB}"/>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6D3301E8-164C-4AA7-A133-50A43223D628}"/>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DA954F4C-C83A-4BB4-89C9-E3DA719CD8D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2C08A10-5DFF-49D5-A88B-EB30C653C5BB}"/>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47EEB785-E69E-4BBC-98EF-6919D759E925}"/>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F9EA8B28-02B5-4CE2-BF5B-8B79D5C912A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A7BDCE0-CB24-46E9-8381-5F349FDF383D}"/>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31A209D8-BD47-4BE6-A330-36156D827EED}"/>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64BFF4E-0642-4DF7-99CD-53C7AC94676C}"/>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3014278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0314858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samenkracht en burgerparticipatie,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64295724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856979698"/>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987078666"/>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CF6C9B65-D7E9-4423-850D-507D9EC9A58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7" name="Title 2">
            <a:extLst>
              <a:ext uri="{FF2B5EF4-FFF2-40B4-BE49-F238E27FC236}">
                <a16:creationId xmlns:a16="http://schemas.microsoft.com/office/drawing/2014/main" id="{D302FA56-30A6-47EF-B59F-03B2B8842375}"/>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20" name="Graphic 19" descr="Cheers">
            <a:extLst>
              <a:ext uri="{FF2B5EF4-FFF2-40B4-BE49-F238E27FC236}">
                <a16:creationId xmlns:a16="http://schemas.microsoft.com/office/drawing/2014/main" id="{2C39FCEB-D767-4723-B5A2-D5E3690F58F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432069"/>
            <a:ext cx="381526" cy="381526"/>
          </a:xfrm>
          <a:prstGeom prst="rect">
            <a:avLst/>
          </a:prstGeom>
        </p:spPr>
      </p:pic>
      <p:grpSp>
        <p:nvGrpSpPr>
          <p:cNvPr id="21" name="Group 20">
            <a:extLst>
              <a:ext uri="{FF2B5EF4-FFF2-40B4-BE49-F238E27FC236}">
                <a16:creationId xmlns:a16="http://schemas.microsoft.com/office/drawing/2014/main" id="{5B750A1F-B8EE-40FB-9ECC-3E852649C44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821D494-B8BF-412B-BCEE-7C12A4444F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0EC0BFAD-FF06-4835-86B1-88407343A88E}"/>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E5709084-4B27-4134-8FB7-1800F6EA3A6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E90F258F-82CD-4231-A6FF-BE1E4217DA68}"/>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3C36D21F-49F2-422B-83B4-4BC0878C885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1224912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29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€0 minder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801744448"/>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83815298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587 / 38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96506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13226008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980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661EAE17-458C-4F9A-8EF3-9BDA6AB3DCB4}"/>
              </a:ext>
            </a:extLst>
          </p:cNvPr>
          <p:cNvSpPr>
            <a:spLocks noGrp="1"/>
          </p:cNvSpPr>
          <p:nvPr>
            <p:ph type="title"/>
          </p:nvPr>
        </p:nvSpPr>
        <p:spPr>
          <a:xfrm>
            <a:off x="1126604" y="432069"/>
            <a:ext cx="10359929" cy="331917"/>
          </a:xfrm>
        </p:spPr>
        <p:txBody>
          <a:bodyPr/>
          <a:lstStyle/>
          <a:p>
            <a:r>
              <a:rPr lang="nl-NL" sz="1800" dirty="0">
                <a:solidFill>
                  <a:srgbClr val="22777B"/>
                </a:solidFill>
              </a:rPr>
              <a:t>Cluster Samenkracht en burgerparticipatie – </a:t>
            </a:r>
            <a:endParaRPr lang="nl-NL" dirty="0"/>
          </a:p>
        </p:txBody>
      </p:sp>
      <p:sp>
        <p:nvSpPr>
          <p:cNvPr id="18" name="Title 2">
            <a:extLst>
              <a:ext uri="{FF2B5EF4-FFF2-40B4-BE49-F238E27FC236}">
                <a16:creationId xmlns:a16="http://schemas.microsoft.com/office/drawing/2014/main" id="{816BF081-1D1E-4ADF-9871-9A7E544912FD}"/>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pic>
        <p:nvPicPr>
          <p:cNvPr id="19" name="Graphic 18" descr="Cheers">
            <a:extLst>
              <a:ext uri="{FF2B5EF4-FFF2-40B4-BE49-F238E27FC236}">
                <a16:creationId xmlns:a16="http://schemas.microsoft.com/office/drawing/2014/main" id="{4649A49B-231D-4FF3-A8D4-B202EC2A11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4294697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44989294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Werking van het gemeentefonds</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a:t>
            </a:fld>
            <a:endParaRPr lang="nl-NL"/>
          </a:p>
        </p:txBody>
      </p:sp>
      <p:sp>
        <p:nvSpPr>
          <p:cNvPr id="9" name="Content Placeholder 8">
            <a:extLst>
              <a:ext uri="{FF2B5EF4-FFF2-40B4-BE49-F238E27FC236}">
                <a16:creationId xmlns:a16="http://schemas.microsoft.com/office/drawing/2014/main" id="{AE597E2E-E90F-4DDA-A026-EF1556A47358}"/>
              </a:ext>
            </a:extLst>
          </p:cNvPr>
          <p:cNvSpPr>
            <a:spLocks noGrp="1"/>
          </p:cNvSpPr>
          <p:nvPr>
            <p:ph sz="quarter" idx="18"/>
          </p:nvPr>
        </p:nvSpPr>
        <p:spPr>
          <a:xfrm>
            <a:off x="666748" y="1592263"/>
            <a:ext cx="7162348" cy="4716462"/>
          </a:xfrm>
        </p:spPr>
        <p:txBody>
          <a:bodyPr/>
          <a:lstStyle/>
          <a:p>
            <a:r>
              <a:rPr lang="nl-NL" dirty="0"/>
              <a:t>Gemeenten ontvangen geld van de Rijksoverheid uit het gemeentefonds. Hiermee betalen zij een deel van hun uitgaven. Gemeenten mogen zelf bepalen waar ze dit geld aan besteden. Zij leggen daarover verantwoording af aan de gemeenteraad.</a:t>
            </a:r>
          </a:p>
          <a:p>
            <a:r>
              <a:rPr lang="nl-NL" b="1" dirty="0"/>
              <a:t>Omvang gemeentefonds per gemeente</a:t>
            </a:r>
          </a:p>
          <a:p>
            <a:r>
              <a:rPr lang="nl-NL" dirty="0"/>
              <a:t>Hoeveel geld individuele gemeenten uit het gemeentefonds krijgen, hangt af van de kenmerken en de belastingcapaciteit van de gemeenten. De belastingcapaciteit geeft aan hoeveel belasting een gemeente jaarlijks kan innen. De Rijksoverheid kijkt bij de verdeling van het gemeentefonds over de gemeenten onder meer naar: aantal inwoners; aantal jongeren; aantal uitkeringsgerechtigden; oppervlakte van de gemeente; grootte van de watergebieden.</a:t>
            </a:r>
          </a:p>
          <a:p>
            <a:r>
              <a:rPr lang="nl-NL" dirty="0"/>
              <a:t>Dit worden maatstaven genoemd. Er zijn ruim 60 maatstaven. Elke maatstaf heeft een bedrag ‘per eenheid’. De gemeente krijgt dus geld voor iedere inwoner, iedere jongere, enzovoorts. </a:t>
            </a:r>
          </a:p>
          <a:p>
            <a:r>
              <a:rPr lang="nl-NL" b="1" dirty="0"/>
              <a:t>Verdeling gemeentefonds</a:t>
            </a:r>
          </a:p>
          <a:p>
            <a:r>
              <a:rPr lang="nl-NL" dirty="0"/>
              <a:t>Het aandeel van een gemeente in het gemeentefonds is kleiner naarmate het vermogen om belastingen te heffen groter is. Het gaat hier om de WOZ-waarde van onroerende zaken in de gemeente, berekend tegen een voor alle gemeenten gelijk tarief. Meer over dit onderwerp staat op de pagina Gemeentelijke belastingen. Gemeenten ontvangen naast de algemene uitkering ook decentralisatie- en integratie-uitkeringen uit het gemeentefonds.</a:t>
            </a:r>
          </a:p>
          <a:p>
            <a:endParaRPr lang="nl-NL" dirty="0"/>
          </a:p>
        </p:txBody>
      </p:sp>
      <p:sp>
        <p:nvSpPr>
          <p:cNvPr id="22" name="Text Placeholder 14">
            <a:extLst>
              <a:ext uri="{FF2B5EF4-FFF2-40B4-BE49-F238E27FC236}">
                <a16:creationId xmlns:a16="http://schemas.microsoft.com/office/drawing/2014/main" id="{60A34C5E-4917-4ECD-8167-8021B7DC48F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https://www.rijksoverheid.nl/onderwerpen/financien-gemeenten-en-provincies/gemeentefonds </a:t>
            </a:r>
          </a:p>
        </p:txBody>
      </p:sp>
      <p:sp>
        <p:nvSpPr>
          <p:cNvPr id="23" name="Rectangle: Rounded Corners 22">
            <a:extLst>
              <a:ext uri="{FF2B5EF4-FFF2-40B4-BE49-F238E27FC236}">
                <a16:creationId xmlns:a16="http://schemas.microsoft.com/office/drawing/2014/main" id="{C7698712-9906-4CA0-BF55-A3A903BF1BBE}"/>
              </a:ext>
            </a:extLst>
          </p:cNvPr>
          <p:cNvSpPr/>
          <p:nvPr/>
        </p:nvSpPr>
        <p:spPr>
          <a:xfrm>
            <a:off x="8081841" y="1921314"/>
            <a:ext cx="3308348" cy="2107232"/>
          </a:xfrm>
          <a:prstGeom prst="roundRect">
            <a:avLst>
              <a:gd name="adj" fmla="val 3088"/>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Introductiefilmpje van Min. van BZK</a:t>
            </a:r>
          </a:p>
        </p:txBody>
      </p:sp>
      <p:sp>
        <p:nvSpPr>
          <p:cNvPr id="24" name="Content Placeholder 8">
            <a:extLst>
              <a:ext uri="{FF2B5EF4-FFF2-40B4-BE49-F238E27FC236}">
                <a16:creationId xmlns:a16="http://schemas.microsoft.com/office/drawing/2014/main" id="{D554CA4C-B828-46B4-B948-D1D6D0CD53AC}"/>
              </a:ext>
            </a:extLst>
          </p:cNvPr>
          <p:cNvSpPr txBox="1">
            <a:spLocks/>
          </p:cNvSpPr>
          <p:nvPr/>
        </p:nvSpPr>
        <p:spPr>
          <a:xfrm>
            <a:off x="8006080" y="1592263"/>
            <a:ext cx="3519172"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b="1" dirty="0"/>
              <a:t>Meer weten?</a:t>
            </a:r>
          </a:p>
        </p:txBody>
      </p:sp>
      <p:pic>
        <p:nvPicPr>
          <p:cNvPr id="16" name="Picture 15">
            <a:hlinkClick r:id="rId6"/>
            <a:extLst>
              <a:ext uri="{FF2B5EF4-FFF2-40B4-BE49-F238E27FC236}">
                <a16:creationId xmlns:a16="http://schemas.microsoft.com/office/drawing/2014/main" id="{C806E9C2-75AF-4562-9632-8E96D8E03AD6}"/>
              </a:ext>
            </a:extLst>
          </p:cNvPr>
          <p:cNvPicPr>
            <a:picLocks noChangeAspect="1"/>
          </p:cNvPicPr>
          <p:nvPr/>
        </p:nvPicPr>
        <p:blipFill rotWithShape="1">
          <a:blip r:embed="rId7">
            <a:duotone>
              <a:prstClr val="black"/>
              <a:schemeClr val="bg1">
                <a:lumMod val="75000"/>
                <a:tint val="45000"/>
                <a:satMod val="400000"/>
              </a:schemeClr>
            </a:duotone>
            <a:alphaModFix amt="50000"/>
          </a:blip>
          <a:srcRect l="4898" t="4025" r="3299" b="5833"/>
          <a:stretch/>
        </p:blipFill>
        <p:spPr>
          <a:xfrm>
            <a:off x="8289305" y="2264725"/>
            <a:ext cx="2866912" cy="1602983"/>
          </a:xfrm>
          <a:prstGeom prst="roundRect">
            <a:avLst>
              <a:gd name="adj" fmla="val 2881"/>
            </a:avLst>
          </a:prstGeom>
          <a:ln w="28575">
            <a:noFill/>
          </a:ln>
        </p:spPr>
      </p:pic>
      <p:grpSp>
        <p:nvGrpSpPr>
          <p:cNvPr id="18" name="Group 17">
            <a:extLst>
              <a:ext uri="{FF2B5EF4-FFF2-40B4-BE49-F238E27FC236}">
                <a16:creationId xmlns:a16="http://schemas.microsoft.com/office/drawing/2014/main" id="{0B4A5863-0401-47A5-A457-2375EB1B21D2}"/>
              </a:ext>
            </a:extLst>
          </p:cNvPr>
          <p:cNvGrpSpPr/>
          <p:nvPr/>
        </p:nvGrpSpPr>
        <p:grpSpPr>
          <a:xfrm>
            <a:off x="9213000" y="2625344"/>
            <a:ext cx="990600" cy="975261"/>
            <a:chOff x="0" y="0"/>
            <a:chExt cx="980141" cy="1004047"/>
          </a:xfrm>
        </p:grpSpPr>
        <p:sp>
          <p:nvSpPr>
            <p:cNvPr id="19" name="Oval 18">
              <a:hlinkClick r:id="rId6"/>
              <a:extLst>
                <a:ext uri="{FF2B5EF4-FFF2-40B4-BE49-F238E27FC236}">
                  <a16:creationId xmlns:a16="http://schemas.microsoft.com/office/drawing/2014/main" id="{A5B226F3-C548-41F8-9003-09EA501F5BAE}"/>
                </a:ext>
              </a:extLst>
            </p:cNvPr>
            <p:cNvSpPr/>
            <p:nvPr/>
          </p:nvSpPr>
          <p:spPr>
            <a:xfrm>
              <a:off x="0" y="0"/>
              <a:ext cx="980141" cy="1004047"/>
            </a:xfrm>
            <a:prstGeom prst="ellipse">
              <a:avLst/>
            </a:prstGeom>
            <a:solidFill>
              <a:schemeClr val="bg1">
                <a:lumMod val="75000"/>
                <a:alpha val="50000"/>
              </a:schemeClr>
            </a:solid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sp>
          <p:nvSpPr>
            <p:cNvPr id="20" name="Isosceles Triangle 19">
              <a:hlinkClick r:id="rId6"/>
              <a:extLst>
                <a:ext uri="{FF2B5EF4-FFF2-40B4-BE49-F238E27FC236}">
                  <a16:creationId xmlns:a16="http://schemas.microsoft.com/office/drawing/2014/main" id="{69939E14-85B6-4486-A3CA-20C136A53EC7}"/>
                </a:ext>
              </a:extLst>
            </p:cNvPr>
            <p:cNvSpPr/>
            <p:nvPr/>
          </p:nvSpPr>
          <p:spPr>
            <a:xfrm rot="5400000">
              <a:off x="343647" y="343647"/>
              <a:ext cx="415962" cy="358588"/>
            </a:xfrm>
            <a:prstGeom prst="triangle">
              <a:avLst/>
            </a:prstGeom>
            <a:solidFill>
              <a:schemeClr val="bg1"/>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l"/>
              <a:endParaRPr lang="en-GB" sz="1100"/>
            </a:p>
          </p:txBody>
        </p:sp>
      </p:grpSp>
      <p:sp>
        <p:nvSpPr>
          <p:cNvPr id="25" name="Rectangle: Rounded Corners 24">
            <a:hlinkClick r:id="rId8"/>
            <a:extLst>
              <a:ext uri="{FF2B5EF4-FFF2-40B4-BE49-F238E27FC236}">
                <a16:creationId xmlns:a16="http://schemas.microsoft.com/office/drawing/2014/main" id="{A66941CE-1C52-4C02-B856-488D66D7C4E9}"/>
              </a:ext>
            </a:extLst>
          </p:cNvPr>
          <p:cNvSpPr/>
          <p:nvPr/>
        </p:nvSpPr>
        <p:spPr>
          <a:xfrm>
            <a:off x="8081841" y="4144433"/>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Introductie uitleg</a:t>
            </a:r>
          </a:p>
        </p:txBody>
      </p:sp>
      <p:sp>
        <p:nvSpPr>
          <p:cNvPr id="26" name="Rectangle: Rounded Corners 25">
            <a:hlinkClick r:id="rId9"/>
            <a:extLst>
              <a:ext uri="{FF2B5EF4-FFF2-40B4-BE49-F238E27FC236}">
                <a16:creationId xmlns:a16="http://schemas.microsoft.com/office/drawing/2014/main" id="{0000F410-FD6D-4C13-BE76-174264075C4A}"/>
              </a:ext>
            </a:extLst>
          </p:cNvPr>
          <p:cNvSpPr/>
          <p:nvPr/>
        </p:nvSpPr>
        <p:spPr>
          <a:xfrm>
            <a:off x="8081841" y="4770107"/>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Toelichting op de berekening van de uitkeringen uit het gemeentefonds</a:t>
            </a:r>
          </a:p>
        </p:txBody>
      </p:sp>
      <p:sp>
        <p:nvSpPr>
          <p:cNvPr id="27" name="Rectangle: Rounded Corners 26">
            <a:hlinkClick r:id="rId10"/>
            <a:extLst>
              <a:ext uri="{FF2B5EF4-FFF2-40B4-BE49-F238E27FC236}">
                <a16:creationId xmlns:a16="http://schemas.microsoft.com/office/drawing/2014/main" id="{5A83D6BB-C81D-41D8-B921-D4BA3FE5F496}"/>
              </a:ext>
            </a:extLst>
          </p:cNvPr>
          <p:cNvSpPr/>
          <p:nvPr/>
        </p:nvSpPr>
        <p:spPr>
          <a:xfrm>
            <a:off x="8081841" y="5395781"/>
            <a:ext cx="3308348" cy="509787"/>
          </a:xfrm>
          <a:prstGeom prst="roundRect">
            <a:avLst>
              <a:gd name="adj" fmla="val 8874"/>
            </a:avLst>
          </a:prstGeom>
          <a:solidFill>
            <a:schemeClr val="bg1">
              <a:lumMod val="95000"/>
            </a:schemeClr>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effectLst/>
                <a:uLnTx/>
                <a:uFillTx/>
                <a:latin typeface="Corbel" panose="020B0503020204020204" pitchFamily="34" charset="0"/>
                <a:ea typeface="+mn-ea"/>
                <a:cs typeface="+mn-cs"/>
              </a:rPr>
              <a:t>Brongegevens met uitkeringen per jaar</a:t>
            </a:r>
          </a:p>
        </p:txBody>
      </p:sp>
    </p:spTree>
    <p:extLst>
      <p:ext uri="{BB962C8B-B14F-4D97-AF65-F5344CB8AC3E}">
        <p14:creationId xmlns:p14="http://schemas.microsoft.com/office/powerpoint/2010/main" val="32686429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747463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Samenkracht en burgerparticipatie,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24916139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454120D-59D5-433C-B01C-E6F8031ADB8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31" name="Title 2">
            <a:extLst>
              <a:ext uri="{FF2B5EF4-FFF2-40B4-BE49-F238E27FC236}">
                <a16:creationId xmlns:a16="http://schemas.microsoft.com/office/drawing/2014/main" id="{0C2C92E6-308A-4E20-A048-DD3AF65EB847}"/>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Graphic 36" descr="Cheers">
            <a:extLst>
              <a:ext uri="{FF2B5EF4-FFF2-40B4-BE49-F238E27FC236}">
                <a16:creationId xmlns:a16="http://schemas.microsoft.com/office/drawing/2014/main" id="{EC6079EA-569A-4EC3-87E0-6A8DFAC87F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8348679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74287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824723883"/>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36921412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27519193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Verhoging taalniveau statush</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Landelijke vreemdelingenvoorz</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446786572"/>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4F85685-CC2E-4266-8A2D-AE7998E9C79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Samenkracht en burgerparticipatie – </a:t>
            </a:r>
            <a:endParaRPr lang="nl-NL"/>
          </a:p>
        </p:txBody>
      </p:sp>
      <p:sp>
        <p:nvSpPr>
          <p:cNvPr id="22" name="Title 2">
            <a:extLst>
              <a:ext uri="{FF2B5EF4-FFF2-40B4-BE49-F238E27FC236}">
                <a16:creationId xmlns:a16="http://schemas.microsoft.com/office/drawing/2014/main" id="{B68675A2-17DF-418F-A74B-390871FE6496}"/>
              </a:ext>
            </a:extLst>
          </p:cNvPr>
          <p:cNvSpPr txBox="1">
            <a:spLocks/>
          </p:cNvSpPr>
          <p:nvPr/>
        </p:nvSpPr>
        <p:spPr>
          <a:xfrm>
            <a:off x="5524005"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Graphic 23" descr="Cheers">
            <a:extLst>
              <a:ext uri="{FF2B5EF4-FFF2-40B4-BE49-F238E27FC236}">
                <a16:creationId xmlns:a16="http://schemas.microsoft.com/office/drawing/2014/main" id="{AF6929C5-9B83-4B4E-97D8-A18D922640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432069"/>
            <a:ext cx="381526" cy="381526"/>
          </a:xfrm>
          <a:prstGeom prst="rect">
            <a:avLst/>
          </a:prstGeom>
        </p:spPr>
      </p:pic>
    </p:spTree>
    <p:extLst>
      <p:ext uri="{BB962C8B-B14F-4D97-AF65-F5344CB8AC3E}">
        <p14:creationId xmlns:p14="http://schemas.microsoft.com/office/powerpoint/2010/main" val="32840138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8E95B24E-F8F6-4DEE-95F2-5D3D26935E6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6A57973-2FD0-40B8-962C-F6CD21B62C41}"/>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0CE6EB15-5566-4058-B55B-91E6083D9D5D}"/>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877D6E1F-CF8C-4B16-89A0-DE16533D788E}"/>
              </a:ext>
            </a:extLst>
          </p:cNvPr>
          <p:cNvSpPr txBox="1">
            <a:spLocks/>
          </p:cNvSpPr>
          <p:nvPr/>
        </p:nvSpPr>
        <p:spPr>
          <a:xfrm>
            <a:off x="130213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Jeugd</a:t>
            </a:r>
          </a:p>
        </p:txBody>
      </p:sp>
      <p:sp>
        <p:nvSpPr>
          <p:cNvPr id="110" name="Text Placeholder 5">
            <a:hlinkClick r:id="rId15" action="ppaction://hlinksldjump"/>
            <a:extLst>
              <a:ext uri="{FF2B5EF4-FFF2-40B4-BE49-F238E27FC236}">
                <a16:creationId xmlns:a16="http://schemas.microsoft.com/office/drawing/2014/main" id="{20469900-91AD-482B-9848-EAFAE3EBA51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D24C8D22-B388-4AB1-B99D-0FED7DEA0D3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FC99A64B-2513-404D-8871-90F92DD13BDD}"/>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65C59CA-EDA2-4567-9017-0D1DC7ECD420}"/>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FAD803A6-3AE6-4CCE-9EF2-0DA2DCBEF4B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A48B27F5-1CB9-46DD-800F-E5936B4CE8B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309A8260-A54A-44BC-AE6F-8606C14BB5E3}"/>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F6BDAE05-2612-499C-82F1-F6AA051F2EC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AB7AD3BB-D613-43C1-817F-DE656FA9091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3D968905-698D-43EF-92F3-47829C174697}"/>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2B9F6A62-0487-4E8A-834D-DF9364C21B9E}"/>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CB73807-CC8E-461E-8448-1EA327DFBF89}"/>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03D95846-D9C1-456A-A684-BF6C94F5DA73}"/>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AA0D85C-345B-4081-BEFD-8E5C2AF44A5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84F6E027-2CF6-47D0-A5B2-8097C327BD4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99DA0AA0-BBB3-41CD-81B1-0274187042AE}"/>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DDBDF1DF-FF20-41ED-9F03-83D6939F723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89B0D875-22B3-44C8-84B5-BEE3D7366501}"/>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828A2324-36BE-4A7A-A8D5-78148C1BD936}"/>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92E5B712-9ACA-4973-BDBC-024308B47F87}"/>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EA6B59F-76FE-4698-8C69-1BE315228C71}"/>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060F478-4574-44C3-BA27-33D229F392C6}"/>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170683-620C-4FC9-9397-D69EBDB2CC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19A3F9BD-0EB5-4CBE-8E44-B975B8E2CCF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99852433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jeugd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52959170"/>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7" name="Title 2">
            <a:extLst>
              <a:ext uri="{FF2B5EF4-FFF2-40B4-BE49-F238E27FC236}">
                <a16:creationId xmlns:a16="http://schemas.microsoft.com/office/drawing/2014/main" id="{51370CF3-4A6D-41DF-A85B-0407EA803FBF}"/>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9" name="Group 28">
            <a:extLst>
              <a:ext uri="{FF2B5EF4-FFF2-40B4-BE49-F238E27FC236}">
                <a16:creationId xmlns:a16="http://schemas.microsoft.com/office/drawing/2014/main" id="{0D6F0895-C1AD-4583-9FB6-41C8F6B6132D}"/>
              </a:ext>
            </a:extLst>
          </p:cNvPr>
          <p:cNvGrpSpPr/>
          <p:nvPr/>
        </p:nvGrpSpPr>
        <p:grpSpPr>
          <a:xfrm>
            <a:off x="707973" y="316389"/>
            <a:ext cx="465286" cy="402724"/>
            <a:chOff x="9659003" y="256554"/>
            <a:chExt cx="2006158" cy="1736412"/>
          </a:xfrm>
          <a:solidFill>
            <a:srgbClr val="22777B"/>
          </a:solidFill>
        </p:grpSpPr>
        <p:pic>
          <p:nvPicPr>
            <p:cNvPr id="30" name="Graphic 29" descr="School girl">
              <a:extLst>
                <a:ext uri="{FF2B5EF4-FFF2-40B4-BE49-F238E27FC236}">
                  <a16:creationId xmlns:a16="http://schemas.microsoft.com/office/drawing/2014/main" id="{19A741B9-36F7-4849-A5D1-AD94A7371488}"/>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59003" y="256554"/>
              <a:ext cx="1392448" cy="1392448"/>
            </a:xfrm>
            <a:prstGeom prst="rect">
              <a:avLst/>
            </a:prstGeom>
          </p:spPr>
        </p:pic>
        <p:pic>
          <p:nvPicPr>
            <p:cNvPr id="31" name="Graphic 30" descr="School boy">
              <a:extLst>
                <a:ext uri="{FF2B5EF4-FFF2-40B4-BE49-F238E27FC236}">
                  <a16:creationId xmlns:a16="http://schemas.microsoft.com/office/drawing/2014/main" id="{C5D4455B-F911-4FA0-9C5E-9AE23B60959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10272713" y="600518"/>
              <a:ext cx="1392448" cy="1392448"/>
            </a:xfrm>
            <a:prstGeom prst="rect">
              <a:avLst/>
            </a:prstGeom>
          </p:spPr>
        </p:pic>
      </p:gr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406876216"/>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3"/>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39838084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4.181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3.659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3.659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20" name="Title 2">
            <a:extLst>
              <a:ext uri="{FF2B5EF4-FFF2-40B4-BE49-F238E27FC236}">
                <a16:creationId xmlns:a16="http://schemas.microsoft.com/office/drawing/2014/main" id="{20A9D9A8-59DA-4495-9797-B5BC05053F66}"/>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grpSp>
        <p:nvGrpSpPr>
          <p:cNvPr id="21" name="Group 20">
            <a:extLst>
              <a:ext uri="{FF2B5EF4-FFF2-40B4-BE49-F238E27FC236}">
                <a16:creationId xmlns:a16="http://schemas.microsoft.com/office/drawing/2014/main" id="{3CFC5956-ACC1-4608-A12D-5948ADCF1E5F}"/>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98157D93-18BB-4AE1-98C3-0B2925A2438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4C3FA53-875C-4DC6-9712-E33C092A7247}"/>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CD36A37F-FC8E-407C-8B0B-928E6DF2ACC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1BBA6673-7343-446A-B5E6-3CFC4CD01E7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0E03E7D0-6205-403C-92FA-032C7528939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8201242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€162 meer inkomsten dan de 4 vergelijkingsgemeenten</a:t>
            </a:r>
            <a:endParaRPr lang="nl-NL" dirty="0"/>
          </a:p>
        </p:txBody>
      </p:sp>
      <p:sp>
        <p:nvSpPr>
          <p:cNvPr id="20" name="Title 2">
            <a:extLst>
              <a:ext uri="{FF2B5EF4-FFF2-40B4-BE49-F238E27FC236}">
                <a16:creationId xmlns:a16="http://schemas.microsoft.com/office/drawing/2014/main" id="{B4149A74-1D0B-44B3-82C9-672AAFBEF073}"/>
              </a:ext>
            </a:extLst>
          </p:cNvPr>
          <p:cNvSpPr>
            <a:spLocks noGrp="1"/>
          </p:cNvSpPr>
          <p:nvPr>
            <p:ph type="title"/>
          </p:nvPr>
        </p:nvSpPr>
        <p:spPr>
          <a:xfrm>
            <a:off x="1126604" y="432069"/>
            <a:ext cx="10359929" cy="331917"/>
          </a:xfrm>
        </p:spPr>
        <p:txBody>
          <a:bodyPr/>
          <a:lstStyle/>
          <a:p>
            <a:r>
              <a:rPr lang="nl-NL" sz="1800" dirty="0">
                <a:solidFill>
                  <a:srgbClr val="22777B"/>
                </a:solidFill>
              </a:rPr>
              <a:t>Cluster Jeugd – </a:t>
            </a:r>
            <a:endParaRPr lang="nl-NL" dirty="0"/>
          </a:p>
        </p:txBody>
      </p:sp>
      <p:grpSp>
        <p:nvGrpSpPr>
          <p:cNvPr id="21" name="Group 20">
            <a:extLst>
              <a:ext uri="{FF2B5EF4-FFF2-40B4-BE49-F238E27FC236}">
                <a16:creationId xmlns:a16="http://schemas.microsoft.com/office/drawing/2014/main" id="{3ED8A296-54EC-4D12-BBF2-051479B3EB34}"/>
              </a:ext>
            </a:extLst>
          </p:cNvPr>
          <p:cNvGrpSpPr/>
          <p:nvPr/>
        </p:nvGrpSpPr>
        <p:grpSpPr>
          <a:xfrm>
            <a:off x="707973" y="316389"/>
            <a:ext cx="465286" cy="402724"/>
            <a:chOff x="9659003" y="256554"/>
            <a:chExt cx="2006158" cy="1736412"/>
          </a:xfrm>
          <a:solidFill>
            <a:srgbClr val="22777B"/>
          </a:solidFill>
        </p:grpSpPr>
        <p:pic>
          <p:nvPicPr>
            <p:cNvPr id="22" name="Graphic 21" descr="School girl">
              <a:extLst>
                <a:ext uri="{FF2B5EF4-FFF2-40B4-BE49-F238E27FC236}">
                  <a16:creationId xmlns:a16="http://schemas.microsoft.com/office/drawing/2014/main" id="{2B6F6DE7-56BA-4F44-8FA6-8C366FDDFE2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9659003" y="256554"/>
              <a:ext cx="1392448" cy="1392448"/>
            </a:xfrm>
            <a:prstGeom prst="rect">
              <a:avLst/>
            </a:prstGeom>
          </p:spPr>
        </p:pic>
        <p:pic>
          <p:nvPicPr>
            <p:cNvPr id="23" name="Graphic 22" descr="School boy">
              <a:extLst>
                <a:ext uri="{FF2B5EF4-FFF2-40B4-BE49-F238E27FC236}">
                  <a16:creationId xmlns:a16="http://schemas.microsoft.com/office/drawing/2014/main" id="{9030F9D6-CF7E-4F3D-B55A-2C6B0C938EA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0272713" y="600518"/>
              <a:ext cx="1392448" cy="1392448"/>
            </a:xfrm>
            <a:prstGeom prst="rect">
              <a:avLst/>
            </a:prstGeom>
          </p:spPr>
        </p:pic>
      </p:gr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77858902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88018109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 / 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4.421 / 771</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15853157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4.500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2210764"/>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2745"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24" name="Title 2">
            <a:extLst>
              <a:ext uri="{FF2B5EF4-FFF2-40B4-BE49-F238E27FC236}">
                <a16:creationId xmlns:a16="http://schemas.microsoft.com/office/drawing/2014/main" id="{A754FB7B-0778-4E7A-AF7D-6DF6310760FF}"/>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spTree>
    <p:extLst>
      <p:ext uri="{BB962C8B-B14F-4D97-AF65-F5344CB8AC3E}">
        <p14:creationId xmlns:p14="http://schemas.microsoft.com/office/powerpoint/2010/main" val="18956214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507385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Jeugd,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13153790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B3713C9-BE99-4B3B-8628-0AFFDB7006B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31" name="Group 30">
            <a:extLst>
              <a:ext uri="{FF2B5EF4-FFF2-40B4-BE49-F238E27FC236}">
                <a16:creationId xmlns:a16="http://schemas.microsoft.com/office/drawing/2014/main" id="{2FAFB4AF-CFCE-479E-9D86-61182DD1FD22}"/>
              </a:ext>
            </a:extLst>
          </p:cNvPr>
          <p:cNvGrpSpPr/>
          <p:nvPr/>
        </p:nvGrpSpPr>
        <p:grpSpPr>
          <a:xfrm>
            <a:off x="707973" y="316389"/>
            <a:ext cx="465286" cy="402724"/>
            <a:chOff x="9659003" y="256554"/>
            <a:chExt cx="2006158" cy="1736412"/>
          </a:xfrm>
          <a:solidFill>
            <a:srgbClr val="22777B"/>
          </a:solidFill>
        </p:grpSpPr>
        <p:pic>
          <p:nvPicPr>
            <p:cNvPr id="37" name="Graphic 36" descr="School girl">
              <a:extLst>
                <a:ext uri="{FF2B5EF4-FFF2-40B4-BE49-F238E27FC236}">
                  <a16:creationId xmlns:a16="http://schemas.microsoft.com/office/drawing/2014/main" id="{B1A00CA5-423D-4D6C-AA6C-C78513A4E97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9003" y="256554"/>
              <a:ext cx="1392448" cy="1392448"/>
            </a:xfrm>
            <a:prstGeom prst="rect">
              <a:avLst/>
            </a:prstGeom>
          </p:spPr>
        </p:pic>
        <p:pic>
          <p:nvPicPr>
            <p:cNvPr id="38" name="Graphic 37" descr="School boy">
              <a:extLst>
                <a:ext uri="{FF2B5EF4-FFF2-40B4-BE49-F238E27FC236}">
                  <a16:creationId xmlns:a16="http://schemas.microsoft.com/office/drawing/2014/main" id="{028E111E-3368-4D12-946B-CB9773FB93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272713" y="600518"/>
              <a:ext cx="1392448" cy="1392448"/>
            </a:xfrm>
            <a:prstGeom prst="rect">
              <a:avLst/>
            </a:prstGeom>
          </p:spPr>
        </p:pic>
      </p:grpSp>
      <p:sp>
        <p:nvSpPr>
          <p:cNvPr id="41" name="Title 2">
            <a:extLst>
              <a:ext uri="{FF2B5EF4-FFF2-40B4-BE49-F238E27FC236}">
                <a16:creationId xmlns:a16="http://schemas.microsoft.com/office/drawing/2014/main" id="{33F36CE5-0985-429E-91C9-ED5931A801D3}"/>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spTree>
    <p:extLst>
      <p:ext uri="{BB962C8B-B14F-4D97-AF65-F5344CB8AC3E}">
        <p14:creationId xmlns:p14="http://schemas.microsoft.com/office/powerpoint/2010/main" val="5902383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0349682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683699856"/>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 inkomen (huish.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Ouders lang psychisch medicijngebruik</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 2 of meer kinderen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BO leerlingen, leerlingengewicht 0,3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Jeugdigen in gezinnen armoederisico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3,8</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53725779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21781567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Voogdij 18 plus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Transformatiefonds SD Jeugd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Suppletie uitkering IUSD</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0,7</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7660004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4AD0DDC1-E0F8-4637-A4B2-7C679286992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Jeugd – </a:t>
            </a:r>
            <a:endParaRPr lang="nl-NL"/>
          </a:p>
        </p:txBody>
      </p:sp>
      <p:grpSp>
        <p:nvGrpSpPr>
          <p:cNvPr id="22" name="Group 21">
            <a:extLst>
              <a:ext uri="{FF2B5EF4-FFF2-40B4-BE49-F238E27FC236}">
                <a16:creationId xmlns:a16="http://schemas.microsoft.com/office/drawing/2014/main" id="{9CA5751C-6E18-4CA1-B69B-FB791C62D4E8}"/>
              </a:ext>
            </a:extLst>
          </p:cNvPr>
          <p:cNvGrpSpPr/>
          <p:nvPr/>
        </p:nvGrpSpPr>
        <p:grpSpPr>
          <a:xfrm>
            <a:off x="707973" y="316389"/>
            <a:ext cx="465286" cy="402724"/>
            <a:chOff x="9659003" y="256554"/>
            <a:chExt cx="2006158" cy="1736412"/>
          </a:xfrm>
          <a:solidFill>
            <a:srgbClr val="22777B"/>
          </a:solidFill>
        </p:grpSpPr>
        <p:pic>
          <p:nvPicPr>
            <p:cNvPr id="24" name="Graphic 23" descr="School girl">
              <a:extLst>
                <a:ext uri="{FF2B5EF4-FFF2-40B4-BE49-F238E27FC236}">
                  <a16:creationId xmlns:a16="http://schemas.microsoft.com/office/drawing/2014/main" id="{61DBC9F1-3335-4B8C-9C75-6300D1BA8D1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659003" y="256554"/>
              <a:ext cx="1392448" cy="1392448"/>
            </a:xfrm>
            <a:prstGeom prst="rect">
              <a:avLst/>
            </a:prstGeom>
          </p:spPr>
        </p:pic>
        <p:pic>
          <p:nvPicPr>
            <p:cNvPr id="25" name="Graphic 24" descr="School boy">
              <a:extLst>
                <a:ext uri="{FF2B5EF4-FFF2-40B4-BE49-F238E27FC236}">
                  <a16:creationId xmlns:a16="http://schemas.microsoft.com/office/drawing/2014/main" id="{1B52E8F1-92E5-425D-883F-93BCFC70F1D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0272713" y="600518"/>
              <a:ext cx="1392448" cy="1392448"/>
            </a:xfrm>
            <a:prstGeom prst="rect">
              <a:avLst/>
            </a:prstGeom>
          </p:spPr>
        </p:pic>
      </p:grpSp>
      <p:sp>
        <p:nvSpPr>
          <p:cNvPr id="26" name="Title 2">
            <a:extLst>
              <a:ext uri="{FF2B5EF4-FFF2-40B4-BE49-F238E27FC236}">
                <a16:creationId xmlns:a16="http://schemas.microsoft.com/office/drawing/2014/main" id="{4B6E29CB-FAB4-4C14-9BCD-6AD7C4815A0A}"/>
              </a:ext>
            </a:extLst>
          </p:cNvPr>
          <p:cNvSpPr txBox="1">
            <a:spLocks/>
          </p:cNvSpPr>
          <p:nvPr/>
        </p:nvSpPr>
        <p:spPr>
          <a:xfrm>
            <a:off x="266076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spTree>
    <p:extLst>
      <p:ext uri="{BB962C8B-B14F-4D97-AF65-F5344CB8AC3E}">
        <p14:creationId xmlns:p14="http://schemas.microsoft.com/office/powerpoint/2010/main" val="35272709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02D507C-AE64-4439-B581-B270569CC3C5}"/>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B484257F-D8BC-4167-9DAC-46B43E1D42AC}"/>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0AF20B6-BC73-4DB5-8984-952F089698C0}"/>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7F904F6A-0DDD-4A38-8C80-D93E6266692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AAEBA7F5-EE04-4DE5-BDCB-706133136D49}"/>
              </a:ext>
            </a:extLst>
          </p:cNvPr>
          <p:cNvSpPr txBox="1">
            <a:spLocks/>
          </p:cNvSpPr>
          <p:nvPr/>
        </p:nvSpPr>
        <p:spPr>
          <a:xfrm>
            <a:off x="3755089"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Maatschappelijke ondersteuning</a:t>
            </a:r>
          </a:p>
        </p:txBody>
      </p:sp>
      <p:sp>
        <p:nvSpPr>
          <p:cNvPr id="111" name="Text Placeholder 5">
            <a:hlinkClick r:id="rId16" action="ppaction://hlinksldjump"/>
            <a:extLst>
              <a:ext uri="{FF2B5EF4-FFF2-40B4-BE49-F238E27FC236}">
                <a16:creationId xmlns:a16="http://schemas.microsoft.com/office/drawing/2014/main" id="{258537A6-2153-4F9D-830E-1BCBCAF774A8}"/>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6F62A3F-9D27-42BF-B5EC-149957E3273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BC5A8FD7-8822-4602-A65C-89CFE10BAF3E}"/>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68BEF2A-515D-4A83-8F36-F7CA85CEFDDD}"/>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C8225134-45D0-452D-90E2-D8EC0CC8CC65}"/>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9F376420-9228-4B71-A9D4-371469037185}"/>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CB130CA-4E7A-4830-ACF1-5212C3A2BD7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2C7CC1BB-2669-487D-96C8-5C217B4FD8E3}"/>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A27C8E88-1D62-4A03-880F-E874C7E06B80}"/>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97CE9B5E-B7C9-443E-BFBF-33A6372DD9B4}"/>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15857822-6132-4157-A3A9-277C366E74E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5D7D7D-79CB-4CC1-9358-28B8FAE31A37}"/>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3C385BD-385A-476B-B221-7B265548C7D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1D0A96A-2742-401C-A56E-63D36A705811}"/>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8B9D5CBA-846D-4A4A-B32E-BE8A6CE3E5A7}"/>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5C93078-4F9F-46AF-91DC-4ACC5EA4B9B9}"/>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21DE2C5B-098C-4174-BE12-91C8FA3DEF9F}"/>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17EB07A9-B942-48A0-8C85-28B1224EE28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15FBD6D-A4C7-43E0-A541-8A642FB59A34}"/>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033B8B13-8298-4A56-98AB-816495B2DB58}"/>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5FA6BEC-544C-4671-91FB-06E30590C52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1E4700C4-C1D9-483E-9160-E207209539D0}"/>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310B56-E74C-4685-9FB8-E8C3383BBE33}"/>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23166079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3875253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maatschappelijke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85632013"/>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39645198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1349876180"/>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76425D30-F449-4FEA-9210-B3CCC854D615}"/>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7" name="Title 2">
            <a:extLst>
              <a:ext uri="{FF2B5EF4-FFF2-40B4-BE49-F238E27FC236}">
                <a16:creationId xmlns:a16="http://schemas.microsoft.com/office/drawing/2014/main" id="{8B5BF174-DE99-41C6-B554-72439C0F5A30}"/>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20" name="Content Placeholder 155" descr="Care">
            <a:extLst>
              <a:ext uri="{FF2B5EF4-FFF2-40B4-BE49-F238E27FC236}">
                <a16:creationId xmlns:a16="http://schemas.microsoft.com/office/drawing/2014/main" id="{EABB7555-D9EF-40D7-B734-6A56BED45603}"/>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60855" y="391558"/>
            <a:ext cx="312974" cy="312974"/>
          </a:xfrm>
          <a:prstGeom prst="rect">
            <a:avLst/>
          </a:prstGeom>
        </p:spPr>
      </p:pic>
      <p:grpSp>
        <p:nvGrpSpPr>
          <p:cNvPr id="21" name="Group 20">
            <a:extLst>
              <a:ext uri="{FF2B5EF4-FFF2-40B4-BE49-F238E27FC236}">
                <a16:creationId xmlns:a16="http://schemas.microsoft.com/office/drawing/2014/main" id="{B7C2C6CE-046D-4CA0-A5F5-D3DC0D2EE906}"/>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623E660D-6CD6-447B-8839-33060054A076}"/>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D6991932-E3D5-43A6-8796-36CA098BA8B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F1ECC2F-E6D9-4F73-8CEC-4D5C91B9CC5C}"/>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2F60B7A6-9DE3-428A-B815-DFB099BE5DD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82D6DE01-0081-4F51-9D05-567BABB7123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25975107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39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113447190"/>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98889995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6.752 / 2.494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408862674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57872"/>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89657"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5062854C-6F82-4E75-B331-964F986B351D}"/>
              </a:ext>
            </a:extLst>
          </p:cNvPr>
          <p:cNvSpPr>
            <a:spLocks noGrp="1"/>
          </p:cNvSpPr>
          <p:nvPr>
            <p:ph type="title"/>
          </p:nvPr>
        </p:nvSpPr>
        <p:spPr>
          <a:xfrm>
            <a:off x="1126604" y="432069"/>
            <a:ext cx="10359929" cy="331917"/>
          </a:xfrm>
        </p:spPr>
        <p:txBody>
          <a:bodyPr/>
          <a:lstStyle/>
          <a:p>
            <a:r>
              <a:rPr lang="nl-NL" sz="1800" dirty="0">
                <a:solidFill>
                  <a:srgbClr val="22777B"/>
                </a:solidFill>
              </a:rPr>
              <a:t>Cluster Maatschappelijke ondersteuning – </a:t>
            </a:r>
            <a:endParaRPr lang="nl-NL" dirty="0"/>
          </a:p>
        </p:txBody>
      </p:sp>
      <p:sp>
        <p:nvSpPr>
          <p:cNvPr id="18" name="Title 2">
            <a:extLst>
              <a:ext uri="{FF2B5EF4-FFF2-40B4-BE49-F238E27FC236}">
                <a16:creationId xmlns:a16="http://schemas.microsoft.com/office/drawing/2014/main" id="{1B6828E0-3296-453E-A72E-7F86ED0196BF}"/>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pic>
        <p:nvPicPr>
          <p:cNvPr id="19" name="Content Placeholder 155" descr="Care">
            <a:extLst>
              <a:ext uri="{FF2B5EF4-FFF2-40B4-BE49-F238E27FC236}">
                <a16:creationId xmlns:a16="http://schemas.microsoft.com/office/drawing/2014/main" id="{6A564D62-D556-4A12-B82A-13FC77AFC9C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932209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Totale uitkering gemeentefonds in 2020 is 32,3 miljard</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mc:AlternateContent xmlns:mc="http://schemas.openxmlformats.org/markup-compatibility/2006" xmlns:cx1="http://schemas.microsoft.com/office/drawing/2015/9/8/chartex">
        <mc:Choice Requires="cx1">
          <p:graphicFrame>
            <p:nvGraphicFramePr>
              <p:cNvPr id="11" name="Chart 10">
                <a:extLst>
                  <a:ext uri="{FF2B5EF4-FFF2-40B4-BE49-F238E27FC236}">
                    <a16:creationId xmlns:a16="http://schemas.microsoft.com/office/drawing/2014/main" id="{F6EC4D5F-8471-4F77-8E9B-5126F06DC962}"/>
                  </a:ext>
                </a:extLst>
              </p:cNvPr>
              <p:cNvGraphicFramePr/>
              <p:nvPr>
                <p:extLst>
                  <p:ext uri="{D42A27DB-BD31-4B8C-83A1-F6EECF244321}">
                    <p14:modId xmlns:p14="http://schemas.microsoft.com/office/powerpoint/2010/main" val="2072102000"/>
                  </p:ext>
                </p:extLst>
              </p:nvPr>
            </p:nvGraphicFramePr>
            <p:xfrm>
              <a:off x="666747" y="3517640"/>
              <a:ext cx="10866441" cy="2791083"/>
            </p:xfrm>
            <a:graphic>
              <a:graphicData uri="http://schemas.microsoft.com/office/drawing/2014/chartex">
                <cx:chart xmlns:cx="http://schemas.microsoft.com/office/drawing/2014/chartex" xmlns:r="http://schemas.openxmlformats.org/officeDocument/2006/relationships" r:id="rId6"/>
              </a:graphicData>
            </a:graphic>
          </p:graphicFrame>
        </mc:Choice>
        <mc:Fallback xmlns="">
          <p:pic>
            <p:nvPicPr>
              <p:cNvPr id="11" name="Chart 10">
                <a:extLst>
                  <a:ext uri="{FF2B5EF4-FFF2-40B4-BE49-F238E27FC236}">
                    <a16:creationId xmlns:a16="http://schemas.microsoft.com/office/drawing/2014/main" id="{F6EC4D5F-8471-4F77-8E9B-5126F06DC962}"/>
                  </a:ext>
                </a:extLst>
              </p:cNvPr>
              <p:cNvPicPr>
                <a:picLocks noGrp="1" noRot="1" noChangeAspect="1" noMove="1" noResize="1" noEditPoints="1" noAdjustHandles="1" noChangeArrowheads="1" noChangeShapeType="1"/>
              </p:cNvPicPr>
              <p:nvPr/>
            </p:nvPicPr>
            <p:blipFill>
              <a:blip r:embed="rId8"/>
              <a:stretch>
                <a:fillRect/>
              </a:stretch>
            </p:blipFill>
            <p:spPr>
              <a:xfrm>
                <a:off x="666747" y="3517640"/>
                <a:ext cx="10866441" cy="2791083"/>
              </a:xfrm>
              <a:prstGeom prst="rect">
                <a:avLst/>
              </a:prstGeom>
            </p:spPr>
          </p:pic>
        </mc:Fallback>
      </mc:AlternateContent>
      <p:sp>
        <p:nvSpPr>
          <p:cNvPr id="21" name="Text Placeholder 15">
            <a:extLst>
              <a:ext uri="{FF2B5EF4-FFF2-40B4-BE49-F238E27FC236}">
                <a16:creationId xmlns:a16="http://schemas.microsoft.com/office/drawing/2014/main" id="{55223DA3-2EC1-40AB-9AB8-57D3FE4155CC}"/>
              </a:ext>
            </a:extLst>
          </p:cNvPr>
          <p:cNvSpPr>
            <a:spLocks noGrp="1"/>
          </p:cNvSpPr>
          <p:nvPr>
            <p:ph type="body" sz="quarter" idx="14"/>
          </p:nvPr>
        </p:nvSpPr>
        <p:spPr>
          <a:xfrm>
            <a:off x="666750" y="1228725"/>
            <a:ext cx="10872000" cy="247650"/>
          </a:xfrm>
        </p:spPr>
        <p:txBody>
          <a:bodyPr/>
          <a:lstStyle/>
          <a:p>
            <a:r>
              <a:rPr lang="nl-NL" dirty="0"/>
              <a:t>Onderdelen van het gemeentefonds en totale omvang, </a:t>
            </a:r>
            <a:r>
              <a:rPr lang="nl-NL" b="0" dirty="0"/>
              <a:t>eur miljard, 2020</a:t>
            </a:r>
          </a:p>
        </p:txBody>
      </p:sp>
      <p:sp>
        <p:nvSpPr>
          <p:cNvPr id="26" name="Rectangle 25">
            <a:extLst>
              <a:ext uri="{FF2B5EF4-FFF2-40B4-BE49-F238E27FC236}">
                <a16:creationId xmlns:a16="http://schemas.microsoft.com/office/drawing/2014/main" id="{9D88AFF7-BBF1-4991-9AC0-6C2872039AA2}"/>
              </a:ext>
            </a:extLst>
          </p:cNvPr>
          <p:cNvSpPr/>
          <p:nvPr/>
        </p:nvSpPr>
        <p:spPr>
          <a:xfrm>
            <a:off x="923730"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29,0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Algemene uitkering per cluster. Deze zijn door gemeenten naar eigen inzicht te besteden.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7" name="Rectangle 26">
            <a:extLst>
              <a:ext uri="{FF2B5EF4-FFF2-40B4-BE49-F238E27FC236}">
                <a16:creationId xmlns:a16="http://schemas.microsoft.com/office/drawing/2014/main" id="{1C60411A-965F-4440-A6CC-D1446FE86FA6}"/>
              </a:ext>
            </a:extLst>
          </p:cNvPr>
          <p:cNvSpPr/>
          <p:nvPr/>
        </p:nvSpPr>
        <p:spPr>
          <a:xfrm>
            <a:off x="7361802"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Aanvullende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5,8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 met een geoormerkt doel.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Vaak met separate verantwoording.</a:t>
            </a:r>
          </a:p>
        </p:txBody>
      </p:sp>
      <p:sp>
        <p:nvSpPr>
          <p:cNvPr id="28" name="Rectangle 27">
            <a:extLst>
              <a:ext uri="{FF2B5EF4-FFF2-40B4-BE49-F238E27FC236}">
                <a16:creationId xmlns:a16="http://schemas.microsoft.com/office/drawing/2014/main" id="{C6ED586D-3A98-41F7-98FA-1DE111DE4E29}"/>
              </a:ext>
            </a:extLst>
          </p:cNvPr>
          <p:cNvSpPr/>
          <p:nvPr/>
        </p:nvSpPr>
        <p:spPr>
          <a:xfrm>
            <a:off x="3085323"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middelen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-2,5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Mindering van 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 op basis van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eigen verdienvermogen gemeente (ozb waarde)</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29" name="Rectangle 28">
            <a:extLst>
              <a:ext uri="{FF2B5EF4-FFF2-40B4-BE49-F238E27FC236}">
                <a16:creationId xmlns:a16="http://schemas.microsoft.com/office/drawing/2014/main" id="{613AF88E-3187-4939-9BA4-C5444F54C4C7}"/>
              </a:ext>
            </a:extLst>
          </p:cNvPr>
          <p:cNvSpPr/>
          <p:nvPr/>
        </p:nvSpPr>
        <p:spPr>
          <a:xfrm>
            <a:off x="950700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32,3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incl. aanvullende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uitkeringen.</a:t>
            </a:r>
          </a:p>
        </p:txBody>
      </p:sp>
      <p:cxnSp>
        <p:nvCxnSpPr>
          <p:cNvPr id="32" name="Straight Connector 31">
            <a:extLst>
              <a:ext uri="{FF2B5EF4-FFF2-40B4-BE49-F238E27FC236}">
                <a16:creationId xmlns:a16="http://schemas.microsoft.com/office/drawing/2014/main" id="{0736237E-0B16-412C-A600-A4D14009AFE3}"/>
              </a:ext>
            </a:extLst>
          </p:cNvPr>
          <p:cNvCxnSpPr>
            <a:cxnSpLocks/>
          </p:cNvCxnSpPr>
          <p:nvPr/>
        </p:nvCxnSpPr>
        <p:spPr>
          <a:xfrm>
            <a:off x="923730"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E15A13C-6039-4BF7-A114-7A02A3E8E758}"/>
              </a:ext>
            </a:extLst>
          </p:cNvPr>
          <p:cNvCxnSpPr>
            <a:cxnSpLocks/>
          </p:cNvCxnSpPr>
          <p:nvPr/>
        </p:nvCxnSpPr>
        <p:spPr>
          <a:xfrm>
            <a:off x="2705877"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4290188-220E-41E4-9240-3ECEC7A7F753}"/>
              </a:ext>
            </a:extLst>
          </p:cNvPr>
          <p:cNvCxnSpPr>
            <a:cxnSpLocks/>
          </p:cNvCxnSpPr>
          <p:nvPr/>
        </p:nvCxnSpPr>
        <p:spPr>
          <a:xfrm>
            <a:off x="7371132"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5B53C48A-4261-4B26-8304-3A9FDCC643F4}"/>
              </a:ext>
            </a:extLst>
          </p:cNvPr>
          <p:cNvCxnSpPr>
            <a:cxnSpLocks/>
          </p:cNvCxnSpPr>
          <p:nvPr/>
        </p:nvCxnSpPr>
        <p:spPr>
          <a:xfrm>
            <a:off x="9153279"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7798FD1-5F70-4106-85C3-DF234A193E2C}"/>
              </a:ext>
            </a:extLst>
          </p:cNvPr>
          <p:cNvCxnSpPr>
            <a:cxnSpLocks/>
          </p:cNvCxnSpPr>
          <p:nvPr/>
        </p:nvCxnSpPr>
        <p:spPr>
          <a:xfrm>
            <a:off x="307599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C230EDA5-F693-405D-AC50-C35CDB15D7A1}"/>
              </a:ext>
            </a:extLst>
          </p:cNvPr>
          <p:cNvCxnSpPr>
            <a:cxnSpLocks/>
          </p:cNvCxnSpPr>
          <p:nvPr/>
        </p:nvCxnSpPr>
        <p:spPr>
          <a:xfrm>
            <a:off x="485813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4A26C39-827E-4F5A-8269-CB6AC75C6F0E}"/>
              </a:ext>
            </a:extLst>
          </p:cNvPr>
          <p:cNvCxnSpPr>
            <a:cxnSpLocks/>
          </p:cNvCxnSpPr>
          <p:nvPr/>
        </p:nvCxnSpPr>
        <p:spPr>
          <a:xfrm>
            <a:off x="951006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BDA2A226-316A-4AD3-9E9B-3E57986C733F}"/>
              </a:ext>
            </a:extLst>
          </p:cNvPr>
          <p:cNvCxnSpPr>
            <a:cxnSpLocks/>
          </p:cNvCxnSpPr>
          <p:nvPr/>
        </p:nvCxnSpPr>
        <p:spPr>
          <a:xfrm>
            <a:off x="11292208"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867451BD-5797-4885-8044-B7D8FF3A39BB}"/>
              </a:ext>
            </a:extLst>
          </p:cNvPr>
          <p:cNvCxnSpPr/>
          <p:nvPr/>
        </p:nvCxnSpPr>
        <p:spPr>
          <a:xfrm>
            <a:off x="899266" y="6228080"/>
            <a:ext cx="1038352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tangle 29">
            <a:extLst>
              <a:ext uri="{FF2B5EF4-FFF2-40B4-BE49-F238E27FC236}">
                <a16:creationId xmlns:a16="http://schemas.microsoft.com/office/drawing/2014/main" id="{05EB7792-EBEC-4FC4-AAC8-71C7BDAC5316}"/>
              </a:ext>
            </a:extLst>
          </p:cNvPr>
          <p:cNvSpPr/>
          <p:nvPr/>
        </p:nvSpPr>
        <p:spPr>
          <a:xfrm>
            <a:off x="5204926" y="2052930"/>
            <a:ext cx="1782147" cy="1753332"/>
          </a:xfrm>
          <a:prstGeom prst="rect">
            <a:avLst/>
          </a:prstGeom>
          <a:noFill/>
        </p:spPr>
        <p:txBody>
          <a:bodyPr rot="0" spcFirstLastPara="0" vertOverflow="overflow" horzOverflow="overflow" vert="horz" wrap="square" lIns="0" tIns="72000" rIns="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Totaal algemeen</a:t>
            </a: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26,4 miljard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br>
              <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Totale uitkering </a:t>
            </a:r>
            <a:b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algemeen</a:t>
            </a: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endParaRPr>
          </a:p>
        </p:txBody>
      </p:sp>
      <p:cxnSp>
        <p:nvCxnSpPr>
          <p:cNvPr id="31" name="Straight Connector 30">
            <a:extLst>
              <a:ext uri="{FF2B5EF4-FFF2-40B4-BE49-F238E27FC236}">
                <a16:creationId xmlns:a16="http://schemas.microsoft.com/office/drawing/2014/main" id="{EB82F826-0529-45C5-A020-9D8828C67BB8}"/>
              </a:ext>
            </a:extLst>
          </p:cNvPr>
          <p:cNvCxnSpPr>
            <a:cxnSpLocks/>
          </p:cNvCxnSpPr>
          <p:nvPr/>
        </p:nvCxnSpPr>
        <p:spPr>
          <a:xfrm>
            <a:off x="5195594"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C5F1BC0-EF68-4F6B-AB4B-D84F09494B54}"/>
              </a:ext>
            </a:extLst>
          </p:cNvPr>
          <p:cNvCxnSpPr>
            <a:cxnSpLocks/>
          </p:cNvCxnSpPr>
          <p:nvPr/>
        </p:nvCxnSpPr>
        <p:spPr>
          <a:xfrm>
            <a:off x="6977741" y="2071072"/>
            <a:ext cx="0" cy="1137817"/>
          </a:xfrm>
          <a:prstGeom prst="line">
            <a:avLst/>
          </a:prstGeom>
          <a:ln>
            <a:solidFill>
              <a:srgbClr val="22777B"/>
            </a:solidFill>
            <a:prstDash val="dash"/>
          </a:ln>
        </p:spPr>
        <p:style>
          <a:lnRef idx="1">
            <a:schemeClr val="accent1"/>
          </a:lnRef>
          <a:fillRef idx="0">
            <a:schemeClr val="accent1"/>
          </a:fillRef>
          <a:effectRef idx="0">
            <a:schemeClr val="accent1"/>
          </a:effectRef>
          <a:fontRef idx="minor">
            <a:schemeClr val="tx1"/>
          </a:fontRef>
        </p:style>
      </p:cxnSp>
      <p:sp>
        <p:nvSpPr>
          <p:cNvPr id="34" name="Text Placeholder 14">
            <a:extLst>
              <a:ext uri="{FF2B5EF4-FFF2-40B4-BE49-F238E27FC236}">
                <a16:creationId xmlns:a16="http://schemas.microsoft.com/office/drawing/2014/main" id="{9C4F434D-C2F4-4D00-BF0A-9187C5E284EA}"/>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254662252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6374265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Maatschappelijke ondersteuning,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427780701"/>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15911D19-0670-4C8B-A62B-3E9BF673348C}"/>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31" name="Title 2">
            <a:extLst>
              <a:ext uri="{FF2B5EF4-FFF2-40B4-BE49-F238E27FC236}">
                <a16:creationId xmlns:a16="http://schemas.microsoft.com/office/drawing/2014/main" id="{5B725B3F-9A74-4B5E-B728-02AB1E174E68}"/>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Content Placeholder 155" descr="Care">
            <a:extLst>
              <a:ext uri="{FF2B5EF4-FFF2-40B4-BE49-F238E27FC236}">
                <a16:creationId xmlns:a16="http://schemas.microsoft.com/office/drawing/2014/main" id="{917F4C7C-2DDB-422E-8B35-BB92EC451C9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84840091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6975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47847012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Medicijngebruik met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met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75 t/m 84</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Gem. gestandaardiseerd inkomen 85+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Uitkeringsont. min bijstandsont.</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Wajong</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9,9</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925405122"/>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57893334"/>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WMO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Programma Sociaal domein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140943237"/>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A20F8A7-BA63-40B2-8C5D-0D52EA3BDEA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Maatschappelijke ondersteuning – </a:t>
            </a:r>
            <a:endParaRPr lang="nl-NL"/>
          </a:p>
        </p:txBody>
      </p:sp>
      <p:sp>
        <p:nvSpPr>
          <p:cNvPr id="22" name="Title 2">
            <a:extLst>
              <a:ext uri="{FF2B5EF4-FFF2-40B4-BE49-F238E27FC236}">
                <a16:creationId xmlns:a16="http://schemas.microsoft.com/office/drawing/2014/main" id="{7D2C0563-295A-4684-952B-C659F830CAE5}"/>
              </a:ext>
            </a:extLst>
          </p:cNvPr>
          <p:cNvSpPr txBox="1">
            <a:spLocks/>
          </p:cNvSpPr>
          <p:nvPr/>
        </p:nvSpPr>
        <p:spPr>
          <a:xfrm>
            <a:off x="532513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Content Placeholder 155" descr="Care">
            <a:extLst>
              <a:ext uri="{FF2B5EF4-FFF2-40B4-BE49-F238E27FC236}">
                <a16:creationId xmlns:a16="http://schemas.microsoft.com/office/drawing/2014/main" id="{5A01C3D7-AE07-44DE-A10A-852422457C74}"/>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60855" y="391558"/>
            <a:ext cx="312974" cy="312974"/>
          </a:xfrm>
          <a:prstGeom prst="rect">
            <a:avLst/>
          </a:prstGeom>
        </p:spPr>
      </p:pic>
    </p:spTree>
    <p:extLst>
      <p:ext uri="{BB962C8B-B14F-4D97-AF65-F5344CB8AC3E}">
        <p14:creationId xmlns:p14="http://schemas.microsoft.com/office/powerpoint/2010/main" val="13887534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EC790471-3110-4A1B-92FE-20AC5B9E473D}"/>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9794FF07-02C7-4BB8-9A05-23C4C280E9F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9B8D131C-CD36-47D9-8292-31BBB28D2C6F}"/>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17EEE942-14A8-4D97-BF4A-045BA4330CE3}"/>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1B7CAE5-B4F6-4E4C-BADC-D6F2C4DAEFD3}"/>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911C0AA-4663-431C-B87C-1739E490E4B3}"/>
              </a:ext>
            </a:extLst>
          </p:cNvPr>
          <p:cNvSpPr txBox="1">
            <a:spLocks/>
          </p:cNvSpPr>
          <p:nvPr/>
        </p:nvSpPr>
        <p:spPr>
          <a:xfrm>
            <a:off x="3755089"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Educatie</a:t>
            </a:r>
          </a:p>
        </p:txBody>
      </p:sp>
      <p:sp>
        <p:nvSpPr>
          <p:cNvPr id="112" name="Text Placeholder 5">
            <a:hlinkClick r:id="rId17" action="ppaction://hlinksldjump"/>
            <a:extLst>
              <a:ext uri="{FF2B5EF4-FFF2-40B4-BE49-F238E27FC236}">
                <a16:creationId xmlns:a16="http://schemas.microsoft.com/office/drawing/2014/main" id="{3F7939EC-B1F7-4BB3-8A07-8CABA9DD919A}"/>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B4F7B0F-1D23-46D3-9B79-44F44010FDB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C42032F4-312D-4C05-95EF-BACFE66BACA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66A7ED8E-0943-4B01-839F-C2D47C0815B6}"/>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0CBCCAFB-F920-42A9-B251-0D934592625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341FC95E-5707-4795-9906-A08BF990CCF4}"/>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07E50F6C-AA49-4D11-9BBD-7785747E5BB9}"/>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81D93ED6-BDE1-4B65-9203-0383FA82E02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EDD4153D-3CDF-4262-BD1D-405581F96E7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90A1BAEE-E25C-4187-BAF6-84FDB6E5044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5FD2C719-4A82-4434-B0BE-6E284160D8A2}"/>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2E8DDE3F-378D-4689-990B-6000A1AF7C7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349C648B-0E10-4376-9CFF-77106EA5A0E5}"/>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574BC343-037F-4279-AB79-F7F5E90C059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6F596A-AC9A-4D5A-A84B-0A85C6AD28D7}"/>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FDFCC174-6FC8-4B3E-9F48-C712CF2ED40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9910C-5EE8-4530-9607-267A978F10A1}"/>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FB86B3B-2522-4EB4-AE19-1C4ABDCC2D9A}"/>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240118D0-B343-4BD2-962B-DAA59568111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8438238E-A62F-4318-A14C-CB3AAA171252}"/>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6FE44B59-1C6C-4301-88E7-A8856E7C098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06BC124-AEA8-4EA3-B22A-4C1A9C3FB828}"/>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9511937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2048399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educatie,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jeugdige</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477504895"/>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34464032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279964913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4.181</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3.659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3.659</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noProof="0" dirty="0">
                <a:latin typeface="+mj-lt"/>
              </a:rPr>
              <a:t>jeugdigen</a:t>
            </a:r>
          </a:p>
        </p:txBody>
      </p:sp>
      <p:sp>
        <p:nvSpPr>
          <p:cNvPr id="16" name="Title 2">
            <a:extLst>
              <a:ext uri="{FF2B5EF4-FFF2-40B4-BE49-F238E27FC236}">
                <a16:creationId xmlns:a16="http://schemas.microsoft.com/office/drawing/2014/main" id="{4B34A609-5033-4CFF-910E-8818ED835AC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7" name="Title 2">
            <a:extLst>
              <a:ext uri="{FF2B5EF4-FFF2-40B4-BE49-F238E27FC236}">
                <a16:creationId xmlns:a16="http://schemas.microsoft.com/office/drawing/2014/main" id="{D02FFAC1-7CD8-46F4-9690-DA380BBE4CE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20" name="Content Placeholder 12" descr="Classroom">
            <a:extLst>
              <a:ext uri="{FF2B5EF4-FFF2-40B4-BE49-F238E27FC236}">
                <a16:creationId xmlns:a16="http://schemas.microsoft.com/office/drawing/2014/main" id="{4A9EFAE6-F264-4D53-82D5-EEEB08386407}"/>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33966" y="401708"/>
            <a:ext cx="392638" cy="392638"/>
          </a:xfrm>
          <a:prstGeom prst="rect">
            <a:avLst/>
          </a:prstGeom>
        </p:spPr>
      </p:pic>
      <p:grpSp>
        <p:nvGrpSpPr>
          <p:cNvPr id="21" name="Group 20">
            <a:extLst>
              <a:ext uri="{FF2B5EF4-FFF2-40B4-BE49-F238E27FC236}">
                <a16:creationId xmlns:a16="http://schemas.microsoft.com/office/drawing/2014/main" id="{13874304-DBFA-4AD5-BCC5-561BB3C7B9C7}"/>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1F51803-0594-4574-8CED-C4E31D70629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12B45F4-C90E-410C-94EE-C84D3E3ECCBB}"/>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52001643-8A4B-41F4-977E-301E49A1F2CB}"/>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BAA8EF5D-D34D-4750-9E69-30D41C9225B2}"/>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284045E-7381-4C29-80DB-445A2E96B13D}"/>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403588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€198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319491802"/>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jeugdige vergeleken met gemeente van vergelijkbare omvang, </a:t>
            </a:r>
            <a:r>
              <a:rPr lang="nl-NL" b="0" dirty="0"/>
              <a:t>2020, </a:t>
            </a:r>
            <a:r>
              <a:rPr lang="nl-NL" b="0" dirty="0">
                <a:solidFill>
                  <a:schemeClr val="tx1"/>
                </a:solidFill>
              </a:rPr>
              <a:t>€ </a:t>
            </a:r>
            <a:r>
              <a:rPr lang="nl-NL" b="0" dirty="0"/>
              <a:t>/ jeugdige</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119889306"/>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8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2.072 / 42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jeugdigen</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227739434"/>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3.659</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5.206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4.330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4.500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4.954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18.990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3.357.755</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923686"/>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4"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15123EFA-D5BA-4C73-8A70-5CBB34E4B0F7}"/>
              </a:ext>
            </a:extLst>
          </p:cNvPr>
          <p:cNvSpPr>
            <a:spLocks noGrp="1"/>
          </p:cNvSpPr>
          <p:nvPr>
            <p:ph type="title"/>
          </p:nvPr>
        </p:nvSpPr>
        <p:spPr>
          <a:xfrm>
            <a:off x="1126604" y="432069"/>
            <a:ext cx="10359929" cy="331917"/>
          </a:xfrm>
        </p:spPr>
        <p:txBody>
          <a:bodyPr/>
          <a:lstStyle/>
          <a:p>
            <a:r>
              <a:rPr lang="nl-NL" sz="1800" dirty="0">
                <a:solidFill>
                  <a:srgbClr val="22777B"/>
                </a:solidFill>
              </a:rPr>
              <a:t>Cluster Educatie – </a:t>
            </a:r>
            <a:endParaRPr lang="nl-NL" dirty="0"/>
          </a:p>
        </p:txBody>
      </p:sp>
      <p:sp>
        <p:nvSpPr>
          <p:cNvPr id="18" name="Title 2">
            <a:extLst>
              <a:ext uri="{FF2B5EF4-FFF2-40B4-BE49-F238E27FC236}">
                <a16:creationId xmlns:a16="http://schemas.microsoft.com/office/drawing/2014/main" id="{8F3099C5-A107-4D25-9E44-824894B2CE34}"/>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pic>
        <p:nvPicPr>
          <p:cNvPr id="19" name="Content Placeholder 12" descr="Classroom">
            <a:extLst>
              <a:ext uri="{FF2B5EF4-FFF2-40B4-BE49-F238E27FC236}">
                <a16:creationId xmlns:a16="http://schemas.microsoft.com/office/drawing/2014/main" id="{D3E58DA2-DDEB-44B8-8CA6-AAE294AAF73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23399108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2848284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Educatie,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409178614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65322D84-5BA0-40A3-B650-137D479DD4A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31" name="Title 2">
            <a:extLst>
              <a:ext uri="{FF2B5EF4-FFF2-40B4-BE49-F238E27FC236}">
                <a16:creationId xmlns:a16="http://schemas.microsoft.com/office/drawing/2014/main" id="{A6DA86AF-4AFE-4435-A15F-D1A3B2E9BB3E}"/>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Content Placeholder 12" descr="Classroom">
            <a:extLst>
              <a:ext uri="{FF2B5EF4-FFF2-40B4-BE49-F238E27FC236}">
                <a16:creationId xmlns:a16="http://schemas.microsoft.com/office/drawing/2014/main" id="{1F771734-AA55-46FD-B795-E3902F0F09D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3165998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563187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4138447480"/>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Leerlingen VO</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Binnenwater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2,3</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03544515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968219798"/>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Voorschoolse voorz peuters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Aanpak lerarentekort G4 2020-2021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1102221575"/>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1EC1EC81-80C3-4C4F-9335-A944E9E503C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Educatie – </a:t>
            </a:r>
            <a:endParaRPr lang="nl-NL"/>
          </a:p>
        </p:txBody>
      </p:sp>
      <p:sp>
        <p:nvSpPr>
          <p:cNvPr id="22" name="Title 2">
            <a:extLst>
              <a:ext uri="{FF2B5EF4-FFF2-40B4-BE49-F238E27FC236}">
                <a16:creationId xmlns:a16="http://schemas.microsoft.com/office/drawing/2014/main" id="{EED03F3D-A6DE-4BE8-B47D-AFF3AFCB6086}"/>
              </a:ext>
            </a:extLst>
          </p:cNvPr>
          <p:cNvSpPr txBox="1">
            <a:spLocks/>
          </p:cNvSpPr>
          <p:nvPr/>
        </p:nvSpPr>
        <p:spPr>
          <a:xfrm>
            <a:off x="2968019"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Content Placeholder 12" descr="Classroom">
            <a:extLst>
              <a:ext uri="{FF2B5EF4-FFF2-40B4-BE49-F238E27FC236}">
                <a16:creationId xmlns:a16="http://schemas.microsoft.com/office/drawing/2014/main" id="{60339041-2702-4EA9-B09D-3B524351C8F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33966" y="401708"/>
            <a:ext cx="392638" cy="392638"/>
          </a:xfrm>
          <a:prstGeom prst="rect">
            <a:avLst/>
          </a:prstGeom>
        </p:spPr>
      </p:pic>
    </p:spTree>
    <p:extLst>
      <p:ext uri="{BB962C8B-B14F-4D97-AF65-F5344CB8AC3E}">
        <p14:creationId xmlns:p14="http://schemas.microsoft.com/office/powerpoint/2010/main" val="418552106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DD20F338-8C0C-46EB-9BE8-5F725C62DDFE}"/>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70DCC09-3B19-4777-8C4B-FE3B293D232A}"/>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A7EC999-6D07-44EC-BB94-B894BA216C4C}"/>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F74F49A-DE0F-47D8-B117-A8F866C39D69}"/>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8A5C9C61-9E2D-441A-B27B-CC4AF973112B}"/>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A8E7F21B-BDB5-4C67-82B2-26F8B8555ECB}"/>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020B8B69-153F-4565-9811-F345F38C5E66}"/>
              </a:ext>
            </a:extLst>
          </p:cNvPr>
          <p:cNvSpPr txBox="1">
            <a:spLocks/>
          </p:cNvSpPr>
          <p:nvPr/>
        </p:nvSpPr>
        <p:spPr>
          <a:xfrm>
            <a:off x="3755089"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Volksgezondheid</a:t>
            </a:r>
          </a:p>
        </p:txBody>
      </p:sp>
      <p:sp>
        <p:nvSpPr>
          <p:cNvPr id="113" name="Text Placeholder 5">
            <a:hlinkClick r:id="rId18" action="ppaction://hlinksldjump"/>
            <a:extLst>
              <a:ext uri="{FF2B5EF4-FFF2-40B4-BE49-F238E27FC236}">
                <a16:creationId xmlns:a16="http://schemas.microsoft.com/office/drawing/2014/main" id="{CB5BDD6F-AC97-4053-97A3-15A070983DD8}"/>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2491E16D-E232-4EB6-B711-885E47AF1DC2}"/>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48DDE0A9-311C-4DB2-B45B-DD3134F10710}"/>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68ECFD2C-64AB-46F8-BFC3-2B61443AE07D}"/>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48FFFA89-D6D0-4E03-8CE4-17B0453CB781}"/>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D2D5E4F-6B42-464F-92B6-A20408A6A4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C1761CF-628E-4BFE-8C90-323164A231CF}"/>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4FF7D5B9-03C1-433A-AE1B-426E9B7A08D9}"/>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BBFD4D15-8606-4A72-B7DC-7A6F055491B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412A7CDE-004A-4A0A-B7AA-DB543A76E92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568F57CB-B7D3-440C-9CD3-87B4842FA7E5}"/>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C7D1E6D-1995-49DC-AD65-2CCA65CD85B4}"/>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C40B87C2-4D33-4071-A1AB-EE212BEA9FC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545F0D08-299F-4719-8B2B-A7D23ED830AE}"/>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AF3DF0F8-FFCA-42A4-A7A3-DE2F52403EDB}"/>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4C8B961F-1B54-44CA-A462-F971E1432A6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2399EFB4-9472-42B2-B288-260707706F28}"/>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89742976-2312-47C7-85AE-1F472060FDD6}"/>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59E99FB-5ABE-4A7E-9D74-B4C6FD9E42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78E6B42C-9474-4320-9F99-35055C1F31CF}"/>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98A996C-2405-48CB-BEA0-D034A611303F}"/>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1633492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71514011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volksgezondheid</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72361021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2136622645"/>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85067479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35FA7155-5C74-4808-98E2-6868B230BF5D}"/>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7" name="Title 2">
            <a:extLst>
              <a:ext uri="{FF2B5EF4-FFF2-40B4-BE49-F238E27FC236}">
                <a16:creationId xmlns:a16="http://schemas.microsoft.com/office/drawing/2014/main" id="{C4E2E47C-E67F-4B64-A535-4EEDF0D65BB3}"/>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20" name="Graphic 19" descr="Heart with pulse">
            <a:extLst>
              <a:ext uri="{FF2B5EF4-FFF2-40B4-BE49-F238E27FC236}">
                <a16:creationId xmlns:a16="http://schemas.microsoft.com/office/drawing/2014/main" id="{1E4622BB-21CC-4A8E-8941-4CE4D18FBB56}"/>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97324"/>
            <a:ext cx="401406" cy="401406"/>
          </a:xfrm>
          <a:prstGeom prst="rect">
            <a:avLst/>
          </a:prstGeom>
        </p:spPr>
      </p:pic>
      <p:grpSp>
        <p:nvGrpSpPr>
          <p:cNvPr id="21" name="Group 20">
            <a:extLst>
              <a:ext uri="{FF2B5EF4-FFF2-40B4-BE49-F238E27FC236}">
                <a16:creationId xmlns:a16="http://schemas.microsoft.com/office/drawing/2014/main" id="{4A3FF16A-D310-4965-BC89-B308522C35E5}"/>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0F6A000A-E953-45E4-AB8C-B9ACDC88E629}"/>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28A4D5DF-7DD6-48D0-86BD-9D207468D323}"/>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93A5D021-452D-4BBC-B002-D5F554524AE1}"/>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F8C30FFF-67CB-44DD-942F-D4453C478A90}"/>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43A9E629-74E1-42A1-A230-D7BAD2815E7A}"/>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7941479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49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3505828627"/>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79131995"/>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176 / 23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928044412"/>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6"/>
            <a:ext cx="1284790" cy="1689770"/>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12241"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256F9C28-EB10-457B-99D3-3CCA6F1401B7}"/>
              </a:ext>
            </a:extLst>
          </p:cNvPr>
          <p:cNvSpPr>
            <a:spLocks noGrp="1"/>
          </p:cNvSpPr>
          <p:nvPr>
            <p:ph type="title"/>
          </p:nvPr>
        </p:nvSpPr>
        <p:spPr>
          <a:xfrm>
            <a:off x="1126604" y="432069"/>
            <a:ext cx="10359929" cy="331917"/>
          </a:xfrm>
        </p:spPr>
        <p:txBody>
          <a:bodyPr/>
          <a:lstStyle/>
          <a:p>
            <a:r>
              <a:rPr lang="nl-NL" sz="1800" dirty="0">
                <a:solidFill>
                  <a:srgbClr val="22777B"/>
                </a:solidFill>
              </a:rPr>
              <a:t>Cluster Volksgezondheid – </a:t>
            </a:r>
            <a:endParaRPr lang="nl-NL" dirty="0"/>
          </a:p>
        </p:txBody>
      </p:sp>
      <p:sp>
        <p:nvSpPr>
          <p:cNvPr id="18" name="Title 2">
            <a:extLst>
              <a:ext uri="{FF2B5EF4-FFF2-40B4-BE49-F238E27FC236}">
                <a16:creationId xmlns:a16="http://schemas.microsoft.com/office/drawing/2014/main" id="{7A199D62-CBE3-464A-AD47-F8C0DF6193A9}"/>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pic>
        <p:nvPicPr>
          <p:cNvPr id="19" name="Graphic 18" descr="Heart with pulse">
            <a:extLst>
              <a:ext uri="{FF2B5EF4-FFF2-40B4-BE49-F238E27FC236}">
                <a16:creationId xmlns:a16="http://schemas.microsoft.com/office/drawing/2014/main" id="{8EA354F4-FC72-4C2F-B4E6-72BD1B4107D2}"/>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29509741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2800" b="1"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Het gemeentefonds ademt mee met de Rijksbegroting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DACF5B80-9BA5-46BF-AFF0-42D157F37955}" type="slidenum">
              <a:rPr kumimoji="0" lang="nl-NL" sz="1000" b="0" i="0" u="none" strike="noStrike" kern="1200" cap="none" spc="0" normalizeH="0" baseline="0" noProof="0" smtClean="0">
                <a:ln>
                  <a:noFill/>
                </a:ln>
                <a:solidFill>
                  <a:prstClr val="black"/>
                </a:solidFill>
                <a:effectLst/>
                <a:uLnTx/>
                <a:uFillTx/>
                <a:latin typeface="Corbel"/>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nl-NL" sz="1000" b="0" i="0" u="none" strike="noStrike" kern="1200" cap="none" spc="0" normalizeH="0" baseline="0" noProof="0">
              <a:ln>
                <a:noFill/>
              </a:ln>
              <a:solidFill>
                <a:prstClr val="black"/>
              </a:solidFill>
              <a:effectLst/>
              <a:uLnTx/>
              <a:uFillTx/>
              <a:latin typeface="Corbel"/>
              <a:ea typeface="+mn-ea"/>
              <a:cs typeface="Arial" panose="020B0604020202020204" pitchFamily="34" charset="0"/>
            </a:endParaRPr>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13" name="Rectangle: Rounded Corners 12">
            <a:extLst>
              <a:ext uri="{FF2B5EF4-FFF2-40B4-BE49-F238E27FC236}">
                <a16:creationId xmlns:a16="http://schemas.microsoft.com/office/drawing/2014/main" id="{6873F69A-6993-46CC-8118-0679C836B5AF}"/>
              </a:ext>
            </a:extLst>
          </p:cNvPr>
          <p:cNvSpPr/>
          <p:nvPr/>
        </p:nvSpPr>
        <p:spPr>
          <a:xfrm>
            <a:off x="137850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6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1. Uitkering per cluster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Per cluster wordt op basis van de maatstaven en de de uitkeringen per eenheid een uitkering per cluster bepaald. Voorbeelden van clusters zijn Educatie, Jeugd etc.</a:t>
            </a:r>
          </a:p>
        </p:txBody>
      </p:sp>
      <p:sp>
        <p:nvSpPr>
          <p:cNvPr id="14" name="Rectangle: Rounded Corners 13">
            <a:extLst>
              <a:ext uri="{FF2B5EF4-FFF2-40B4-BE49-F238E27FC236}">
                <a16:creationId xmlns:a16="http://schemas.microsoft.com/office/drawing/2014/main" id="{71115404-51EA-4F3A-AB71-847671E133DE}"/>
              </a:ext>
            </a:extLst>
          </p:cNvPr>
          <p:cNvSpPr/>
          <p:nvPr/>
        </p:nvSpPr>
        <p:spPr>
          <a:xfrm>
            <a:off x="4710017"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2. Uitkeringsfactor</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De uitkeringsfactor is één getal waarmee de totale uitkering uit het gemeentefonds wordt vermenigvuldigt. In 2020 bedraagt deze factor 1,612 </a:t>
            </a:r>
            <a:b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br>
            <a:r>
              <a:rPr kumimoji="0" lang="nl-NL" sz="1200" b="0"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(in 2019: 1,537)</a:t>
            </a: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8041532" y="2205043"/>
            <a:ext cx="2776270" cy="1926456"/>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800" b="1" i="0" u="none" strike="noStrike" kern="1200" cap="none" spc="0" normalizeH="0" baseline="0" noProof="0" dirty="0">
                <a:ln>
                  <a:noFill/>
                </a:ln>
                <a:solidFill>
                  <a:prstClr val="white"/>
                </a:solidFill>
                <a:effectLst/>
                <a:uLnTx/>
                <a:uFillTx/>
                <a:latin typeface="Corbel" panose="020B0503020204020204" pitchFamily="34" charset="0"/>
                <a:ea typeface="+mn-ea"/>
                <a:cs typeface="Arial" panose="020B0604020202020204" pitchFamily="34" charset="0"/>
              </a:rPr>
              <a:t>3. Totale uitkering</a:t>
            </a:r>
          </a:p>
        </p:txBody>
      </p:sp>
      <p:sp>
        <p:nvSpPr>
          <p:cNvPr id="2" name="Multiplication Sign 1">
            <a:extLst>
              <a:ext uri="{FF2B5EF4-FFF2-40B4-BE49-F238E27FC236}">
                <a16:creationId xmlns:a16="http://schemas.microsoft.com/office/drawing/2014/main" id="{AF71C740-E3AA-4667-A457-049928AAD794}"/>
              </a:ext>
            </a:extLst>
          </p:cNvPr>
          <p:cNvSpPr/>
          <p:nvPr/>
        </p:nvSpPr>
        <p:spPr>
          <a:xfrm>
            <a:off x="4165932" y="2959291"/>
            <a:ext cx="532924" cy="532924"/>
          </a:xfrm>
          <a:prstGeom prst="mathMultiply">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5" name="Equals 4">
            <a:extLst>
              <a:ext uri="{FF2B5EF4-FFF2-40B4-BE49-F238E27FC236}">
                <a16:creationId xmlns:a16="http://schemas.microsoft.com/office/drawing/2014/main" id="{D498DC1B-CA2A-4100-9A61-7E4B1A588335}"/>
              </a:ext>
            </a:extLst>
          </p:cNvPr>
          <p:cNvSpPr/>
          <p:nvPr/>
        </p:nvSpPr>
        <p:spPr>
          <a:xfrm>
            <a:off x="7554807" y="2991671"/>
            <a:ext cx="418204" cy="418204"/>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Arial" panose="020B0604020202020204" pitchFamily="34" charset="0"/>
            </a:endParaRPr>
          </a:p>
        </p:txBody>
      </p:sp>
      <p:sp>
        <p:nvSpPr>
          <p:cNvPr id="6" name="Arrow: Right 5">
            <a:extLst>
              <a:ext uri="{FF2B5EF4-FFF2-40B4-BE49-F238E27FC236}">
                <a16:creationId xmlns:a16="http://schemas.microsoft.com/office/drawing/2014/main" id="{F7EE13A2-340C-4648-A1F6-ED1B9AC1F37A}"/>
              </a:ext>
            </a:extLst>
          </p:cNvPr>
          <p:cNvSpPr/>
          <p:nvPr/>
        </p:nvSpPr>
        <p:spPr>
          <a:xfrm rot="16200000">
            <a:off x="5139523" y="2487351"/>
            <a:ext cx="1926455" cy="4832202"/>
          </a:xfrm>
          <a:prstGeom prst="rightArrow">
            <a:avLst>
              <a:gd name="adj1" fmla="val 100000"/>
              <a:gd name="adj2" fmla="val 22590"/>
            </a:avLst>
          </a:prstGeom>
          <a:solidFill>
            <a:srgbClr val="D9F3F4"/>
          </a:solidFill>
        </p:spPr>
        <p:txBody>
          <a:bodyPr rot="0" spcFirstLastPara="0" vertOverflow="overflow" horzOverflow="overflow" vert="vert" wrap="square" lIns="72000" tIns="72000" rIns="72000" bIns="72000" numCol="1" spcCol="0" rtlCol="0" fromWordArt="0" anchor="ctr" anchorCtr="0" forceAA="0" compatLnSpc="1">
            <a:prstTxWarp prst="textNoShape">
              <a:avLst/>
            </a:prstTxWarp>
            <a:noAutofit/>
          </a:bodyPr>
          <a:lstStyle/>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Wanneer de begroting van het Rijk toeneemt of afneemt in omvang wordt dit vertaald in de uitkeringsfactor. Wanneer de Rijksbegroting 2% krimpt zal dus ook de uitkering via het gemeentefonds 2% krimpen. Dit wordt mee ademen genoemd.</a:t>
            </a:r>
          </a:p>
          <a:p>
            <a:pPr marL="0" marR="0" lvl="0" indent="0" algn="ctr" defTabSz="685800" rtl="0" eaLnBrk="1" fontAlgn="auto" latinLnBrk="0" hangingPunct="1">
              <a:lnSpc>
                <a:spcPct val="90000"/>
              </a:lnSpc>
              <a:spcBef>
                <a:spcPts val="750"/>
              </a:spcBef>
              <a:spcAft>
                <a:spcPts val="0"/>
              </a:spcAft>
              <a:buClr>
                <a:srgbClr val="FF0000"/>
              </a:buClr>
              <a:buSzTx/>
              <a:buFontTx/>
              <a:buNone/>
              <a:tabLst/>
              <a:defRPr/>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Arial" panose="020B0604020202020204" pitchFamily="34" charset="0"/>
              </a:rPr>
              <a:t>Let op: deze systematiek geldt alleen voor de algemene uitkeringen, niet voor de aanvullende uitkeringen.</a:t>
            </a:r>
          </a:p>
        </p:txBody>
      </p:sp>
      <p:sp>
        <p:nvSpPr>
          <p:cNvPr id="17" name="Text Placeholder 14">
            <a:extLst>
              <a:ext uri="{FF2B5EF4-FFF2-40B4-BE49-F238E27FC236}">
                <a16:creationId xmlns:a16="http://schemas.microsoft.com/office/drawing/2014/main" id="{0EB7A21A-0F2E-4FDD-9A30-7AE010EA922E}"/>
              </a:ext>
            </a:extLst>
          </p:cNvPr>
          <p:cNvSpPr txBox="1">
            <a:spLocks/>
          </p:cNvSpPr>
          <p:nvPr/>
        </p:nvSpPr>
        <p:spPr>
          <a:xfrm>
            <a:off x="658812" y="665157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marL="0" marR="0" lvl="0" indent="0" algn="l" defTabSz="685800" rtl="0" eaLnBrk="1" fontAlgn="auto" latinLnBrk="0" hangingPunct="1">
              <a:lnSpc>
                <a:spcPct val="90000"/>
              </a:lnSpc>
              <a:spcBef>
                <a:spcPts val="750"/>
              </a:spcBef>
              <a:spcAft>
                <a:spcPts val="0"/>
              </a:spcAft>
              <a:buClr>
                <a:srgbClr val="FF0000"/>
              </a:buClr>
              <a:buSzTx/>
              <a:buFontTx/>
              <a:buNone/>
              <a:tabLst/>
              <a:defRPr/>
            </a:pPr>
            <a:r>
              <a:rPr kumimoji="0" lang="nl-NL" sz="8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Bron: Gemeentefonds 2020 (meicirculaire)</a:t>
            </a:r>
          </a:p>
        </p:txBody>
      </p:sp>
    </p:spTree>
    <p:extLst>
      <p:ext uri="{BB962C8B-B14F-4D97-AF65-F5344CB8AC3E}">
        <p14:creationId xmlns:p14="http://schemas.microsoft.com/office/powerpoint/2010/main" val="18849068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2653313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Volksgezondheid,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3304596795"/>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C8E8E997-F438-4E68-A76A-F78113D1E578}"/>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31" name="Title 2">
            <a:extLst>
              <a:ext uri="{FF2B5EF4-FFF2-40B4-BE49-F238E27FC236}">
                <a16:creationId xmlns:a16="http://schemas.microsoft.com/office/drawing/2014/main" id="{47CBC254-3F52-4674-932E-FA0D2E4A35BB}"/>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Graphic 36" descr="Heart with pulse">
            <a:extLst>
              <a:ext uri="{FF2B5EF4-FFF2-40B4-BE49-F238E27FC236}">
                <a16:creationId xmlns:a16="http://schemas.microsoft.com/office/drawing/2014/main" id="{47BA5E0B-4DF6-4421-A665-B813CFADC2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4449581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01719428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333747152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Jongeren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Eenouderhuishoudens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Bijstandsontvangers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Ouderen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66908021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193349986"/>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Gezond in de stad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Gezondsheidsachterstanden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48909666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8B218C75-E389-4CEA-9F1A-E95F37121452}"/>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Volksgezondheid – </a:t>
            </a:r>
            <a:endParaRPr lang="nl-NL"/>
          </a:p>
        </p:txBody>
      </p:sp>
      <p:sp>
        <p:nvSpPr>
          <p:cNvPr id="22" name="Title 2">
            <a:extLst>
              <a:ext uri="{FF2B5EF4-FFF2-40B4-BE49-F238E27FC236}">
                <a16:creationId xmlns:a16="http://schemas.microsoft.com/office/drawing/2014/main" id="{8454B491-4FAE-49C1-8496-4093D75FC05F}"/>
              </a:ext>
            </a:extLst>
          </p:cNvPr>
          <p:cNvSpPr txBox="1">
            <a:spLocks/>
          </p:cNvSpPr>
          <p:nvPr/>
        </p:nvSpPr>
        <p:spPr>
          <a:xfrm>
            <a:off x="37901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Graphic 23" descr="Heart with pulse">
            <a:extLst>
              <a:ext uri="{FF2B5EF4-FFF2-40B4-BE49-F238E27FC236}">
                <a16:creationId xmlns:a16="http://schemas.microsoft.com/office/drawing/2014/main" id="{24D0AA0E-77D4-4FC7-B8A5-3A98B61415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97324"/>
            <a:ext cx="401406" cy="401406"/>
          </a:xfrm>
          <a:prstGeom prst="rect">
            <a:avLst/>
          </a:prstGeom>
        </p:spPr>
      </p:pic>
    </p:spTree>
    <p:extLst>
      <p:ext uri="{BB962C8B-B14F-4D97-AF65-F5344CB8AC3E}">
        <p14:creationId xmlns:p14="http://schemas.microsoft.com/office/powerpoint/2010/main" val="17676197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BC9762EF-A2F3-454C-813B-F6C9CC8F58C8}"/>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4E96A2DC-796D-463D-9D47-5493E8F40638}"/>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FB29746C-E17B-430D-962E-45B074E1C2F7}"/>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F152F3BD-4C78-408B-926A-E3156776058A}"/>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C8D2EA7A-7BA3-48F4-BCAA-FAE865DFECA5}"/>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90011DA2-DA6B-4D98-8D2C-83E1072EE956}"/>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96256A2-A9EB-4DFD-91F3-8A33A79DF519}"/>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9F22348-62C3-4300-BB5A-5437CBC1833D}"/>
              </a:ext>
            </a:extLst>
          </p:cNvPr>
          <p:cNvSpPr txBox="1">
            <a:spLocks/>
          </p:cNvSpPr>
          <p:nvPr/>
        </p:nvSpPr>
        <p:spPr>
          <a:xfrm>
            <a:off x="3755089"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Cultuur en ontspanning</a:t>
            </a:r>
          </a:p>
        </p:txBody>
      </p:sp>
      <p:sp>
        <p:nvSpPr>
          <p:cNvPr id="114" name="Text Placeholder 5">
            <a:hlinkClick r:id="rId19" action="ppaction://hlinksldjump"/>
            <a:extLst>
              <a:ext uri="{FF2B5EF4-FFF2-40B4-BE49-F238E27FC236}">
                <a16:creationId xmlns:a16="http://schemas.microsoft.com/office/drawing/2014/main" id="{24062C32-BF5A-4F98-AC13-1E29F87F6C56}"/>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054BFEE2-8141-4E19-AEE9-9559F7492EA3}"/>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DB72C752-A275-4521-9124-992FB0CCA9A2}"/>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C870623-D88C-48FE-BBE8-5AB708AE08D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1A3A7B1E-0148-4362-902C-4A08BE8718B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61CB7D11-38C9-4FCE-972A-3F9EC6D05443}"/>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AF61986E-9713-4DFB-9DF3-83050C4CAB06}"/>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0D71B7D3-2E52-4A13-B8A9-EA9D1F04BF8A}"/>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268C2ABF-1C44-481F-827F-5A7905BDAFA8}"/>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A4E58D83-3DCF-4C00-8AA6-889C559992E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AC46A1D3-059F-4F5F-8D1A-377984757FC6}"/>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4303F43A-E658-4BFD-9CA8-408EA38A546F}"/>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AC620FDB-F974-4E01-815F-3FB97FD559B3}"/>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BB1E0E09-8029-4566-BE20-6DE63941D025}"/>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FDA7D767-6B84-4992-8B9A-1D17A6AC13F7}"/>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127FF6F-33E9-4C4F-B049-E870CD1C8F79}"/>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D88518E2-639A-4DFF-9937-3D91B1ACDD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9C32AABF-50D9-4E87-9DF4-676DD27F878A}"/>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91DB6D51-2E68-4D2A-A1D0-494E5D9122A3}"/>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F786BFA6-C404-4A8B-A298-2F10DB2EB8DA}"/>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7264971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24404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cultuur en ontspanning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inwoner</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415499754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988316964"/>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E5BD45C8-23C0-49BF-AB08-1109F3F8677A}"/>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7" name="Title 2">
            <a:extLst>
              <a:ext uri="{FF2B5EF4-FFF2-40B4-BE49-F238E27FC236}">
                <a16:creationId xmlns:a16="http://schemas.microsoft.com/office/drawing/2014/main" id="{6FBA9506-B85E-4824-A6C0-C1172ADA4E3C}"/>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20" name="Graphic 19" descr="Ticket">
            <a:extLst>
              <a:ext uri="{FF2B5EF4-FFF2-40B4-BE49-F238E27FC236}">
                <a16:creationId xmlns:a16="http://schemas.microsoft.com/office/drawing/2014/main" id="{CF65FF2C-01FF-42F3-888C-5383B96C8FF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5467" y="341892"/>
            <a:ext cx="452818" cy="452818"/>
          </a:xfrm>
          <a:prstGeom prst="rect">
            <a:avLst/>
          </a:prstGeom>
        </p:spPr>
      </p:pic>
      <p:grpSp>
        <p:nvGrpSpPr>
          <p:cNvPr id="21" name="Group 20">
            <a:extLst>
              <a:ext uri="{FF2B5EF4-FFF2-40B4-BE49-F238E27FC236}">
                <a16:creationId xmlns:a16="http://schemas.microsoft.com/office/drawing/2014/main" id="{E1F6B8DE-1717-4F20-B05D-66355878551E}"/>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E83EA3BD-9F6F-4B14-B55E-B3A259A3EAAB}"/>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4AD7618B-3FCC-45AA-BACC-5D3D9951A0B9}"/>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8F8185FC-1688-40DD-916B-35EE8E438324}"/>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AF5A1500-A212-4AE8-8512-1FB85D289717}"/>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BC5C636D-4F6D-4FE7-9066-DA5B5707A37E}"/>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4337749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€15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206068504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144840872"/>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3.698 / 92</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763795"/>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222273968"/>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79137"/>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22073"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3F68B64D-2068-48B1-96E0-4B540B8F1B12}"/>
              </a:ext>
            </a:extLst>
          </p:cNvPr>
          <p:cNvSpPr>
            <a:spLocks noGrp="1"/>
          </p:cNvSpPr>
          <p:nvPr>
            <p:ph type="title"/>
          </p:nvPr>
        </p:nvSpPr>
        <p:spPr>
          <a:xfrm>
            <a:off x="1126604" y="432069"/>
            <a:ext cx="10359929" cy="331917"/>
          </a:xfrm>
        </p:spPr>
        <p:txBody>
          <a:bodyPr/>
          <a:lstStyle/>
          <a:p>
            <a:r>
              <a:rPr lang="nl-NL" sz="1800" dirty="0">
                <a:solidFill>
                  <a:srgbClr val="22777B"/>
                </a:solidFill>
              </a:rPr>
              <a:t>Cluster Cultuur en ontspanning – </a:t>
            </a:r>
            <a:endParaRPr lang="nl-NL" dirty="0"/>
          </a:p>
        </p:txBody>
      </p:sp>
      <p:sp>
        <p:nvSpPr>
          <p:cNvPr id="18" name="Title 2">
            <a:extLst>
              <a:ext uri="{FF2B5EF4-FFF2-40B4-BE49-F238E27FC236}">
                <a16:creationId xmlns:a16="http://schemas.microsoft.com/office/drawing/2014/main" id="{84C5568F-3EE5-43BC-AAD2-3407B7FFF2C0}"/>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pic>
        <p:nvPicPr>
          <p:cNvPr id="19" name="Graphic 18" descr="Ticket">
            <a:extLst>
              <a:ext uri="{FF2B5EF4-FFF2-40B4-BE49-F238E27FC236}">
                <a16:creationId xmlns:a16="http://schemas.microsoft.com/office/drawing/2014/main" id="{763938D9-BFD2-4189-9B87-DADE6A33633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32858085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62280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Cultuur en ontspanning,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5369537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E535BDFD-4EBE-4279-958D-77DCDF8168B7}"/>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31" name="Title 2">
            <a:extLst>
              <a:ext uri="{FF2B5EF4-FFF2-40B4-BE49-F238E27FC236}">
                <a16:creationId xmlns:a16="http://schemas.microsoft.com/office/drawing/2014/main" id="{4FB8B454-4277-41A4-8F6B-FF94C92F7CDB}"/>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Graphic 36" descr="Ticket">
            <a:extLst>
              <a:ext uri="{FF2B5EF4-FFF2-40B4-BE49-F238E27FC236}">
                <a16:creationId xmlns:a16="http://schemas.microsoft.com/office/drawing/2014/main" id="{9F5800B8-7D10-4BE0-8944-95C84A0B83B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23575082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89407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11694112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lokaal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&lt;40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historische kernen 40-64 ha</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dirty="0">
                          <a:solidFill>
                            <a:sysClr val="windowText" lastClr="000000"/>
                          </a:solidFill>
                        </a:rPr>
                        <a:t>X,x mln</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479616025"/>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852056831"/>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Combinatiefuncties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Bibliotheekmiddelen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Proeftuinen cultuurprofielen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4202164261"/>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260D3F2C-09DE-4E31-B8ED-DC31DCA37106}"/>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Cultuur en ontspanning – </a:t>
            </a:r>
            <a:endParaRPr lang="nl-NL"/>
          </a:p>
        </p:txBody>
      </p:sp>
      <p:sp>
        <p:nvSpPr>
          <p:cNvPr id="22" name="Title 2">
            <a:extLst>
              <a:ext uri="{FF2B5EF4-FFF2-40B4-BE49-F238E27FC236}">
                <a16:creationId xmlns:a16="http://schemas.microsoft.com/office/drawing/2014/main" id="{E8B3EB5D-0223-47F2-9AA8-B9798B360C75}"/>
              </a:ext>
            </a:extLst>
          </p:cNvPr>
          <p:cNvSpPr txBox="1">
            <a:spLocks/>
          </p:cNvSpPr>
          <p:nvPr/>
        </p:nvSpPr>
        <p:spPr>
          <a:xfrm>
            <a:off x="439975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Graphic 23" descr="Ticket">
            <a:extLst>
              <a:ext uri="{FF2B5EF4-FFF2-40B4-BE49-F238E27FC236}">
                <a16:creationId xmlns:a16="http://schemas.microsoft.com/office/drawing/2014/main" id="{EB963BED-398B-4C62-B850-461AAFA4D2C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5467" y="341892"/>
            <a:ext cx="452818" cy="452818"/>
          </a:xfrm>
          <a:prstGeom prst="rect">
            <a:avLst/>
          </a:prstGeom>
        </p:spPr>
      </p:pic>
    </p:spTree>
    <p:extLst>
      <p:ext uri="{BB962C8B-B14F-4D97-AF65-F5344CB8AC3E}">
        <p14:creationId xmlns:p14="http://schemas.microsoft.com/office/powerpoint/2010/main" val="42205674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FC62BC03-31E5-4FCA-AAA5-6665C3B080F4}"/>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A220D19B-807E-45CD-98C2-9B0B0E68D94D}"/>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6EEE24D4-1C87-4C50-A46B-BB2748CB1F9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003D7377-259B-4D5E-9A19-482F7032269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2EA9FFE1-BB7E-44EB-A101-002E595C0C68}"/>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8A285242-80B2-4971-8F65-384CEBDD80AC}"/>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80A31243-63AC-4B61-BC2D-722BFE4871E6}"/>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58010DFB-5DA7-412C-9E65-9D9B0CD3AAD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4BDEFC2-192E-48F8-8AC0-E1229BF69275}"/>
              </a:ext>
            </a:extLst>
          </p:cNvPr>
          <p:cNvSpPr txBox="1">
            <a:spLocks/>
          </p:cNvSpPr>
          <p:nvPr/>
        </p:nvSpPr>
        <p:spPr>
          <a:xfrm>
            <a:off x="6222285" y="3038297"/>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Infrastructuur en gebiedsontwikkeling</a:t>
            </a:r>
          </a:p>
        </p:txBody>
      </p:sp>
      <p:sp>
        <p:nvSpPr>
          <p:cNvPr id="115" name="Text Placeholder 5">
            <a:hlinkClick r:id="rId20" action="ppaction://hlinksldjump"/>
            <a:extLst>
              <a:ext uri="{FF2B5EF4-FFF2-40B4-BE49-F238E27FC236}">
                <a16:creationId xmlns:a16="http://schemas.microsoft.com/office/drawing/2014/main" id="{E4075C3F-5D1B-480A-90AD-4EE455FEEC9D}"/>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7340FBB1-2146-4F38-9345-ECA77C1D7887}"/>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7E941240-50DD-4ED2-B21B-9DE85CF8A060}"/>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4794D9EC-0264-4253-A5FC-8C80E211F5D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4E1BE79F-03E9-4706-A5AA-68DA0AF899D8}"/>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D2D2E3E-A1B7-449A-B359-AB2B1F1D1A48}"/>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6B36AAB6-6A92-4E89-B656-A68F18018E98}"/>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6718D6B2-A6FE-4291-86EC-C9396A655E8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FF8D7EE3-46D7-46A2-B8A1-05678518587A}"/>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E8701A7A-4F80-4FBA-904D-59DCE13F511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788FD68E-1EF4-418C-9A51-7689D900B51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8468A661-2798-4375-ABB1-5221D4F32B8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17055A1-63C7-4B68-99C4-BD197365C86A}"/>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696667AC-C1F3-4E01-86E5-ED3E34FA5D38}"/>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524D891F-7D8D-46AA-BBF6-96BFA418008B}"/>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69E5049D-7480-4E39-9AD8-6B159017C76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36AE7021-5A80-46F8-B8CA-3A83E1A6A17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A9CA9FE-6C6B-4B22-A3AE-8A4B31F88FD6}"/>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9FF7A7B2-554C-4CEA-B02D-9986731A76B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7590083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551966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infrastructuur en gebiedsontwikkeling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jeugdige</a:t>
            </a:r>
            <a:r>
              <a:rPr lang="nl-NL" dirty="0"/>
              <a:t>,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2162176667"/>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95010103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08733632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91888CF7-F7B5-42E4-95B3-8C74A196FEFB}"/>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7" name="Title 2">
            <a:extLst>
              <a:ext uri="{FF2B5EF4-FFF2-40B4-BE49-F238E27FC236}">
                <a16:creationId xmlns:a16="http://schemas.microsoft.com/office/drawing/2014/main" id="{2FC36238-92F7-4FEF-A232-2D7B8DF32EE3}"/>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grpSp>
        <p:nvGrpSpPr>
          <p:cNvPr id="20" name="Group 19">
            <a:extLst>
              <a:ext uri="{FF2B5EF4-FFF2-40B4-BE49-F238E27FC236}">
                <a16:creationId xmlns:a16="http://schemas.microsoft.com/office/drawing/2014/main" id="{82E5A050-4310-4FD6-9C6E-D8A115DF7D5D}"/>
              </a:ext>
            </a:extLst>
          </p:cNvPr>
          <p:cNvGrpSpPr/>
          <p:nvPr/>
        </p:nvGrpSpPr>
        <p:grpSpPr>
          <a:xfrm>
            <a:off x="706182" y="401324"/>
            <a:ext cx="420422" cy="331917"/>
            <a:chOff x="4649729" y="2872903"/>
            <a:chExt cx="1158226" cy="914400"/>
          </a:xfrm>
          <a:solidFill>
            <a:srgbClr val="22777B"/>
          </a:solidFill>
        </p:grpSpPr>
        <p:pic>
          <p:nvPicPr>
            <p:cNvPr id="21" name="Graphic 20" descr="Excavator">
              <a:extLst>
                <a:ext uri="{FF2B5EF4-FFF2-40B4-BE49-F238E27FC236}">
                  <a16:creationId xmlns:a16="http://schemas.microsoft.com/office/drawing/2014/main" id="{B1E67FBE-569A-4867-B8B3-D686C25BBFDA}"/>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649729" y="3290873"/>
              <a:ext cx="446768" cy="446768"/>
            </a:xfrm>
            <a:prstGeom prst="rect">
              <a:avLst/>
            </a:prstGeom>
          </p:spPr>
        </p:pic>
        <p:pic>
          <p:nvPicPr>
            <p:cNvPr id="22" name="Graphic 21" descr="Neighborhood">
              <a:extLst>
                <a:ext uri="{FF2B5EF4-FFF2-40B4-BE49-F238E27FC236}">
                  <a16:creationId xmlns:a16="http://schemas.microsoft.com/office/drawing/2014/main" id="{1E489017-57BA-4B41-ABC5-B07F261FB91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4893555" y="2872903"/>
              <a:ext cx="914400" cy="914400"/>
            </a:xfrm>
            <a:prstGeom prst="rect">
              <a:avLst/>
            </a:prstGeom>
          </p:spPr>
        </p:pic>
      </p:grpSp>
      <p:grpSp>
        <p:nvGrpSpPr>
          <p:cNvPr id="23" name="Group 22">
            <a:extLst>
              <a:ext uri="{FF2B5EF4-FFF2-40B4-BE49-F238E27FC236}">
                <a16:creationId xmlns:a16="http://schemas.microsoft.com/office/drawing/2014/main" id="{CB11E45D-84C3-492A-9A35-BFA92F18D123}"/>
              </a:ext>
            </a:extLst>
          </p:cNvPr>
          <p:cNvGrpSpPr/>
          <p:nvPr/>
        </p:nvGrpSpPr>
        <p:grpSpPr>
          <a:xfrm>
            <a:off x="705467" y="5997771"/>
            <a:ext cx="3457332" cy="247650"/>
            <a:chOff x="705467" y="5715567"/>
            <a:chExt cx="3457332" cy="247650"/>
          </a:xfrm>
        </p:grpSpPr>
        <p:sp>
          <p:nvSpPr>
            <p:cNvPr id="24" name="Rectangle 23">
              <a:extLst>
                <a:ext uri="{FF2B5EF4-FFF2-40B4-BE49-F238E27FC236}">
                  <a16:creationId xmlns:a16="http://schemas.microsoft.com/office/drawing/2014/main" id="{6E7A4C92-AD07-468E-B9A7-E6FEBE4CA671}"/>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5" name="Rectangle 24">
              <a:extLst>
                <a:ext uri="{FF2B5EF4-FFF2-40B4-BE49-F238E27FC236}">
                  <a16:creationId xmlns:a16="http://schemas.microsoft.com/office/drawing/2014/main" id="{533A55B3-EF72-4513-8964-76ED68E2CF6F}"/>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EEA598C5-4C3E-48E3-881F-F86BFAA5B1DE}"/>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7B7432A0-4C23-45DD-B62F-900F6DE1661E}"/>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8" name="Rectangle 27">
              <a:extLst>
                <a:ext uri="{FF2B5EF4-FFF2-40B4-BE49-F238E27FC236}">
                  <a16:creationId xmlns:a16="http://schemas.microsoft.com/office/drawing/2014/main" id="{35494F68-F65F-4F9A-89BA-66B3E13F57A9}"/>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102979849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59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€234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4015555141"/>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789723308"/>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20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4.757 / 103</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278337175"/>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83394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79608"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780C5AF0-7877-4197-A66A-21C9CF260664}"/>
              </a:ext>
            </a:extLst>
          </p:cNvPr>
          <p:cNvSpPr>
            <a:spLocks noGrp="1"/>
          </p:cNvSpPr>
          <p:nvPr>
            <p:ph type="title"/>
          </p:nvPr>
        </p:nvSpPr>
        <p:spPr>
          <a:xfrm>
            <a:off x="1126604" y="432069"/>
            <a:ext cx="10359929" cy="331917"/>
          </a:xfrm>
        </p:spPr>
        <p:txBody>
          <a:bodyPr/>
          <a:lstStyle/>
          <a:p>
            <a:r>
              <a:rPr lang="nl-NL" sz="1800" dirty="0">
                <a:solidFill>
                  <a:srgbClr val="22777B"/>
                </a:solidFill>
              </a:rPr>
              <a:t>Cluster Infrastructuur en gebiedsontwikkeling – </a:t>
            </a:r>
            <a:endParaRPr lang="nl-NL" dirty="0"/>
          </a:p>
        </p:txBody>
      </p:sp>
      <p:sp>
        <p:nvSpPr>
          <p:cNvPr id="18" name="Title 2">
            <a:extLst>
              <a:ext uri="{FF2B5EF4-FFF2-40B4-BE49-F238E27FC236}">
                <a16:creationId xmlns:a16="http://schemas.microsoft.com/office/drawing/2014/main" id="{3A617079-830E-41E5-9FE6-8C61FB9CFA38}"/>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grpSp>
        <p:nvGrpSpPr>
          <p:cNvPr id="19" name="Group 18">
            <a:extLst>
              <a:ext uri="{FF2B5EF4-FFF2-40B4-BE49-F238E27FC236}">
                <a16:creationId xmlns:a16="http://schemas.microsoft.com/office/drawing/2014/main" id="{EB239C95-B426-422F-BC5B-AD868D99B1BD}"/>
              </a:ext>
            </a:extLst>
          </p:cNvPr>
          <p:cNvGrpSpPr/>
          <p:nvPr/>
        </p:nvGrpSpPr>
        <p:grpSpPr>
          <a:xfrm>
            <a:off x="706182" y="401324"/>
            <a:ext cx="420422" cy="331917"/>
            <a:chOff x="4649729" y="2872903"/>
            <a:chExt cx="1158226" cy="914400"/>
          </a:xfrm>
          <a:solidFill>
            <a:srgbClr val="22777B"/>
          </a:solidFill>
        </p:grpSpPr>
        <p:pic>
          <p:nvPicPr>
            <p:cNvPr id="20" name="Graphic 19" descr="Excavator">
              <a:extLst>
                <a:ext uri="{FF2B5EF4-FFF2-40B4-BE49-F238E27FC236}">
                  <a16:creationId xmlns:a16="http://schemas.microsoft.com/office/drawing/2014/main" id="{CDC9D503-4DA0-43C9-8906-BEA8B66EEC3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21" name="Graphic 20" descr="Neighborhood">
              <a:extLst>
                <a:ext uri="{FF2B5EF4-FFF2-40B4-BE49-F238E27FC236}">
                  <a16:creationId xmlns:a16="http://schemas.microsoft.com/office/drawing/2014/main" id="{F60C3502-B15F-4AA0-AE9A-21FA528DBAE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18638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5254955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(1/2)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dirty="0"/>
              <a:t>Uitleg werking meeademen Gemeentefonds met Rijksbegroting</a:t>
            </a:r>
          </a:p>
        </p:txBody>
      </p:sp>
      <p:sp>
        <p:nvSpPr>
          <p:cNvPr id="29" name="Rectangle 28">
            <a:extLst>
              <a:ext uri="{FF2B5EF4-FFF2-40B4-BE49-F238E27FC236}">
                <a16:creationId xmlns:a16="http://schemas.microsoft.com/office/drawing/2014/main" id="{8155A269-FC06-4CA7-AACB-01097B8EED01}"/>
              </a:ext>
            </a:extLst>
          </p:cNvPr>
          <p:cNvSpPr/>
          <p:nvPr/>
        </p:nvSpPr>
        <p:spPr>
          <a:xfrm>
            <a:off x="918160" y="1712752"/>
            <a:ext cx="2495170" cy="4595973"/>
          </a:xfrm>
          <a:prstGeom prst="rect">
            <a:avLst/>
          </a:prstGeom>
          <a:solidFill>
            <a:srgbClr val="22777B">
              <a:alpha val="20000"/>
            </a:srgbClr>
          </a:solidFill>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Werking gemeentefonds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30" name="Rectangle: Rounded Corners 29">
            <a:extLst>
              <a:ext uri="{FF2B5EF4-FFF2-40B4-BE49-F238E27FC236}">
                <a16:creationId xmlns:a16="http://schemas.microsoft.com/office/drawing/2014/main" id="{A9F65E04-8095-4E19-B106-C95FF82C5C1B}"/>
              </a:ext>
            </a:extLst>
          </p:cNvPr>
          <p:cNvSpPr/>
          <p:nvPr/>
        </p:nvSpPr>
        <p:spPr>
          <a:xfrm>
            <a:off x="145550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1" name="Rectangle: Rounded Corners 30">
            <a:extLst>
              <a:ext uri="{FF2B5EF4-FFF2-40B4-BE49-F238E27FC236}">
                <a16:creationId xmlns:a16="http://schemas.microsoft.com/office/drawing/2014/main" id="{63912583-D69F-4CF6-A14A-C9202B05DFDC}"/>
              </a:ext>
            </a:extLst>
          </p:cNvPr>
          <p:cNvSpPr/>
          <p:nvPr/>
        </p:nvSpPr>
        <p:spPr>
          <a:xfrm>
            <a:off x="145550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32" name="Plus Sign 31">
            <a:extLst>
              <a:ext uri="{FF2B5EF4-FFF2-40B4-BE49-F238E27FC236}">
                <a16:creationId xmlns:a16="http://schemas.microsoft.com/office/drawing/2014/main" id="{F1C3968E-2D8F-4421-B701-9A5AF930842B}"/>
              </a:ext>
            </a:extLst>
          </p:cNvPr>
          <p:cNvSpPr/>
          <p:nvPr/>
        </p:nvSpPr>
        <p:spPr>
          <a:xfrm>
            <a:off x="204832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3" name="Minus Sign 32">
            <a:extLst>
              <a:ext uri="{FF2B5EF4-FFF2-40B4-BE49-F238E27FC236}">
                <a16:creationId xmlns:a16="http://schemas.microsoft.com/office/drawing/2014/main" id="{D519C1FD-691F-48EF-8C44-4DA27308C8F8}"/>
              </a:ext>
            </a:extLst>
          </p:cNvPr>
          <p:cNvSpPr/>
          <p:nvPr/>
        </p:nvSpPr>
        <p:spPr>
          <a:xfrm>
            <a:off x="2010081"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15" name="Rectangle: Rounded Corners 14">
            <a:extLst>
              <a:ext uri="{FF2B5EF4-FFF2-40B4-BE49-F238E27FC236}">
                <a16:creationId xmlns:a16="http://schemas.microsoft.com/office/drawing/2014/main" id="{1F797784-2BE5-4316-8B4F-82E82D8279A6}"/>
              </a:ext>
            </a:extLst>
          </p:cNvPr>
          <p:cNvSpPr/>
          <p:nvPr/>
        </p:nvSpPr>
        <p:spPr>
          <a:xfrm>
            <a:off x="1455501"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
        <p:nvSpPr>
          <p:cNvPr id="5" name="Equals 4">
            <a:extLst>
              <a:ext uri="{FF2B5EF4-FFF2-40B4-BE49-F238E27FC236}">
                <a16:creationId xmlns:a16="http://schemas.microsoft.com/office/drawing/2014/main" id="{D498DC1B-CA2A-4100-9A61-7E4B1A588335}"/>
              </a:ext>
            </a:extLst>
          </p:cNvPr>
          <p:cNvSpPr/>
          <p:nvPr/>
        </p:nvSpPr>
        <p:spPr>
          <a:xfrm>
            <a:off x="1985948" y="4175494"/>
            <a:ext cx="359592" cy="271661"/>
          </a:xfrm>
          <a:prstGeom prst="mathEqual">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2" name="Rectangle: Rounded Corners 21">
            <a:extLst>
              <a:ext uri="{FF2B5EF4-FFF2-40B4-BE49-F238E27FC236}">
                <a16:creationId xmlns:a16="http://schemas.microsoft.com/office/drawing/2014/main" id="{EABCF657-A78D-42EE-A345-FF1C34DA6C27}"/>
              </a:ext>
            </a:extLst>
          </p:cNvPr>
          <p:cNvSpPr/>
          <p:nvPr/>
        </p:nvSpPr>
        <p:spPr>
          <a:xfrm>
            <a:off x="1455501" y="449761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Totale uitkering gemeentefonds</a:t>
            </a:r>
          </a:p>
        </p:txBody>
      </p:sp>
      <p:sp>
        <p:nvSpPr>
          <p:cNvPr id="34" name="Rectangle 33">
            <a:extLst>
              <a:ext uri="{FF2B5EF4-FFF2-40B4-BE49-F238E27FC236}">
                <a16:creationId xmlns:a16="http://schemas.microsoft.com/office/drawing/2014/main" id="{38FEF1B8-BA20-4920-A0F7-F238577A74AF}"/>
              </a:ext>
            </a:extLst>
          </p:cNvPr>
          <p:cNvSpPr/>
          <p:nvPr/>
        </p:nvSpPr>
        <p:spPr>
          <a:xfrm>
            <a:off x="3551867"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1</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Bevat de algemene clusteruitkering uit het gemeentefonds obv maatstaven en eenheden. </a:t>
            </a:r>
          </a:p>
        </p:txBody>
      </p:sp>
      <p:sp>
        <p:nvSpPr>
          <p:cNvPr id="42" name="Rectangle 41">
            <a:extLst>
              <a:ext uri="{FF2B5EF4-FFF2-40B4-BE49-F238E27FC236}">
                <a16:creationId xmlns:a16="http://schemas.microsoft.com/office/drawing/2014/main" id="{5A2DE46C-F13A-42BA-8A78-BE6A13B9F12B}"/>
              </a:ext>
            </a:extLst>
          </p:cNvPr>
          <p:cNvSpPr/>
          <p:nvPr/>
        </p:nvSpPr>
        <p:spPr>
          <a:xfrm>
            <a:off x="6185574"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2</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1 + de aanvullende uitkering.</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50" name="Rectangle 49">
            <a:extLst>
              <a:ext uri="{FF2B5EF4-FFF2-40B4-BE49-F238E27FC236}">
                <a16:creationId xmlns:a16="http://schemas.microsoft.com/office/drawing/2014/main" id="{BB6CE31D-E2E7-4DD9-94DF-AF27058D687C}"/>
              </a:ext>
            </a:extLst>
          </p:cNvPr>
          <p:cNvSpPr/>
          <p:nvPr/>
        </p:nvSpPr>
        <p:spPr>
          <a:xfrm>
            <a:off x="8819281" y="1712752"/>
            <a:ext cx="2495170" cy="4595973"/>
          </a:xfrm>
          <a:prstGeom prst="rect">
            <a:avLst/>
          </a:prstGeom>
          <a:solidFill>
            <a:schemeClr val="bg1">
              <a:lumMod val="95000"/>
            </a:schemeClr>
          </a:solidFill>
          <a:ln>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b="1" dirty="0">
                <a:solidFill>
                  <a:srgbClr val="000000"/>
                </a:solidFill>
                <a:latin typeface="Corbel" panose="020B0503020204020204" pitchFamily="34" charset="0"/>
                <a:cs typeface="+mn-cs"/>
              </a:rPr>
              <a:t>Methodiek 3</a:t>
            </a: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lang="nl-NL" sz="1400" b="1" dirty="0">
              <a:solidFill>
                <a:srgbClr val="000000"/>
              </a:solidFill>
              <a:latin typeface="Corbel" panose="020B0503020204020204" pitchFamily="34" charset="0"/>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Gelijk aan methodiek 2 maar met een correctie voor de nettering eigen middelen. Deze wordt evenredig verdeeld over alle clusters.</a:t>
            </a: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a:p>
            <a:pPr marL="0" marR="0" indent="0" algn="ctr" defTabSz="685800" rtl="0" eaLnBrk="1" fontAlgn="auto" latinLnBrk="0" hangingPunct="1">
              <a:lnSpc>
                <a:spcPct val="90000"/>
              </a:lnSpc>
              <a:spcBef>
                <a:spcPts val="750"/>
              </a:spcBef>
              <a:spcAft>
                <a:spcPts val="0"/>
              </a:spcAft>
              <a:buClr>
                <a:srgbClr val="FF0000"/>
              </a:buClr>
              <a:buSzTx/>
              <a:buFontTx/>
              <a:buNone/>
              <a:tabLst/>
            </a:pPr>
            <a:endParaRPr kumimoji="0" lang="nl-NL" sz="1400" b="1"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60" name="Rectangle 59">
            <a:extLst>
              <a:ext uri="{FF2B5EF4-FFF2-40B4-BE49-F238E27FC236}">
                <a16:creationId xmlns:a16="http://schemas.microsoft.com/office/drawing/2014/main" id="{4DDA5369-B404-4E79-B6FB-64DFCC82B5A8}"/>
              </a:ext>
            </a:extLst>
          </p:cNvPr>
          <p:cNvSpPr/>
          <p:nvPr/>
        </p:nvSpPr>
        <p:spPr>
          <a:xfrm>
            <a:off x="3653785" y="5720080"/>
            <a:ext cx="4884429" cy="548389"/>
          </a:xfrm>
          <a:prstGeom prst="rect">
            <a:avLst/>
          </a:prstGeom>
          <a:solidFill>
            <a:srgbClr val="FFC000"/>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rPr>
              <a:t>In dit document worden de inzichten gedeeld volgens methodiek 1 en methodiek 2. </a:t>
            </a:r>
          </a:p>
        </p:txBody>
      </p:sp>
      <p:sp>
        <p:nvSpPr>
          <p:cNvPr id="37" name="Rectangle: Rounded Corners 36">
            <a:extLst>
              <a:ext uri="{FF2B5EF4-FFF2-40B4-BE49-F238E27FC236}">
                <a16:creationId xmlns:a16="http://schemas.microsoft.com/office/drawing/2014/main" id="{B57CE4EC-B778-4800-A559-64F9B955BB58}"/>
              </a:ext>
            </a:extLst>
          </p:cNvPr>
          <p:cNvSpPr/>
          <p:nvPr/>
        </p:nvSpPr>
        <p:spPr>
          <a:xfrm>
            <a:off x="4080714"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Rectangle: Rounded Corners 45">
            <a:extLst>
              <a:ext uri="{FF2B5EF4-FFF2-40B4-BE49-F238E27FC236}">
                <a16:creationId xmlns:a16="http://schemas.microsoft.com/office/drawing/2014/main" id="{40E6C330-1D22-4D19-9F87-7FCEFBA86976}"/>
              </a:ext>
            </a:extLst>
          </p:cNvPr>
          <p:cNvSpPr/>
          <p:nvPr/>
        </p:nvSpPr>
        <p:spPr>
          <a:xfrm>
            <a:off x="6764921"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7" name="Rectangle: Rounded Corners 46">
            <a:extLst>
              <a:ext uri="{FF2B5EF4-FFF2-40B4-BE49-F238E27FC236}">
                <a16:creationId xmlns:a16="http://schemas.microsoft.com/office/drawing/2014/main" id="{E81150AE-60DE-45C0-9D90-14A469E3AE61}"/>
              </a:ext>
            </a:extLst>
          </p:cNvPr>
          <p:cNvSpPr/>
          <p:nvPr/>
        </p:nvSpPr>
        <p:spPr>
          <a:xfrm>
            <a:off x="6764921"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48" name="Plus Sign 47">
            <a:extLst>
              <a:ext uri="{FF2B5EF4-FFF2-40B4-BE49-F238E27FC236}">
                <a16:creationId xmlns:a16="http://schemas.microsoft.com/office/drawing/2014/main" id="{E68F6D74-48B6-46BB-838E-8B1609C9E159}"/>
              </a:ext>
            </a:extLst>
          </p:cNvPr>
          <p:cNvSpPr/>
          <p:nvPr/>
        </p:nvSpPr>
        <p:spPr>
          <a:xfrm>
            <a:off x="7357746"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57" name="Rectangle: Rounded Corners 56">
            <a:extLst>
              <a:ext uri="{FF2B5EF4-FFF2-40B4-BE49-F238E27FC236}">
                <a16:creationId xmlns:a16="http://schemas.microsoft.com/office/drawing/2014/main" id="{DCFF6D9E-BEC8-42FA-8957-FE942DF7EF94}"/>
              </a:ext>
            </a:extLst>
          </p:cNvPr>
          <p:cNvSpPr/>
          <p:nvPr/>
        </p:nvSpPr>
        <p:spPr>
          <a:xfrm>
            <a:off x="9423388" y="207333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05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Algemene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58" name="Rectangle: Rounded Corners 57">
            <a:extLst>
              <a:ext uri="{FF2B5EF4-FFF2-40B4-BE49-F238E27FC236}">
                <a16:creationId xmlns:a16="http://schemas.microsoft.com/office/drawing/2014/main" id="{28069292-3CF7-4746-93EF-F413F88EE232}"/>
              </a:ext>
            </a:extLst>
          </p:cNvPr>
          <p:cNvSpPr/>
          <p:nvPr/>
        </p:nvSpPr>
        <p:spPr>
          <a:xfrm>
            <a:off x="9423388" y="3671915"/>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1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Aanvullende uitkering per cluster</a:t>
            </a:r>
            <a:endParaRPr kumimoji="0" lang="nl-NL" sz="900"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59" name="Plus Sign 58">
            <a:extLst>
              <a:ext uri="{FF2B5EF4-FFF2-40B4-BE49-F238E27FC236}">
                <a16:creationId xmlns:a16="http://schemas.microsoft.com/office/drawing/2014/main" id="{844EF2D4-05EC-4BE5-860A-18CEB798E27C}"/>
              </a:ext>
            </a:extLst>
          </p:cNvPr>
          <p:cNvSpPr/>
          <p:nvPr/>
        </p:nvSpPr>
        <p:spPr>
          <a:xfrm>
            <a:off x="10016213" y="3386621"/>
            <a:ext cx="234836" cy="234836"/>
          </a:xfrm>
          <a:prstGeom prst="mathPl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61" name="Minus Sign 60">
            <a:extLst>
              <a:ext uri="{FF2B5EF4-FFF2-40B4-BE49-F238E27FC236}">
                <a16:creationId xmlns:a16="http://schemas.microsoft.com/office/drawing/2014/main" id="{DD456EFE-A114-453B-95C9-87A417590544}"/>
              </a:ext>
            </a:extLst>
          </p:cNvPr>
          <p:cNvSpPr/>
          <p:nvPr/>
        </p:nvSpPr>
        <p:spPr>
          <a:xfrm>
            <a:off x="9977968" y="2576914"/>
            <a:ext cx="311326" cy="255670"/>
          </a:xfrm>
          <a:prstGeom prst="mathMinus">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lang="nl-NL" sz="1400">
              <a:solidFill>
                <a:srgbClr val="000000"/>
              </a:solidFill>
              <a:latin typeface="Corbel" panose="020B0503020204020204" pitchFamily="34" charset="0"/>
              <a:cs typeface="+mn-cs"/>
            </a:endParaRPr>
          </a:p>
        </p:txBody>
      </p:sp>
      <p:sp>
        <p:nvSpPr>
          <p:cNvPr id="62" name="Rectangle: Rounded Corners 61">
            <a:extLst>
              <a:ext uri="{FF2B5EF4-FFF2-40B4-BE49-F238E27FC236}">
                <a16:creationId xmlns:a16="http://schemas.microsoft.com/office/drawing/2014/main" id="{EE072730-54F3-494B-8274-8523F25DD7D1}"/>
              </a:ext>
            </a:extLst>
          </p:cNvPr>
          <p:cNvSpPr/>
          <p:nvPr/>
        </p:nvSpPr>
        <p:spPr>
          <a:xfrm>
            <a:off x="9423388" y="2883042"/>
            <a:ext cx="1420487" cy="45312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Nettering eigen middelen</a:t>
            </a:r>
          </a:p>
        </p:txBody>
      </p:sp>
    </p:spTree>
    <p:extLst>
      <p:ext uri="{BB962C8B-B14F-4D97-AF65-F5344CB8AC3E}">
        <p14:creationId xmlns:p14="http://schemas.microsoft.com/office/powerpoint/2010/main" val="60313179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3950306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Infrastructuur en gebiedsontwikkeling,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08602938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4FA96C2A-FD88-4F11-BAE2-9806AB37E353}"/>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31" name="Title 2">
            <a:extLst>
              <a:ext uri="{FF2B5EF4-FFF2-40B4-BE49-F238E27FC236}">
                <a16:creationId xmlns:a16="http://schemas.microsoft.com/office/drawing/2014/main" id="{E22763A0-D794-4E3B-950D-7413EBAD0667}"/>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grpSp>
        <p:nvGrpSpPr>
          <p:cNvPr id="37" name="Group 36">
            <a:extLst>
              <a:ext uri="{FF2B5EF4-FFF2-40B4-BE49-F238E27FC236}">
                <a16:creationId xmlns:a16="http://schemas.microsoft.com/office/drawing/2014/main" id="{306B5ED7-814E-4495-A90D-8E6284FEBE31}"/>
              </a:ext>
            </a:extLst>
          </p:cNvPr>
          <p:cNvGrpSpPr/>
          <p:nvPr/>
        </p:nvGrpSpPr>
        <p:grpSpPr>
          <a:xfrm>
            <a:off x="706182" y="401324"/>
            <a:ext cx="420422" cy="331917"/>
            <a:chOff x="4649729" y="2872903"/>
            <a:chExt cx="1158226" cy="914400"/>
          </a:xfrm>
          <a:solidFill>
            <a:srgbClr val="22777B"/>
          </a:solidFill>
        </p:grpSpPr>
        <p:pic>
          <p:nvPicPr>
            <p:cNvPr id="38" name="Graphic 37" descr="Excavator">
              <a:extLst>
                <a:ext uri="{FF2B5EF4-FFF2-40B4-BE49-F238E27FC236}">
                  <a16:creationId xmlns:a16="http://schemas.microsoft.com/office/drawing/2014/main" id="{A2B1D4F3-BA6C-4DE3-8CBA-3B23735CBE5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49729" y="3290873"/>
              <a:ext cx="446768" cy="446768"/>
            </a:xfrm>
            <a:prstGeom prst="rect">
              <a:avLst/>
            </a:prstGeom>
          </p:spPr>
        </p:pic>
        <p:pic>
          <p:nvPicPr>
            <p:cNvPr id="41" name="Graphic 40" descr="Neighborhood">
              <a:extLst>
                <a:ext uri="{FF2B5EF4-FFF2-40B4-BE49-F238E27FC236}">
                  <a16:creationId xmlns:a16="http://schemas.microsoft.com/office/drawing/2014/main" id="{FBE04055-1B5B-4036-9187-2EAA06FFB8BC}"/>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32378509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8785276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902289251"/>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kern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woonkernen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 bodemfactor buiten kom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Oppervlak bebouwing buitengebied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10,5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1200915429"/>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24490143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VTH provinciale taken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Deltaprogr ruimtelijke adaptatie</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71319380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54F79F48-0235-4B6E-A122-9000F4E5557B}"/>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Infrastructuur en gebiedsontwikkeling – </a:t>
            </a:r>
            <a:endParaRPr lang="nl-NL"/>
          </a:p>
        </p:txBody>
      </p:sp>
      <p:sp>
        <p:nvSpPr>
          <p:cNvPr id="22" name="Title 2">
            <a:extLst>
              <a:ext uri="{FF2B5EF4-FFF2-40B4-BE49-F238E27FC236}">
                <a16:creationId xmlns:a16="http://schemas.microsoft.com/office/drawing/2014/main" id="{E044EC53-CD2D-4AA7-A4F4-A09D6E2D042E}"/>
              </a:ext>
            </a:extLst>
          </p:cNvPr>
          <p:cNvSpPr txBox="1">
            <a:spLocks/>
          </p:cNvSpPr>
          <p:nvPr/>
        </p:nvSpPr>
        <p:spPr>
          <a:xfrm>
            <a:off x="58416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grpSp>
        <p:nvGrpSpPr>
          <p:cNvPr id="24" name="Group 23">
            <a:extLst>
              <a:ext uri="{FF2B5EF4-FFF2-40B4-BE49-F238E27FC236}">
                <a16:creationId xmlns:a16="http://schemas.microsoft.com/office/drawing/2014/main" id="{5CDBAD6F-0FB4-47E8-B954-B1A3A7EE2ACA}"/>
              </a:ext>
            </a:extLst>
          </p:cNvPr>
          <p:cNvGrpSpPr/>
          <p:nvPr/>
        </p:nvGrpSpPr>
        <p:grpSpPr>
          <a:xfrm>
            <a:off x="706182" y="401324"/>
            <a:ext cx="420422" cy="331917"/>
            <a:chOff x="4649729" y="2872903"/>
            <a:chExt cx="1158226" cy="914400"/>
          </a:xfrm>
          <a:solidFill>
            <a:srgbClr val="22777B"/>
          </a:solidFill>
        </p:grpSpPr>
        <p:pic>
          <p:nvPicPr>
            <p:cNvPr id="25" name="Graphic 24" descr="Excavator">
              <a:extLst>
                <a:ext uri="{FF2B5EF4-FFF2-40B4-BE49-F238E27FC236}">
                  <a16:creationId xmlns:a16="http://schemas.microsoft.com/office/drawing/2014/main" id="{3BD3FC88-CF21-4EBB-9E32-AE875543D7B5}"/>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649729" y="3290873"/>
              <a:ext cx="446768" cy="446768"/>
            </a:xfrm>
            <a:prstGeom prst="rect">
              <a:avLst/>
            </a:prstGeom>
          </p:spPr>
        </p:pic>
        <p:pic>
          <p:nvPicPr>
            <p:cNvPr id="26" name="Graphic 25" descr="Neighborhood">
              <a:extLst>
                <a:ext uri="{FF2B5EF4-FFF2-40B4-BE49-F238E27FC236}">
                  <a16:creationId xmlns:a16="http://schemas.microsoft.com/office/drawing/2014/main" id="{BF0A2B8A-5439-4675-9BC1-6B695F1BE52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893555" y="2872903"/>
              <a:ext cx="914400" cy="914400"/>
            </a:xfrm>
            <a:prstGeom prst="rect">
              <a:avLst/>
            </a:prstGeom>
          </p:spPr>
        </p:pic>
      </p:grpSp>
    </p:spTree>
    <p:extLst>
      <p:ext uri="{BB962C8B-B14F-4D97-AF65-F5344CB8AC3E}">
        <p14:creationId xmlns:p14="http://schemas.microsoft.com/office/powerpoint/2010/main" val="21772483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2042D0E7-2EA4-41FE-89DB-5C9933FB32B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E8F32769-3B60-42D7-9B46-24D02CA75B23}"/>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1B8772C1-AAB9-44CD-BED0-B2D27DEA46E2}"/>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939A5F79-A4CA-46AB-B1B3-984DF145BF0D}"/>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EB65502-4C68-4719-AAC5-B32661DE50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C61E9EC7-0FFB-4178-B8A8-8F1C295977D0}"/>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79CD4058-EB5A-458D-8141-1227D390F50F}"/>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076F259F-D743-4460-A43E-69A0953CA226}"/>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3754E275-55FA-4CDE-9754-B07B584D2673}"/>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009E0B8-561E-4744-84DA-58DC9F46F516}"/>
              </a:ext>
            </a:extLst>
          </p:cNvPr>
          <p:cNvSpPr txBox="1">
            <a:spLocks/>
          </p:cNvSpPr>
          <p:nvPr/>
        </p:nvSpPr>
        <p:spPr>
          <a:xfrm>
            <a:off x="6222285" y="3721906"/>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Riolering en reiniging</a:t>
            </a:r>
          </a:p>
        </p:txBody>
      </p:sp>
      <p:sp>
        <p:nvSpPr>
          <p:cNvPr id="116" name="Text Placeholder 5">
            <a:hlinkClick r:id="rId21" action="ppaction://hlinksldjump"/>
            <a:extLst>
              <a:ext uri="{FF2B5EF4-FFF2-40B4-BE49-F238E27FC236}">
                <a16:creationId xmlns:a16="http://schemas.microsoft.com/office/drawing/2014/main" id="{1EACA750-42B7-4638-80A8-AB8F2C105AA0}"/>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D68B5199-F237-49B0-A758-0FF47B5DBCA5}"/>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6F87DF08-7947-42FA-B820-275BDC01F3A2}"/>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0379082A-26B5-4C6A-81B9-7461AB4BBECA}"/>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FB8E1204-0133-4B95-9217-C03F5A132F03}"/>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ECA0CB0F-3B2E-4D3E-9DB4-725CE8FCD323}"/>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76F4CA94-B9EC-4D9F-8D4E-FD99CCE27AD5}"/>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B20B692A-84B5-4678-BC46-D00B93E7B354}"/>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55426256-F679-41DA-8E4A-986B2647895C}"/>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16A0E455-529D-4132-9298-2DB875665440}"/>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E53BE9CD-58C4-49FE-B149-6450DA9A59CC}"/>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1381905F-A666-40D0-8449-B75BB2FE5B30}"/>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3E105E15-2012-4108-A047-669AFE9A8E9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A49A0EE3-FA11-4BB6-9CCD-1BD6D71B8F00}"/>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599F050-FB91-4DBE-AB5E-01151AD167C2}"/>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AF99B4D5-F07C-437B-9091-64A8CA0F63F3}"/>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ABE35AFA-5AE5-4B26-BC99-F321E43BC2F9}"/>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CB9EE2B7-19D6-49AC-84BE-609CF8AAA6BD}"/>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420449081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38172815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riolering en reiniging</a:t>
            </a:r>
            <a:r>
              <a:rPr lang="nl-NL" dirty="0"/>
              <a:t>,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4231264958"/>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003C92FB-FA02-4DB7-81E2-D580C93D114A}"/>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7" name="Title 2">
            <a:extLst>
              <a:ext uri="{FF2B5EF4-FFF2-40B4-BE49-F238E27FC236}">
                <a16:creationId xmlns:a16="http://schemas.microsoft.com/office/drawing/2014/main" id="{3DCE0E29-15C4-44E1-BD41-898F4F1C5E6A}"/>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22" name="Graphic 21" descr="Mop and bucket">
            <a:extLst>
              <a:ext uri="{FF2B5EF4-FFF2-40B4-BE49-F238E27FC236}">
                <a16:creationId xmlns:a16="http://schemas.microsoft.com/office/drawing/2014/main" id="{6A3A0FF9-411C-4214-A8D2-BD116CFDD0A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1926" y="310130"/>
            <a:ext cx="404678" cy="404678"/>
          </a:xfrm>
          <a:prstGeom prst="rect">
            <a:avLst/>
          </a:prstGeom>
        </p:spPr>
      </p:pic>
      <p:grpSp>
        <p:nvGrpSpPr>
          <p:cNvPr id="23" name="Group 22">
            <a:extLst>
              <a:ext uri="{FF2B5EF4-FFF2-40B4-BE49-F238E27FC236}">
                <a16:creationId xmlns:a16="http://schemas.microsoft.com/office/drawing/2014/main" id="{275CD2C0-B8DB-4419-A517-31A6B2ED6227}"/>
              </a:ext>
            </a:extLst>
          </p:cNvPr>
          <p:cNvGrpSpPr/>
          <p:nvPr/>
        </p:nvGrpSpPr>
        <p:grpSpPr>
          <a:xfrm>
            <a:off x="705467" y="5997771"/>
            <a:ext cx="2406093" cy="247650"/>
            <a:chOff x="705467" y="5715567"/>
            <a:chExt cx="2406093" cy="247650"/>
          </a:xfrm>
        </p:grpSpPr>
        <p:sp>
          <p:nvSpPr>
            <p:cNvPr id="24" name="Rectangle 23">
              <a:extLst>
                <a:ext uri="{FF2B5EF4-FFF2-40B4-BE49-F238E27FC236}">
                  <a16:creationId xmlns:a16="http://schemas.microsoft.com/office/drawing/2014/main" id="{6561415C-9425-4CCA-BAEA-36C7FA94EBD0}"/>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1E526890-9441-4A13-829F-635B719A3656}"/>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7" name="Rectangle 26">
              <a:extLst>
                <a:ext uri="{FF2B5EF4-FFF2-40B4-BE49-F238E27FC236}">
                  <a16:creationId xmlns:a16="http://schemas.microsoft.com/office/drawing/2014/main" id="{F8BD4671-4CCA-4956-85AB-065B4514187B}"/>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pSp>
      <p:graphicFrame>
        <p:nvGraphicFramePr>
          <p:cNvPr id="29" name="Google Shape;1850;p19">
            <a:extLst>
              <a:ext uri="{FF2B5EF4-FFF2-40B4-BE49-F238E27FC236}">
                <a16:creationId xmlns:a16="http://schemas.microsoft.com/office/drawing/2014/main" id="{D41085C8-AC0C-4CC8-9465-CED750F94B14}"/>
              </a:ext>
            </a:extLst>
          </p:cNvPr>
          <p:cNvGraphicFramePr/>
          <p:nvPr>
            <p:extLst>
              <p:ext uri="{D42A27DB-BD31-4B8C-83A1-F6EECF244321}">
                <p14:modId xmlns:p14="http://schemas.microsoft.com/office/powerpoint/2010/main" val="91743505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0" name="Google Shape;1850;p19">
            <a:extLst>
              <a:ext uri="{FF2B5EF4-FFF2-40B4-BE49-F238E27FC236}">
                <a16:creationId xmlns:a16="http://schemas.microsoft.com/office/drawing/2014/main" id="{E3C22891-9D78-4BEF-A499-C6A251364F45}"/>
              </a:ext>
            </a:extLst>
          </p:cNvPr>
          <p:cNvGraphicFramePr/>
          <p:nvPr>
            <p:extLst>
              <p:ext uri="{D42A27DB-BD31-4B8C-83A1-F6EECF244321}">
                <p14:modId xmlns:p14="http://schemas.microsoft.com/office/powerpoint/2010/main" val="2652495581"/>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389732738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€26 meer nettering dan de 4 vergelijkingsgemeenten</a:t>
            </a:r>
            <a:endParaRPr lang="nl-NL" dirty="0"/>
          </a:p>
        </p:txBody>
      </p:sp>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2442932177"/>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586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inwoners</a:t>
            </a: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54039033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2552563"/>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Title 2">
            <a:extLst>
              <a:ext uri="{FF2B5EF4-FFF2-40B4-BE49-F238E27FC236}">
                <a16:creationId xmlns:a16="http://schemas.microsoft.com/office/drawing/2014/main" id="{9CC8F5C5-849C-4F6B-995C-94CF06621322}"/>
              </a:ext>
            </a:extLst>
          </p:cNvPr>
          <p:cNvSpPr>
            <a:spLocks noGrp="1"/>
          </p:cNvSpPr>
          <p:nvPr>
            <p:ph type="title"/>
          </p:nvPr>
        </p:nvSpPr>
        <p:spPr>
          <a:xfrm>
            <a:off x="1126604" y="432069"/>
            <a:ext cx="10359929" cy="331917"/>
          </a:xfrm>
        </p:spPr>
        <p:txBody>
          <a:bodyPr/>
          <a:lstStyle/>
          <a:p>
            <a:r>
              <a:rPr lang="nl-NL" sz="1800" dirty="0">
                <a:solidFill>
                  <a:srgbClr val="22777B"/>
                </a:solidFill>
              </a:rPr>
              <a:t>Cluster Riolering en reiniging – </a:t>
            </a:r>
            <a:endParaRPr lang="nl-NL" dirty="0"/>
          </a:p>
        </p:txBody>
      </p:sp>
      <p:sp>
        <p:nvSpPr>
          <p:cNvPr id="18" name="Title 2">
            <a:extLst>
              <a:ext uri="{FF2B5EF4-FFF2-40B4-BE49-F238E27FC236}">
                <a16:creationId xmlns:a16="http://schemas.microsoft.com/office/drawing/2014/main" id="{313EDDF4-8D8A-49F4-ACF8-1E2607529C46}"/>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pic>
        <p:nvPicPr>
          <p:cNvPr id="19" name="Graphic 18" descr="Mop and bucket">
            <a:extLst>
              <a:ext uri="{FF2B5EF4-FFF2-40B4-BE49-F238E27FC236}">
                <a16:creationId xmlns:a16="http://schemas.microsoft.com/office/drawing/2014/main" id="{2621A939-25FC-4630-A16B-CF573AF6A7B6}"/>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1926" y="310130"/>
            <a:ext cx="404678" cy="404678"/>
          </a:xfrm>
          <a:prstGeom prst="rect">
            <a:avLst/>
          </a:prstGeom>
        </p:spPr>
      </p:pic>
      <p:graphicFrame>
        <p:nvGraphicFramePr>
          <p:cNvPr id="20" name="Google Shape;1850;p19">
            <a:extLst>
              <a:ext uri="{FF2B5EF4-FFF2-40B4-BE49-F238E27FC236}">
                <a16:creationId xmlns:a16="http://schemas.microsoft.com/office/drawing/2014/main" id="{54C112D0-ABCD-4DD5-9456-A830FEF78A3B}"/>
              </a:ext>
            </a:extLst>
          </p:cNvPr>
          <p:cNvGraphicFramePr/>
          <p:nvPr>
            <p:extLst>
              <p:ext uri="{D42A27DB-BD31-4B8C-83A1-F6EECF244321}">
                <p14:modId xmlns:p14="http://schemas.microsoft.com/office/powerpoint/2010/main" val="463332145"/>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8"/>
          </a:graphicData>
        </a:graphic>
      </p:graphicFrame>
      <p:sp>
        <p:nvSpPr>
          <p:cNvPr id="21" name="TextBox 20">
            <a:extLst>
              <a:ext uri="{FF2B5EF4-FFF2-40B4-BE49-F238E27FC236}">
                <a16:creationId xmlns:a16="http://schemas.microsoft.com/office/drawing/2014/main" id="{6EB927D5-294E-4374-90EE-C308035285CD}"/>
              </a:ext>
            </a:extLst>
          </p:cNvPr>
          <p:cNvSpPr txBox="1"/>
          <p:nvPr/>
        </p:nvSpPr>
        <p:spPr>
          <a:xfrm>
            <a:off x="1813919" y="2958920"/>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Tree>
    <p:extLst>
      <p:ext uri="{BB962C8B-B14F-4D97-AF65-F5344CB8AC3E}">
        <p14:creationId xmlns:p14="http://schemas.microsoft.com/office/powerpoint/2010/main" val="42174917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5300238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Riolering en reiniging,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daalt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71544734"/>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4BAAB91-88A5-4B63-BB57-A69347726A6F}"/>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31" name="Title 2">
            <a:extLst>
              <a:ext uri="{FF2B5EF4-FFF2-40B4-BE49-F238E27FC236}">
                <a16:creationId xmlns:a16="http://schemas.microsoft.com/office/drawing/2014/main" id="{FE2B8277-9BC5-4072-AC34-03D77D264551}"/>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Graphic 36" descr="Mop and bucket">
            <a:extLst>
              <a:ext uri="{FF2B5EF4-FFF2-40B4-BE49-F238E27FC236}">
                <a16:creationId xmlns:a16="http://schemas.microsoft.com/office/drawing/2014/main" id="{11600D03-BBDD-4BDC-938F-022D6800434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32720074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7599599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845348542"/>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 * bodemfactor kern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 bodemfactor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Oeverlengte *dichtheid *bodemf. gem.</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-1,5</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798521080"/>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sp>
        <p:nvSpPr>
          <p:cNvPr id="21" name="Title 2">
            <a:extLst>
              <a:ext uri="{FF2B5EF4-FFF2-40B4-BE49-F238E27FC236}">
                <a16:creationId xmlns:a16="http://schemas.microsoft.com/office/drawing/2014/main" id="{82FCA38C-91AB-44BF-9A13-A7254764BF6E}"/>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Riolering en reiniging – </a:t>
            </a:r>
            <a:endParaRPr lang="nl-NL"/>
          </a:p>
        </p:txBody>
      </p:sp>
      <p:sp>
        <p:nvSpPr>
          <p:cNvPr id="22" name="Title 2">
            <a:extLst>
              <a:ext uri="{FF2B5EF4-FFF2-40B4-BE49-F238E27FC236}">
                <a16:creationId xmlns:a16="http://schemas.microsoft.com/office/drawing/2014/main" id="{C5A05968-BAA3-463E-AFC4-8BF724FBF7CF}"/>
              </a:ext>
            </a:extLst>
          </p:cNvPr>
          <p:cNvSpPr txBox="1">
            <a:spLocks/>
          </p:cNvSpPr>
          <p:nvPr/>
        </p:nvSpPr>
        <p:spPr>
          <a:xfrm>
            <a:off x="422676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Graphic 23" descr="Mop and bucket">
            <a:extLst>
              <a:ext uri="{FF2B5EF4-FFF2-40B4-BE49-F238E27FC236}">
                <a16:creationId xmlns:a16="http://schemas.microsoft.com/office/drawing/2014/main" id="{C7F76A06-C2F7-4BA3-96C6-67442C0DDEE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1926" y="310130"/>
            <a:ext cx="404678" cy="404678"/>
          </a:xfrm>
          <a:prstGeom prst="rect">
            <a:avLst/>
          </a:prstGeom>
        </p:spPr>
      </p:pic>
    </p:spTree>
    <p:extLst>
      <p:ext uri="{BB962C8B-B14F-4D97-AF65-F5344CB8AC3E}">
        <p14:creationId xmlns:p14="http://schemas.microsoft.com/office/powerpoint/2010/main" val="73443004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5B66BA0E-9ADF-4D78-B06E-D2B5629039DB}"/>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2404F4DD-DBDA-453C-8BD7-27F545A93300}"/>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DB74F33B-D66F-4A5C-9651-36B14255C92A}"/>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517460A4-F88F-4FDA-A234-4F29A9BD8448}"/>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620F4C81-4311-4556-B00B-59722418729E}"/>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06416AA6-7FE6-42AB-804A-D49DF318918A}"/>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E6BC078D-8E6F-4864-9B00-F61038C5D87C}"/>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C8BCF2A4-7614-4A89-A409-84205833D667}"/>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9F7A6475-7996-4C71-BB54-2F76311022EA}"/>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1262F93F-1493-447C-AC99-518C5C46536C}"/>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FF4F95B2-BE65-41AE-97F4-4CBE28BB8184}"/>
              </a:ext>
            </a:extLst>
          </p:cNvPr>
          <p:cNvSpPr txBox="1">
            <a:spLocks/>
          </p:cNvSpPr>
          <p:nvPr/>
        </p:nvSpPr>
        <p:spPr>
          <a:xfrm>
            <a:off x="6222285" y="4405515"/>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Openbare orde en veiligheid</a:t>
            </a:r>
          </a:p>
        </p:txBody>
      </p:sp>
      <p:sp>
        <p:nvSpPr>
          <p:cNvPr id="117" name="Text Placeholder 5">
            <a:hlinkClick r:id="rId22" action="ppaction://hlinksldjump"/>
            <a:extLst>
              <a:ext uri="{FF2B5EF4-FFF2-40B4-BE49-F238E27FC236}">
                <a16:creationId xmlns:a16="http://schemas.microsoft.com/office/drawing/2014/main" id="{308BD8D8-E79D-4047-8D08-9C1BE2A99BF3}"/>
              </a:ext>
            </a:extLst>
          </p:cNvPr>
          <p:cNvSpPr txBox="1">
            <a:spLocks/>
          </p:cNvSpPr>
          <p:nvPr/>
        </p:nvSpPr>
        <p:spPr>
          <a:xfrm>
            <a:off x="622228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Bestuur en algemene ondersteuning</a:t>
            </a:r>
          </a:p>
        </p:txBody>
      </p:sp>
      <p:pic>
        <p:nvPicPr>
          <p:cNvPr id="119" name="Graphic 118" descr="Cheers">
            <a:extLst>
              <a:ext uri="{FF2B5EF4-FFF2-40B4-BE49-F238E27FC236}">
                <a16:creationId xmlns:a16="http://schemas.microsoft.com/office/drawing/2014/main" id="{BB5CCA7B-45DA-4EBF-B7BE-EF4F64799111}"/>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1511F8B3-01A6-47E4-909A-7E7D4D101314}"/>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5EBB8081-FB8D-41FA-85FD-0E0AD2A3C01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5478FA86-AF45-4CF6-B7FB-26AEBE6C9B8D}"/>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C1D4D77C-BDDF-4CA7-959A-49C0316EC33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0CF8E0FD-6181-4B76-8A5D-93F9FD17EC43}"/>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40731537-1DE0-409A-862A-2E0951EF8AF9}"/>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23471F7D-FDF0-4738-9E49-8881CC5354A6}"/>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FD353D8B-76AB-4576-AF27-2CB30D3BC800}"/>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3A170B5B-1D92-42EC-A291-A6B273976099}"/>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7BCFAED8-FB8B-4797-B275-5109AF3AFF40}"/>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D0BC9B9A-275C-4BF5-8CB6-CF7D451715D3}"/>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94C25FDC-4BE0-4CCF-8E15-D8533282A0A3}"/>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5CB380DA-D23B-469A-8918-4C0D6D566514}"/>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D16BD0A3-C203-4CE1-AC40-15D26CF62207}"/>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02E806B8-45E2-43B5-AE96-8C1BC50F382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329907025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1264144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openbare orde en veiligheid,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68</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346783522"/>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1216043657"/>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3451107021"/>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2F627DA8-825E-4C09-85BF-F2402D6A55AC}"/>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7" name="Title 2">
            <a:extLst>
              <a:ext uri="{FF2B5EF4-FFF2-40B4-BE49-F238E27FC236}">
                <a16:creationId xmlns:a16="http://schemas.microsoft.com/office/drawing/2014/main" id="{9242C870-AC6D-4391-AA5A-C95D12FD5CCF}"/>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20" name="Graphic 19" descr="Shield Tick">
            <a:extLst>
              <a:ext uri="{FF2B5EF4-FFF2-40B4-BE49-F238E27FC236}">
                <a16:creationId xmlns:a16="http://schemas.microsoft.com/office/drawing/2014/main" id="{7C7EB4E0-08DC-463A-9FE3-D348A611AFC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01632" y="355815"/>
            <a:ext cx="424972" cy="424972"/>
          </a:xfrm>
          <a:prstGeom prst="rect">
            <a:avLst/>
          </a:prstGeom>
        </p:spPr>
      </p:pic>
      <p:grpSp>
        <p:nvGrpSpPr>
          <p:cNvPr id="21" name="Group 20">
            <a:extLst>
              <a:ext uri="{FF2B5EF4-FFF2-40B4-BE49-F238E27FC236}">
                <a16:creationId xmlns:a16="http://schemas.microsoft.com/office/drawing/2014/main" id="{D4425C52-EEA1-4ACB-B2B6-9AC3BA0CF7BC}"/>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37424B6B-4091-4C7D-B2C8-1A34FF2A69F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FE151A63-C3D5-42D8-A197-831DFB8A7A54}"/>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7167F05C-AD4F-451D-818B-365A6C347FC3}"/>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8A83EF63-09D4-4753-AA04-F1646566F6DD}"/>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C0C189B7-5ECF-47C1-94D8-8C69EE99079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94799777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69</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€78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745398466"/>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333717240"/>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4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7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1.758 / 8</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3382314946"/>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819319"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4F1205E6-78D3-4BF6-8541-C4471789FCFA}"/>
              </a:ext>
            </a:extLst>
          </p:cNvPr>
          <p:cNvSpPr>
            <a:spLocks noGrp="1"/>
          </p:cNvSpPr>
          <p:nvPr>
            <p:ph type="title"/>
          </p:nvPr>
        </p:nvSpPr>
        <p:spPr>
          <a:xfrm>
            <a:off x="1126604" y="432069"/>
            <a:ext cx="10359929" cy="331917"/>
          </a:xfrm>
        </p:spPr>
        <p:txBody>
          <a:bodyPr/>
          <a:lstStyle/>
          <a:p>
            <a:r>
              <a:rPr lang="nl-NL" sz="1800" dirty="0">
                <a:solidFill>
                  <a:srgbClr val="22777B"/>
                </a:solidFill>
              </a:rPr>
              <a:t>Cluster Openbare orde en veiligheid – </a:t>
            </a:r>
            <a:endParaRPr lang="nl-NL" dirty="0"/>
          </a:p>
        </p:txBody>
      </p:sp>
      <p:sp>
        <p:nvSpPr>
          <p:cNvPr id="18" name="Title 2">
            <a:extLst>
              <a:ext uri="{FF2B5EF4-FFF2-40B4-BE49-F238E27FC236}">
                <a16:creationId xmlns:a16="http://schemas.microsoft.com/office/drawing/2014/main" id="{177D57F0-6270-4FA5-851F-899A2433F01C}"/>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pic>
        <p:nvPicPr>
          <p:cNvPr id="19" name="Graphic 18" descr="Shield Tick">
            <a:extLst>
              <a:ext uri="{FF2B5EF4-FFF2-40B4-BE49-F238E27FC236}">
                <a16:creationId xmlns:a16="http://schemas.microsoft.com/office/drawing/2014/main" id="{3AB8D980-04B2-4E3D-AEDC-17E1B3A5C8D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34416859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80919063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Drie definities mogelijk bij bepalen uitkering per cluster (2/2)</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a:t>
            </a:fld>
            <a:endParaRPr lang="nl-NL"/>
          </a:p>
        </p:txBody>
      </p:sp>
      <p:sp>
        <p:nvSpPr>
          <p:cNvPr id="20" name="Text Placeholder 19">
            <a:extLst>
              <a:ext uri="{FF2B5EF4-FFF2-40B4-BE49-F238E27FC236}">
                <a16:creationId xmlns:a16="http://schemas.microsoft.com/office/drawing/2014/main" id="{4018D8C1-703E-44A6-8BC7-094DE3A3C396}"/>
              </a:ext>
            </a:extLst>
          </p:cNvPr>
          <p:cNvSpPr>
            <a:spLocks noGrp="1"/>
          </p:cNvSpPr>
          <p:nvPr>
            <p:ph type="body" sz="quarter" idx="21"/>
          </p:nvPr>
        </p:nvSpPr>
        <p:spPr/>
        <p:txBody>
          <a:bodyPr/>
          <a:lstStyle/>
          <a:p>
            <a:endParaRPr lang="nl-NL" dirty="0"/>
          </a:p>
        </p:txBody>
      </p:sp>
      <p:sp>
        <p:nvSpPr>
          <p:cNvPr id="16" name="Text Placeholder 15">
            <a:extLst>
              <a:ext uri="{FF2B5EF4-FFF2-40B4-BE49-F238E27FC236}">
                <a16:creationId xmlns:a16="http://schemas.microsoft.com/office/drawing/2014/main" id="{59A5D0AF-6630-4E92-B81C-72059E94F3CE}"/>
              </a:ext>
            </a:extLst>
          </p:cNvPr>
          <p:cNvSpPr>
            <a:spLocks noGrp="1"/>
          </p:cNvSpPr>
          <p:nvPr>
            <p:ph type="body" sz="quarter" idx="14"/>
          </p:nvPr>
        </p:nvSpPr>
        <p:spPr/>
        <p:txBody>
          <a:bodyPr/>
          <a:lstStyle/>
          <a:p>
            <a:r>
              <a:rPr lang="nl-NL"/>
              <a:t>Uitkeringen per cluster voor gemeente Sluis, 2020, eur miljoen</a:t>
            </a:r>
            <a:endParaRPr lang="nl-NL" b="0" dirty="0"/>
          </a:p>
        </p:txBody>
      </p:sp>
      <p:graphicFrame>
        <p:nvGraphicFramePr>
          <p:cNvPr id="9" name="Table 24">
            <a:extLst>
              <a:ext uri="{FF2B5EF4-FFF2-40B4-BE49-F238E27FC236}">
                <a16:creationId xmlns:a16="http://schemas.microsoft.com/office/drawing/2014/main" id="{AF8B6C79-FDD8-4F61-95E9-CC46D47E3226}"/>
              </a:ext>
            </a:extLst>
          </p:cNvPr>
          <p:cNvGraphicFramePr>
            <a:graphicFrameLocks noGrp="1"/>
          </p:cNvGraphicFramePr>
          <p:nvPr>
            <p:extLst>
              <p:ext uri="{D42A27DB-BD31-4B8C-83A1-F6EECF244321}">
                <p14:modId xmlns:p14="http://schemas.microsoft.com/office/powerpoint/2010/main" val="3191749989"/>
              </p:ext>
            </p:extLst>
          </p:nvPr>
        </p:nvGraphicFramePr>
        <p:xfrm>
          <a:off x="705466" y="1592263"/>
          <a:ext cx="10827719" cy="4716465"/>
        </p:xfrm>
        <a:graphic>
          <a:graphicData uri="http://schemas.openxmlformats.org/drawingml/2006/table">
            <a:tbl>
              <a:tblPr firstRow="1" bandRow="1">
                <a:tableStyleId>{5C22544A-7EE6-4342-B048-85BDC9FD1C3A}</a:tableStyleId>
              </a:tblPr>
              <a:tblGrid>
                <a:gridCol w="3945119">
                  <a:extLst>
                    <a:ext uri="{9D8B030D-6E8A-4147-A177-3AD203B41FA5}">
                      <a16:colId xmlns:a16="http://schemas.microsoft.com/office/drawing/2014/main" val="71743482"/>
                    </a:ext>
                  </a:extLst>
                </a:gridCol>
                <a:gridCol w="241760">
                  <a:extLst>
                    <a:ext uri="{9D8B030D-6E8A-4147-A177-3AD203B41FA5}">
                      <a16:colId xmlns:a16="http://schemas.microsoft.com/office/drawing/2014/main" val="937139751"/>
                    </a:ext>
                  </a:extLst>
                </a:gridCol>
                <a:gridCol w="1024608">
                  <a:extLst>
                    <a:ext uri="{9D8B030D-6E8A-4147-A177-3AD203B41FA5}">
                      <a16:colId xmlns:a16="http://schemas.microsoft.com/office/drawing/2014/main" val="3833710482"/>
                    </a:ext>
                  </a:extLst>
                </a:gridCol>
                <a:gridCol w="547664">
                  <a:extLst>
                    <a:ext uri="{9D8B030D-6E8A-4147-A177-3AD203B41FA5}">
                      <a16:colId xmlns:a16="http://schemas.microsoft.com/office/drawing/2014/main" val="509538733"/>
                    </a:ext>
                  </a:extLst>
                </a:gridCol>
                <a:gridCol w="1024608">
                  <a:extLst>
                    <a:ext uri="{9D8B030D-6E8A-4147-A177-3AD203B41FA5}">
                      <a16:colId xmlns:a16="http://schemas.microsoft.com/office/drawing/2014/main" val="276612980"/>
                    </a:ext>
                  </a:extLst>
                </a:gridCol>
                <a:gridCol w="211236">
                  <a:extLst>
                    <a:ext uri="{9D8B030D-6E8A-4147-A177-3AD203B41FA5}">
                      <a16:colId xmlns:a16="http://schemas.microsoft.com/office/drawing/2014/main" val="2368101116"/>
                    </a:ext>
                  </a:extLst>
                </a:gridCol>
                <a:gridCol w="1024608">
                  <a:extLst>
                    <a:ext uri="{9D8B030D-6E8A-4147-A177-3AD203B41FA5}">
                      <a16:colId xmlns:a16="http://schemas.microsoft.com/office/drawing/2014/main" val="2040484953"/>
                    </a:ext>
                  </a:extLst>
                </a:gridCol>
                <a:gridCol w="547664">
                  <a:extLst>
                    <a:ext uri="{9D8B030D-6E8A-4147-A177-3AD203B41FA5}">
                      <a16:colId xmlns:a16="http://schemas.microsoft.com/office/drawing/2014/main" val="780761436"/>
                    </a:ext>
                  </a:extLst>
                </a:gridCol>
                <a:gridCol w="1024608">
                  <a:extLst>
                    <a:ext uri="{9D8B030D-6E8A-4147-A177-3AD203B41FA5}">
                      <a16:colId xmlns:a16="http://schemas.microsoft.com/office/drawing/2014/main" val="231092563"/>
                    </a:ext>
                  </a:extLst>
                </a:gridCol>
                <a:gridCol w="211236">
                  <a:extLst>
                    <a:ext uri="{9D8B030D-6E8A-4147-A177-3AD203B41FA5}">
                      <a16:colId xmlns:a16="http://schemas.microsoft.com/office/drawing/2014/main" val="972537971"/>
                    </a:ext>
                  </a:extLst>
                </a:gridCol>
                <a:gridCol w="1024608">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Methodiek 1</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Allocatie aanvullend</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2</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Nettering eigen middelen</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p>
                      <a:pPr algn="ctr"/>
                      <a:r>
                        <a:rPr lang="nl-NL" sz="1000" b="1">
                          <a:solidFill>
                            <a:schemeClr val="bg1"/>
                          </a:solidFill>
                          <a:latin typeface="+mj-lt"/>
                        </a:rPr>
                        <a:t>= Methodiek 3</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10,6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FC000"/>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38,9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-4,7</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10" name="Text Placeholder 8">
            <a:extLst>
              <a:ext uri="{FF2B5EF4-FFF2-40B4-BE49-F238E27FC236}">
                <a16:creationId xmlns:a16="http://schemas.microsoft.com/office/drawing/2014/main" id="{59308258-D350-4AED-8E9E-AD45036B31B8}"/>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1" name="Freeform: Shape 10">
            <a:extLst>
              <a:ext uri="{FF2B5EF4-FFF2-40B4-BE49-F238E27FC236}">
                <a16:creationId xmlns:a16="http://schemas.microsoft.com/office/drawing/2014/main" id="{CB3B8E79-DD92-4B44-AD9E-A0D4FBD369DB}"/>
              </a:ext>
            </a:extLst>
          </p:cNvPr>
          <p:cNvSpPr/>
          <p:nvPr/>
        </p:nvSpPr>
        <p:spPr>
          <a:xfrm>
            <a:off x="5831840" y="4297679"/>
            <a:ext cx="548640"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
        <p:nvSpPr>
          <p:cNvPr id="12" name="Freeform: Shape 11">
            <a:extLst>
              <a:ext uri="{FF2B5EF4-FFF2-40B4-BE49-F238E27FC236}">
                <a16:creationId xmlns:a16="http://schemas.microsoft.com/office/drawing/2014/main" id="{FC732317-6AA3-4623-84BF-E3F17B8CCDD6}"/>
              </a:ext>
            </a:extLst>
          </p:cNvPr>
          <p:cNvSpPr/>
          <p:nvPr/>
        </p:nvSpPr>
        <p:spPr>
          <a:xfrm>
            <a:off x="8702832" y="4562605"/>
            <a:ext cx="441168" cy="1406263"/>
          </a:xfrm>
          <a:custGeom>
            <a:avLst/>
            <a:gdLst>
              <a:gd name="connsiteX0" fmla="*/ 0 w 627530"/>
              <a:gd name="connsiteY0" fmla="*/ 1470212 h 1470212"/>
              <a:gd name="connsiteX1" fmla="*/ 430306 w 627530"/>
              <a:gd name="connsiteY1" fmla="*/ 1111623 h 1470212"/>
              <a:gd name="connsiteX2" fmla="*/ 475130 w 627530"/>
              <a:gd name="connsiteY2" fmla="*/ 251012 h 1470212"/>
              <a:gd name="connsiteX3" fmla="*/ 627530 w 627530"/>
              <a:gd name="connsiteY3" fmla="*/ 0 h 1470212"/>
            </a:gdLst>
            <a:ahLst/>
            <a:cxnLst>
              <a:cxn ang="0">
                <a:pos x="connsiteX0" y="connsiteY0"/>
              </a:cxn>
              <a:cxn ang="0">
                <a:pos x="connsiteX1" y="connsiteY1"/>
              </a:cxn>
              <a:cxn ang="0">
                <a:pos x="connsiteX2" y="connsiteY2"/>
              </a:cxn>
              <a:cxn ang="0">
                <a:pos x="connsiteX3" y="connsiteY3"/>
              </a:cxn>
            </a:cxnLst>
            <a:rect l="l" t="t" r="r" b="b"/>
            <a:pathLst>
              <a:path w="627530" h="1470212">
                <a:moveTo>
                  <a:pt x="0" y="1470212"/>
                </a:moveTo>
                <a:cubicBezTo>
                  <a:pt x="175559" y="1392517"/>
                  <a:pt x="351118" y="1314823"/>
                  <a:pt x="430306" y="1111623"/>
                </a:cubicBezTo>
                <a:cubicBezTo>
                  <a:pt x="509494" y="908423"/>
                  <a:pt x="442259" y="436282"/>
                  <a:pt x="475130" y="251012"/>
                </a:cubicBezTo>
                <a:cubicBezTo>
                  <a:pt x="508001" y="65742"/>
                  <a:pt x="567765" y="32871"/>
                  <a:pt x="627530" y="0"/>
                </a:cubicBezTo>
              </a:path>
            </a:pathLst>
          </a:custGeom>
          <a:noFill/>
          <a:ln w="9525">
            <a:solidFill>
              <a:srgbClr val="FFC000"/>
            </a:solidFill>
            <a:prstDash val="dash"/>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t"/>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indent="0" algn="l"/>
            <a:endParaRPr lang="en-GB" sz="1100">
              <a:solidFill>
                <a:schemeClr val="lt1"/>
              </a:solidFill>
              <a:latin typeface="+mn-lt"/>
              <a:ea typeface="+mn-ea"/>
              <a:cs typeface="+mn-cs"/>
            </a:endParaRPr>
          </a:p>
        </p:txBody>
      </p:sp>
    </p:spTree>
    <p:extLst>
      <p:ext uri="{BB962C8B-B14F-4D97-AF65-F5344CB8AC3E}">
        <p14:creationId xmlns:p14="http://schemas.microsoft.com/office/powerpoint/2010/main" val="13544278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192728342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Openbare orde en veiligheid, 2018 naar 2019 en 2019 naar 2020,        </a:t>
            </a:r>
            <a:r>
              <a:rPr lang="nl-NL" b="0" dirty="0"/>
              <a:t>€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70</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1440139622"/>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64ACF33-D9E0-4CF5-8615-82EFBFDC8A71}"/>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31" name="Title 2">
            <a:extLst>
              <a:ext uri="{FF2B5EF4-FFF2-40B4-BE49-F238E27FC236}">
                <a16:creationId xmlns:a16="http://schemas.microsoft.com/office/drawing/2014/main" id="{6F5BB0C5-291B-4FAD-9E47-59615CB5BCA6}"/>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Graphic 36" descr="Shield Tick">
            <a:extLst>
              <a:ext uri="{FF2B5EF4-FFF2-40B4-BE49-F238E27FC236}">
                <a16:creationId xmlns:a16="http://schemas.microsoft.com/office/drawing/2014/main" id="{B126AB5C-DA19-4861-A3C6-C2FB0C392B20}"/>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19716614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4082398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2241704457"/>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 met minstens 500 adressen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Woz waarde niet woningen (in mln)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Kernen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Opp. bebouwing 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Huishoudens laag inkomen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Buitenwater</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3,6</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71</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323878243"/>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1332701973"/>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Veiligheidshuizen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579686706"/>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6199FBE5-FEDC-4D31-9710-FBA5C392DF44}"/>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Cluster Openbare orde en veiligheid – </a:t>
            </a:r>
            <a:endParaRPr lang="nl-NL"/>
          </a:p>
        </p:txBody>
      </p:sp>
      <p:sp>
        <p:nvSpPr>
          <p:cNvPr id="22" name="Title 2">
            <a:extLst>
              <a:ext uri="{FF2B5EF4-FFF2-40B4-BE49-F238E27FC236}">
                <a16:creationId xmlns:a16="http://schemas.microsoft.com/office/drawing/2014/main" id="{EE722F00-F7E4-4CB9-88A4-98BE93925F45}"/>
              </a:ext>
            </a:extLst>
          </p:cNvPr>
          <p:cNvSpPr txBox="1">
            <a:spLocks/>
          </p:cNvSpPr>
          <p:nvPr/>
        </p:nvSpPr>
        <p:spPr>
          <a:xfrm>
            <a:off x="4877006"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Graphic 23" descr="Shield Tick">
            <a:extLst>
              <a:ext uri="{FF2B5EF4-FFF2-40B4-BE49-F238E27FC236}">
                <a16:creationId xmlns:a16="http://schemas.microsoft.com/office/drawing/2014/main" id="{6B891D88-2408-4C9D-9EBB-7F5264CD12B0}"/>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01632" y="355815"/>
            <a:ext cx="424972" cy="424972"/>
          </a:xfrm>
          <a:prstGeom prst="rect">
            <a:avLst/>
          </a:prstGeom>
        </p:spPr>
      </p:pic>
    </p:spTree>
    <p:extLst>
      <p:ext uri="{BB962C8B-B14F-4D97-AF65-F5344CB8AC3E}">
        <p14:creationId xmlns:p14="http://schemas.microsoft.com/office/powerpoint/2010/main" val="2858057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29BC2A7A-D0F0-46B6-B165-1DF1EACB9754}"/>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190CFAFD-9DCF-4B11-AF80-A60AA79D0271}"/>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4FD55598-B9C3-40B4-B0E4-600D408BBDC6}"/>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EC99273E-2AA1-4F2F-8CB6-5751A3C3A12B}"/>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BEFAB341-5298-49CB-9D32-C9246FA53308}"/>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1B31C4C3-71BF-4EF4-8A51-9226181AA69F}"/>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0413AE30-A0D2-417B-BBF0-8821E0BDF089}"/>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70B08D27-EFAC-4714-995E-0B6146815EED}"/>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F86A7763-18EA-4400-9C4B-98E1135CA3FF}"/>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DD310DFA-0F5D-4BBD-8E3A-627B4F594FF8}"/>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366CF64B-FBFA-4598-BF91-F1FE9E5741C6}"/>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86D90134-078A-46CC-A77C-22DF8FA0F02A}"/>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6D6AAA8A-A3ED-4B0C-945D-ECDA3292053C}"/>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3AD7F169-2452-4A31-ACD0-212704AEA677}"/>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F1EC50C7-62A5-4537-82C7-D981E4C77094}"/>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1604CA07-53D5-436A-A5AE-A9BA2660736F}"/>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pic>
        <p:nvPicPr>
          <p:cNvPr id="36" name="Graphic 35" descr="Arrow: Straight">
            <a:extLst>
              <a:ext uri="{FF2B5EF4-FFF2-40B4-BE49-F238E27FC236}">
                <a16:creationId xmlns:a16="http://schemas.microsoft.com/office/drawing/2014/main" id="{BD222E81-C082-42A9-A9DB-7A7AA021F45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flipH="1">
            <a:off x="765812" y="2410551"/>
            <a:ext cx="418002" cy="396000"/>
          </a:xfrm>
          <a:prstGeom prst="rect">
            <a:avLst/>
          </a:prstGeom>
        </p:spPr>
      </p:pic>
      <p:sp>
        <p:nvSpPr>
          <p:cNvPr id="37" name="Text Placeholder 5">
            <a:extLst>
              <a:ext uri="{FF2B5EF4-FFF2-40B4-BE49-F238E27FC236}">
                <a16:creationId xmlns:a16="http://schemas.microsoft.com/office/drawing/2014/main" id="{01EFAA7D-F322-4D29-ADEA-A4E26F5C711D}"/>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72" name="Title 4">
            <a:hlinkClick r:id="rId10" action="ppaction://hlinksldjump"/>
            <a:extLst>
              <a:ext uri="{FF2B5EF4-FFF2-40B4-BE49-F238E27FC236}">
                <a16:creationId xmlns:a16="http://schemas.microsoft.com/office/drawing/2014/main" id="{9DDB7ADE-81C7-409F-B006-7EA91D82D27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
        <p:nvSpPr>
          <p:cNvPr id="106" name="Text Placeholder 5">
            <a:hlinkClick r:id="rId11" action="ppaction://hlinksldjump"/>
            <a:extLst>
              <a:ext uri="{FF2B5EF4-FFF2-40B4-BE49-F238E27FC236}">
                <a16:creationId xmlns:a16="http://schemas.microsoft.com/office/drawing/2014/main" id="{CB37EB04-F57E-4F00-BE08-C7ADC58BB16C}"/>
              </a:ext>
            </a:extLst>
          </p:cNvPr>
          <p:cNvSpPr txBox="1">
            <a:spLocks/>
          </p:cNvSpPr>
          <p:nvPr/>
        </p:nvSpPr>
        <p:spPr>
          <a:xfrm>
            <a:off x="130213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Eigen middelen</a:t>
            </a:r>
          </a:p>
        </p:txBody>
      </p:sp>
      <p:sp>
        <p:nvSpPr>
          <p:cNvPr id="107" name="Text Placeholder 5">
            <a:hlinkClick r:id="rId12" action="ppaction://hlinksldjump"/>
            <a:extLst>
              <a:ext uri="{FF2B5EF4-FFF2-40B4-BE49-F238E27FC236}">
                <a16:creationId xmlns:a16="http://schemas.microsoft.com/office/drawing/2014/main" id="{5C73CF66-045A-4BE5-BAD8-3CF04FF7642E}"/>
              </a:ext>
            </a:extLst>
          </p:cNvPr>
          <p:cNvSpPr txBox="1">
            <a:spLocks/>
          </p:cNvSpPr>
          <p:nvPr/>
        </p:nvSpPr>
        <p:spPr>
          <a:xfrm>
            <a:off x="130213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Inkomen en participatie</a:t>
            </a:r>
          </a:p>
        </p:txBody>
      </p:sp>
      <p:sp>
        <p:nvSpPr>
          <p:cNvPr id="108" name="Text Placeholder 5">
            <a:hlinkClick r:id="rId13" action="ppaction://hlinksldjump"/>
            <a:extLst>
              <a:ext uri="{FF2B5EF4-FFF2-40B4-BE49-F238E27FC236}">
                <a16:creationId xmlns:a16="http://schemas.microsoft.com/office/drawing/2014/main" id="{8B8BD69C-CAE8-4789-89A0-D15F5A999868}"/>
              </a:ext>
            </a:extLst>
          </p:cNvPr>
          <p:cNvSpPr txBox="1">
            <a:spLocks/>
          </p:cNvSpPr>
          <p:nvPr/>
        </p:nvSpPr>
        <p:spPr>
          <a:xfrm>
            <a:off x="130213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Samenkracht en burgerparticipatie</a:t>
            </a:r>
          </a:p>
        </p:txBody>
      </p:sp>
      <p:sp>
        <p:nvSpPr>
          <p:cNvPr id="109" name="Text Placeholder 5">
            <a:hlinkClick r:id="rId14" action="ppaction://hlinksldjump"/>
            <a:extLst>
              <a:ext uri="{FF2B5EF4-FFF2-40B4-BE49-F238E27FC236}">
                <a16:creationId xmlns:a16="http://schemas.microsoft.com/office/drawing/2014/main" id="{23071125-F7FD-44BC-B148-6B4EBE4FF570}"/>
              </a:ext>
            </a:extLst>
          </p:cNvPr>
          <p:cNvSpPr txBox="1">
            <a:spLocks/>
          </p:cNvSpPr>
          <p:nvPr/>
        </p:nvSpPr>
        <p:spPr>
          <a:xfrm>
            <a:off x="1302135"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Jeugd</a:t>
            </a:r>
          </a:p>
        </p:txBody>
      </p:sp>
      <p:sp>
        <p:nvSpPr>
          <p:cNvPr id="110" name="Text Placeholder 5">
            <a:hlinkClick r:id="rId15" action="ppaction://hlinksldjump"/>
            <a:extLst>
              <a:ext uri="{FF2B5EF4-FFF2-40B4-BE49-F238E27FC236}">
                <a16:creationId xmlns:a16="http://schemas.microsoft.com/office/drawing/2014/main" id="{E7218425-276E-4C40-8E72-338926B09A84}"/>
              </a:ext>
            </a:extLst>
          </p:cNvPr>
          <p:cNvSpPr txBox="1">
            <a:spLocks/>
          </p:cNvSpPr>
          <p:nvPr/>
        </p:nvSpPr>
        <p:spPr>
          <a:xfrm>
            <a:off x="3755089"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Maatschappelijke ondersteuning</a:t>
            </a:r>
          </a:p>
        </p:txBody>
      </p:sp>
      <p:sp>
        <p:nvSpPr>
          <p:cNvPr id="111" name="Text Placeholder 5">
            <a:hlinkClick r:id="rId16" action="ppaction://hlinksldjump"/>
            <a:extLst>
              <a:ext uri="{FF2B5EF4-FFF2-40B4-BE49-F238E27FC236}">
                <a16:creationId xmlns:a16="http://schemas.microsoft.com/office/drawing/2014/main" id="{BC0D1CB9-7967-4877-B8E7-51FFF94F64B9}"/>
              </a:ext>
            </a:extLst>
          </p:cNvPr>
          <p:cNvSpPr txBox="1">
            <a:spLocks/>
          </p:cNvSpPr>
          <p:nvPr/>
        </p:nvSpPr>
        <p:spPr>
          <a:xfrm>
            <a:off x="3755089"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Educatie</a:t>
            </a:r>
          </a:p>
        </p:txBody>
      </p:sp>
      <p:sp>
        <p:nvSpPr>
          <p:cNvPr id="112" name="Text Placeholder 5">
            <a:hlinkClick r:id="rId17" action="ppaction://hlinksldjump"/>
            <a:extLst>
              <a:ext uri="{FF2B5EF4-FFF2-40B4-BE49-F238E27FC236}">
                <a16:creationId xmlns:a16="http://schemas.microsoft.com/office/drawing/2014/main" id="{DE9785EB-2C73-45F7-84B3-CD68F5B4B070}"/>
              </a:ext>
            </a:extLst>
          </p:cNvPr>
          <p:cNvSpPr txBox="1">
            <a:spLocks/>
          </p:cNvSpPr>
          <p:nvPr/>
        </p:nvSpPr>
        <p:spPr>
          <a:xfrm>
            <a:off x="3755089"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Volksgezondheid</a:t>
            </a:r>
          </a:p>
        </p:txBody>
      </p:sp>
      <p:sp>
        <p:nvSpPr>
          <p:cNvPr id="113" name="Text Placeholder 5">
            <a:hlinkClick r:id="rId18" action="ppaction://hlinksldjump"/>
            <a:extLst>
              <a:ext uri="{FF2B5EF4-FFF2-40B4-BE49-F238E27FC236}">
                <a16:creationId xmlns:a16="http://schemas.microsoft.com/office/drawing/2014/main" id="{13130BF6-DBC7-49FB-906B-1CF8DD168BFF}"/>
              </a:ext>
            </a:extLst>
          </p:cNvPr>
          <p:cNvSpPr txBox="1">
            <a:spLocks/>
          </p:cNvSpPr>
          <p:nvPr/>
        </p:nvSpPr>
        <p:spPr>
          <a:xfrm>
            <a:off x="3755089" y="5088374"/>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Cultuur en ontspanning</a:t>
            </a:r>
          </a:p>
        </p:txBody>
      </p:sp>
      <p:sp>
        <p:nvSpPr>
          <p:cNvPr id="114" name="Text Placeholder 5">
            <a:hlinkClick r:id="rId19" action="ppaction://hlinksldjump"/>
            <a:extLst>
              <a:ext uri="{FF2B5EF4-FFF2-40B4-BE49-F238E27FC236}">
                <a16:creationId xmlns:a16="http://schemas.microsoft.com/office/drawing/2014/main" id="{55EE7C32-47B2-48A6-84F5-0FB7BB8CB657}"/>
              </a:ext>
            </a:extLst>
          </p:cNvPr>
          <p:cNvSpPr txBox="1">
            <a:spLocks/>
          </p:cNvSpPr>
          <p:nvPr/>
        </p:nvSpPr>
        <p:spPr>
          <a:xfrm>
            <a:off x="6222285" y="3038297"/>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Infrastructuur en gebiedsontwikkeling</a:t>
            </a:r>
          </a:p>
        </p:txBody>
      </p:sp>
      <p:sp>
        <p:nvSpPr>
          <p:cNvPr id="115" name="Text Placeholder 5">
            <a:hlinkClick r:id="rId20" action="ppaction://hlinksldjump"/>
            <a:extLst>
              <a:ext uri="{FF2B5EF4-FFF2-40B4-BE49-F238E27FC236}">
                <a16:creationId xmlns:a16="http://schemas.microsoft.com/office/drawing/2014/main" id="{E75950B4-11C2-4CE4-9E63-7F05C72928B4}"/>
              </a:ext>
            </a:extLst>
          </p:cNvPr>
          <p:cNvSpPr txBox="1">
            <a:spLocks/>
          </p:cNvSpPr>
          <p:nvPr/>
        </p:nvSpPr>
        <p:spPr>
          <a:xfrm>
            <a:off x="6222285" y="3721906"/>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Riolering en reiniging</a:t>
            </a:r>
          </a:p>
        </p:txBody>
      </p:sp>
      <p:sp>
        <p:nvSpPr>
          <p:cNvPr id="116" name="Text Placeholder 5">
            <a:hlinkClick r:id="rId21" action="ppaction://hlinksldjump"/>
            <a:extLst>
              <a:ext uri="{FF2B5EF4-FFF2-40B4-BE49-F238E27FC236}">
                <a16:creationId xmlns:a16="http://schemas.microsoft.com/office/drawing/2014/main" id="{E7E4F8B2-5831-42CE-BF68-C75DF2DB105B}"/>
              </a:ext>
            </a:extLst>
          </p:cNvPr>
          <p:cNvSpPr txBox="1">
            <a:spLocks/>
          </p:cNvSpPr>
          <p:nvPr/>
        </p:nvSpPr>
        <p:spPr>
          <a:xfrm>
            <a:off x="6222285" y="4405515"/>
            <a:ext cx="2330467" cy="607819"/>
          </a:xfrm>
          <a:prstGeom prst="rect">
            <a:avLst/>
          </a:prstGeom>
          <a:solidFill>
            <a:schemeClr val="bg1">
              <a:alpha val="20000"/>
            </a:schemeClr>
          </a:solidFill>
          <a:ln>
            <a:noFill/>
          </a:ln>
        </p:spPr>
        <p:txBody>
          <a:bodyPr vert="horz" lIns="144000" tIns="36000" rIns="864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sz="1100" b="1" dirty="0">
                <a:ea typeface="+mj-ea"/>
                <a:cs typeface="+mj-cs"/>
              </a:rPr>
              <a:t>Openbare orde en veiligheid</a:t>
            </a:r>
          </a:p>
        </p:txBody>
      </p:sp>
      <p:sp>
        <p:nvSpPr>
          <p:cNvPr id="117" name="Text Placeholder 5">
            <a:hlinkClick r:id="rId22" action="ppaction://hlinksldjump"/>
            <a:extLst>
              <a:ext uri="{FF2B5EF4-FFF2-40B4-BE49-F238E27FC236}">
                <a16:creationId xmlns:a16="http://schemas.microsoft.com/office/drawing/2014/main" id="{B66C7C08-FA47-44C4-92A3-5F0CF4827938}"/>
              </a:ext>
            </a:extLst>
          </p:cNvPr>
          <p:cNvSpPr txBox="1">
            <a:spLocks/>
          </p:cNvSpPr>
          <p:nvPr/>
        </p:nvSpPr>
        <p:spPr>
          <a:xfrm>
            <a:off x="6222285" y="5088374"/>
            <a:ext cx="2330467" cy="607819"/>
          </a:xfrm>
          <a:prstGeom prst="rect">
            <a:avLst/>
          </a:prstGeom>
          <a:solidFill>
            <a:schemeClr val="accent2"/>
          </a:solidFill>
          <a:ln>
            <a:noFill/>
          </a:ln>
        </p:spPr>
        <p:txBody>
          <a:bodyPr vert="horz" lIns="144000" tIns="36000" rIns="864000" bIns="36000" rtlCol="0" anchor="ctr">
            <a:noAutofit/>
          </a:bodyPr>
          <a:lstStyle>
            <a:defPPr>
              <a:defRPr lang="nl-NL"/>
            </a:defPPr>
            <a:lvl1pPr marL="0" indent="0" defTabSz="685800" eaLnBrk="1" fontAlgn="auto" latinLnBrk="0" hangingPunct="1">
              <a:lnSpc>
                <a:spcPct val="90000"/>
              </a:lnSpc>
              <a:spcAft>
                <a:spcPts val="0"/>
              </a:spcAft>
              <a:buClr>
                <a:srgbClr val="FF0000"/>
              </a:buClr>
              <a:buFontTx/>
              <a:buNone/>
              <a:defRPr sz="1100" b="1" i="0" baseline="0">
                <a:solidFill>
                  <a:schemeClr val="bg1"/>
                </a:solidFill>
                <a:latin typeface="Corbel" panose="020B0503020204020204" pitchFamily="34" charset="0"/>
                <a:ea typeface="+mj-ea"/>
                <a:cs typeface="+mj-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r>
              <a:rPr lang="nl-NL" dirty="0"/>
              <a:t>Bestuur en algemene ondersteuning</a:t>
            </a:r>
          </a:p>
        </p:txBody>
      </p:sp>
      <p:pic>
        <p:nvPicPr>
          <p:cNvPr id="119" name="Graphic 118" descr="Cheers">
            <a:extLst>
              <a:ext uri="{FF2B5EF4-FFF2-40B4-BE49-F238E27FC236}">
                <a16:creationId xmlns:a16="http://schemas.microsoft.com/office/drawing/2014/main" id="{CE8626F4-9C20-4D36-A4CA-4F402FCECA4C}"/>
              </a:ext>
            </a:extLst>
          </p:cNvPr>
          <p:cNvPicPr>
            <a:picLocks noChangeAspect="1"/>
          </p:cNvPicPr>
          <p:nvPr/>
        </p:nvPicPr>
        <p:blipFill>
          <a:blip r:embed="rId23">
            <a:extLst>
              <a:ext uri="{28A0092B-C50C-407E-A947-70E740481C1C}">
                <a14:useLocalDpi xmlns:a14="http://schemas.microsoft.com/office/drawing/2010/main" val="0"/>
              </a:ext>
              <a:ext uri="{96DAC541-7B7A-43D3-8B79-37D633B846F1}">
                <asvg:svgBlip xmlns:asvg="http://schemas.microsoft.com/office/drawing/2016/SVG/main" r:embed="rId24"/>
              </a:ext>
            </a:extLst>
          </a:blip>
          <a:stretch>
            <a:fillRect/>
          </a:stretch>
        </p:blipFill>
        <p:spPr>
          <a:xfrm>
            <a:off x="3151100" y="4536413"/>
            <a:ext cx="381526" cy="381526"/>
          </a:xfrm>
          <a:prstGeom prst="rect">
            <a:avLst/>
          </a:prstGeom>
        </p:spPr>
      </p:pic>
      <p:grpSp>
        <p:nvGrpSpPr>
          <p:cNvPr id="120" name="Group 119">
            <a:extLst>
              <a:ext uri="{FF2B5EF4-FFF2-40B4-BE49-F238E27FC236}">
                <a16:creationId xmlns:a16="http://schemas.microsoft.com/office/drawing/2014/main" id="{91DB1A6B-B2F5-4691-8ADC-54C4CAD6A0F9}"/>
              </a:ext>
            </a:extLst>
          </p:cNvPr>
          <p:cNvGrpSpPr/>
          <p:nvPr/>
        </p:nvGrpSpPr>
        <p:grpSpPr>
          <a:xfrm>
            <a:off x="3083663" y="5154553"/>
            <a:ext cx="516400" cy="424444"/>
            <a:chOff x="3989323" y="3736601"/>
            <a:chExt cx="1325822" cy="1089730"/>
          </a:xfrm>
        </p:grpSpPr>
        <p:pic>
          <p:nvPicPr>
            <p:cNvPr id="121" name="Graphic 120" descr="School girl">
              <a:extLst>
                <a:ext uri="{FF2B5EF4-FFF2-40B4-BE49-F238E27FC236}">
                  <a16:creationId xmlns:a16="http://schemas.microsoft.com/office/drawing/2014/main" id="{85137DDC-D57C-4843-A559-1E6C0443A8D7}"/>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3989323" y="3736601"/>
              <a:ext cx="953042" cy="953042"/>
            </a:xfrm>
            <a:prstGeom prst="rect">
              <a:avLst/>
            </a:prstGeom>
          </p:spPr>
        </p:pic>
        <p:pic>
          <p:nvPicPr>
            <p:cNvPr id="122" name="Graphic 121" descr="School boy">
              <a:extLst>
                <a:ext uri="{FF2B5EF4-FFF2-40B4-BE49-F238E27FC236}">
                  <a16:creationId xmlns:a16="http://schemas.microsoft.com/office/drawing/2014/main" id="{A688979D-76F9-4D04-936D-5BDCC5E33234}"/>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4362103" y="3873289"/>
              <a:ext cx="953042" cy="953042"/>
            </a:xfrm>
            <a:prstGeom prst="rect">
              <a:avLst/>
            </a:prstGeom>
          </p:spPr>
        </p:pic>
      </p:grpSp>
      <p:pic>
        <p:nvPicPr>
          <p:cNvPr id="123" name="Content Placeholder 155" descr="Care">
            <a:extLst>
              <a:ext uri="{FF2B5EF4-FFF2-40B4-BE49-F238E27FC236}">
                <a16:creationId xmlns:a16="http://schemas.microsoft.com/office/drawing/2014/main" id="{A9DA9D1F-AC1B-46B9-93C4-35A4B8488B44}"/>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5543600" y="3182326"/>
            <a:ext cx="312974" cy="312974"/>
          </a:xfrm>
          <a:prstGeom prst="rect">
            <a:avLst/>
          </a:prstGeom>
        </p:spPr>
      </p:pic>
      <p:pic>
        <p:nvPicPr>
          <p:cNvPr id="124" name="Content Placeholder 12" descr="Classroom">
            <a:extLst>
              <a:ext uri="{FF2B5EF4-FFF2-40B4-BE49-F238E27FC236}">
                <a16:creationId xmlns:a16="http://schemas.microsoft.com/office/drawing/2014/main" id="{CC579B99-DC86-4927-BA1B-1E16254EC338}"/>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a:off x="5503768" y="3829496"/>
            <a:ext cx="392638" cy="392638"/>
          </a:xfrm>
          <a:prstGeom prst="rect">
            <a:avLst/>
          </a:prstGeom>
        </p:spPr>
      </p:pic>
      <p:pic>
        <p:nvPicPr>
          <p:cNvPr id="125" name="Graphic 124" descr="Heart with pulse">
            <a:extLst>
              <a:ext uri="{FF2B5EF4-FFF2-40B4-BE49-F238E27FC236}">
                <a16:creationId xmlns:a16="http://schemas.microsoft.com/office/drawing/2014/main" id="{C9B7DA16-98F3-40EE-82CD-9DFC2D59CBD0}"/>
              </a:ext>
            </a:extLst>
          </p:cNvPr>
          <p:cNvPicPr>
            <a:picLocks noChangeAspect="1"/>
          </p:cNvPicPr>
          <p:nvPr/>
        </p:nvPicPr>
        <p:blipFill>
          <a:blip r:embed="rId33">
            <a:extLst>
              <a:ext uri="{28A0092B-C50C-407E-A947-70E740481C1C}">
                <a14:useLocalDpi xmlns:a14="http://schemas.microsoft.com/office/drawing/2010/main" val="0"/>
              </a:ext>
              <a:ext uri="{96DAC541-7B7A-43D3-8B79-37D633B846F1}">
                <asvg:svgBlip xmlns:asvg="http://schemas.microsoft.com/office/drawing/2016/SVG/main" r:embed="rId34"/>
              </a:ext>
            </a:extLst>
          </a:blip>
          <a:stretch>
            <a:fillRect/>
          </a:stretch>
        </p:blipFill>
        <p:spPr>
          <a:xfrm>
            <a:off x="5499384" y="4508721"/>
            <a:ext cx="401406" cy="401406"/>
          </a:xfrm>
          <a:prstGeom prst="rect">
            <a:avLst/>
          </a:prstGeom>
        </p:spPr>
      </p:pic>
      <p:pic>
        <p:nvPicPr>
          <p:cNvPr id="126" name="Graphic 125" descr="Ticket">
            <a:extLst>
              <a:ext uri="{FF2B5EF4-FFF2-40B4-BE49-F238E27FC236}">
                <a16:creationId xmlns:a16="http://schemas.microsoft.com/office/drawing/2014/main" id="{0B470D7F-F2C8-4E7E-8857-499C207CEAF3}"/>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5473678" y="5128214"/>
            <a:ext cx="452818" cy="452818"/>
          </a:xfrm>
          <a:prstGeom prst="rect">
            <a:avLst/>
          </a:prstGeom>
        </p:spPr>
      </p:pic>
      <p:grpSp>
        <p:nvGrpSpPr>
          <p:cNvPr id="127" name="Group 126">
            <a:extLst>
              <a:ext uri="{FF2B5EF4-FFF2-40B4-BE49-F238E27FC236}">
                <a16:creationId xmlns:a16="http://schemas.microsoft.com/office/drawing/2014/main" id="{7745FCE3-99FE-4994-8F07-D6A80C5D939A}"/>
              </a:ext>
            </a:extLst>
          </p:cNvPr>
          <p:cNvGrpSpPr/>
          <p:nvPr/>
        </p:nvGrpSpPr>
        <p:grpSpPr>
          <a:xfrm>
            <a:off x="7928944" y="3114020"/>
            <a:ext cx="512592" cy="404684"/>
            <a:chOff x="4649729" y="2872903"/>
            <a:chExt cx="1158226" cy="914400"/>
          </a:xfrm>
        </p:grpSpPr>
        <p:pic>
          <p:nvPicPr>
            <p:cNvPr id="128" name="Graphic 127" descr="Excavator">
              <a:extLst>
                <a:ext uri="{FF2B5EF4-FFF2-40B4-BE49-F238E27FC236}">
                  <a16:creationId xmlns:a16="http://schemas.microsoft.com/office/drawing/2014/main" id="{6EC46DE0-6B3C-4E49-BD57-20359E26B01E}"/>
                </a:ext>
              </a:extLst>
            </p:cNvPr>
            <p:cNvPicPr>
              <a:picLocks noChangeAspect="1"/>
            </p:cNvPicPr>
            <p:nvPr/>
          </p:nvPicPr>
          <p:blipFill>
            <a:blip r:embed="rId37">
              <a:extLst>
                <a:ext uri="{28A0092B-C50C-407E-A947-70E740481C1C}">
                  <a14:useLocalDpi xmlns:a14="http://schemas.microsoft.com/office/drawing/2010/main" val="0"/>
                </a:ext>
                <a:ext uri="{96DAC541-7B7A-43D3-8B79-37D633B846F1}">
                  <asvg:svgBlip xmlns:asvg="http://schemas.microsoft.com/office/drawing/2016/SVG/main" r:embed="rId38"/>
                </a:ext>
              </a:extLst>
            </a:blip>
            <a:stretch>
              <a:fillRect/>
            </a:stretch>
          </p:blipFill>
          <p:spPr>
            <a:xfrm>
              <a:off x="4649729" y="3290873"/>
              <a:ext cx="446768" cy="446768"/>
            </a:xfrm>
            <a:prstGeom prst="rect">
              <a:avLst/>
            </a:prstGeom>
          </p:spPr>
        </p:pic>
        <p:pic>
          <p:nvPicPr>
            <p:cNvPr id="129" name="Graphic 128" descr="Neighborhood">
              <a:extLst>
                <a:ext uri="{FF2B5EF4-FFF2-40B4-BE49-F238E27FC236}">
                  <a16:creationId xmlns:a16="http://schemas.microsoft.com/office/drawing/2014/main" id="{0B589D8D-98E3-4E15-A57A-BB10268144CC}"/>
                </a:ext>
              </a:extLst>
            </p:cNvPr>
            <p:cNvPicPr>
              <a:picLocks noChangeAspect="1"/>
            </p:cNvPicPr>
            <p:nvPr/>
          </p:nvPicPr>
          <p:blipFill>
            <a:blip r:embed="rId39">
              <a:extLst>
                <a:ext uri="{28A0092B-C50C-407E-A947-70E740481C1C}">
                  <a14:useLocalDpi xmlns:a14="http://schemas.microsoft.com/office/drawing/2010/main" val="0"/>
                </a:ext>
                <a:ext uri="{96DAC541-7B7A-43D3-8B79-37D633B846F1}">
                  <asvg:svgBlip xmlns:asvg="http://schemas.microsoft.com/office/drawing/2016/SVG/main" r:embed="rId40"/>
                </a:ext>
              </a:extLst>
            </a:blip>
            <a:stretch>
              <a:fillRect/>
            </a:stretch>
          </p:blipFill>
          <p:spPr>
            <a:xfrm>
              <a:off x="4893555" y="2872903"/>
              <a:ext cx="914400" cy="914400"/>
            </a:xfrm>
            <a:prstGeom prst="rect">
              <a:avLst/>
            </a:prstGeom>
          </p:spPr>
        </p:pic>
      </p:grpSp>
      <p:pic>
        <p:nvPicPr>
          <p:cNvPr id="130" name="Graphic 129" descr="Mop and bucket">
            <a:extLst>
              <a:ext uri="{FF2B5EF4-FFF2-40B4-BE49-F238E27FC236}">
                <a16:creationId xmlns:a16="http://schemas.microsoft.com/office/drawing/2014/main" id="{CA9F9E10-8BCC-40C5-9793-7737D4B6228D}"/>
              </a:ext>
            </a:extLst>
          </p:cNvPr>
          <p:cNvPicPr>
            <a:picLocks noChangeAspect="1"/>
          </p:cNvPicPr>
          <p:nvPr/>
        </p:nvPicPr>
        <p:blipFill>
          <a:blip r:embed="rId41">
            <a:extLst>
              <a:ext uri="{28A0092B-C50C-407E-A947-70E740481C1C}">
                <a14:useLocalDpi xmlns:a14="http://schemas.microsoft.com/office/drawing/2010/main" val="0"/>
              </a:ext>
              <a:ext uri="{96DAC541-7B7A-43D3-8B79-37D633B846F1}">
                <asvg:svgBlip xmlns:asvg="http://schemas.microsoft.com/office/drawing/2016/SVG/main" r:embed="rId42"/>
              </a:ext>
            </a:extLst>
          </a:blip>
          <a:stretch>
            <a:fillRect/>
          </a:stretch>
        </p:blipFill>
        <p:spPr>
          <a:xfrm>
            <a:off x="7982901" y="3810346"/>
            <a:ext cx="404678" cy="404678"/>
          </a:xfrm>
          <a:prstGeom prst="rect">
            <a:avLst/>
          </a:prstGeom>
        </p:spPr>
      </p:pic>
      <p:pic>
        <p:nvPicPr>
          <p:cNvPr id="131" name="Graphic 130" descr="Shield Tick">
            <a:extLst>
              <a:ext uri="{FF2B5EF4-FFF2-40B4-BE49-F238E27FC236}">
                <a16:creationId xmlns:a16="http://schemas.microsoft.com/office/drawing/2014/main" id="{E0834026-58E7-4EE3-94CF-D4646F00B2BD}"/>
              </a:ext>
            </a:extLst>
          </p:cNvPr>
          <p:cNvPicPr>
            <a:picLocks noChangeAspect="1"/>
          </p:cNvPicPr>
          <p:nvPr/>
        </p:nvPicPr>
        <p:blipFill>
          <a:blip r:embed="rId43">
            <a:extLst>
              <a:ext uri="{28A0092B-C50C-407E-A947-70E740481C1C}">
                <a14:useLocalDpi xmlns:a14="http://schemas.microsoft.com/office/drawing/2010/main" val="0"/>
              </a:ext>
              <a:ext uri="{96DAC541-7B7A-43D3-8B79-37D633B846F1}">
                <asvg:svgBlip xmlns:asvg="http://schemas.microsoft.com/office/drawing/2016/SVG/main" r:embed="rId44"/>
              </a:ext>
            </a:extLst>
          </a:blip>
          <a:stretch>
            <a:fillRect/>
          </a:stretch>
        </p:blipFill>
        <p:spPr>
          <a:xfrm>
            <a:off x="7972754" y="4514690"/>
            <a:ext cx="424972" cy="424972"/>
          </a:xfrm>
          <a:prstGeom prst="rect">
            <a:avLst/>
          </a:prstGeom>
        </p:spPr>
      </p:pic>
      <p:pic>
        <p:nvPicPr>
          <p:cNvPr id="132" name="Graphic 131" descr="Board Of Directors">
            <a:extLst>
              <a:ext uri="{FF2B5EF4-FFF2-40B4-BE49-F238E27FC236}">
                <a16:creationId xmlns:a16="http://schemas.microsoft.com/office/drawing/2014/main" id="{F2D631F9-D35A-49FB-BF4E-F2A9C83B85CF}"/>
              </a:ext>
            </a:extLst>
          </p:cNvPr>
          <p:cNvPicPr>
            <a:picLocks noChangeAspect="1"/>
          </p:cNvPicPr>
          <p:nvPr/>
        </p:nvPicPr>
        <p:blipFill>
          <a:blip r:embed="rId45">
            <a:extLst>
              <a:ext uri="{28A0092B-C50C-407E-A947-70E740481C1C}">
                <a14:useLocalDpi xmlns:a14="http://schemas.microsoft.com/office/drawing/2010/main" val="0"/>
              </a:ext>
              <a:ext uri="{96DAC541-7B7A-43D3-8B79-37D633B846F1}">
                <asvg:svgBlip xmlns:asvg="http://schemas.microsoft.com/office/drawing/2016/SVG/main" r:embed="rId46"/>
              </a:ext>
            </a:extLst>
          </a:blip>
          <a:stretch>
            <a:fillRect/>
          </a:stretch>
        </p:blipFill>
        <p:spPr>
          <a:xfrm>
            <a:off x="7956956" y="5156543"/>
            <a:ext cx="456568" cy="456570"/>
          </a:xfrm>
          <a:prstGeom prst="rect">
            <a:avLst/>
          </a:prstGeom>
        </p:spPr>
      </p:pic>
      <p:pic>
        <p:nvPicPr>
          <p:cNvPr id="134" name="Graphic 133" descr="Coins">
            <a:extLst>
              <a:ext uri="{FF2B5EF4-FFF2-40B4-BE49-F238E27FC236}">
                <a16:creationId xmlns:a16="http://schemas.microsoft.com/office/drawing/2014/main" id="{25A4240D-47D1-4A2E-8D14-3E57A92A8378}"/>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3190214" y="3856795"/>
            <a:ext cx="303298" cy="303298"/>
          </a:xfrm>
          <a:prstGeom prst="rect">
            <a:avLst/>
          </a:prstGeom>
        </p:spPr>
      </p:pic>
      <p:pic>
        <p:nvPicPr>
          <p:cNvPr id="135" name="Graphic 134" descr="Loan">
            <a:extLst>
              <a:ext uri="{FF2B5EF4-FFF2-40B4-BE49-F238E27FC236}">
                <a16:creationId xmlns:a16="http://schemas.microsoft.com/office/drawing/2014/main" id="{E9F1F649-149B-436D-9378-346752B43F96}"/>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3137461" y="3146427"/>
            <a:ext cx="408804" cy="408804"/>
          </a:xfrm>
          <a:prstGeom prst="rect">
            <a:avLst/>
          </a:prstGeom>
        </p:spPr>
      </p:pic>
    </p:spTree>
    <p:extLst>
      <p:ext uri="{BB962C8B-B14F-4D97-AF65-F5344CB8AC3E}">
        <p14:creationId xmlns:p14="http://schemas.microsoft.com/office/powerpoint/2010/main" val="162847066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2356084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ext Placeholder 2">
            <a:extLst>
              <a:ext uri="{FF2B5EF4-FFF2-40B4-BE49-F238E27FC236}">
                <a16:creationId xmlns:a16="http://schemas.microsoft.com/office/drawing/2014/main" id="{AFD3B24F-FCB4-4D0B-BEC2-1639A8D78432}"/>
              </a:ext>
            </a:extLst>
          </p:cNvPr>
          <p:cNvSpPr>
            <a:spLocks noGrp="1"/>
          </p:cNvSpPr>
          <p:nvPr>
            <p:ph type="body" sz="quarter" idx="16"/>
          </p:nvPr>
        </p:nvSpPr>
        <p:spPr/>
        <p:txBody>
          <a:bodyPr/>
          <a:lstStyle/>
          <a:p>
            <a:r>
              <a:rPr lang="nl-NL" b="1" dirty="0"/>
              <a:t>Uitkering cluster </a:t>
            </a:r>
            <a:r>
              <a:rPr lang="nl-NL" dirty="0"/>
              <a:t>bestuur en algemene ondersteuning, 2018-20, </a:t>
            </a:r>
            <a:r>
              <a:rPr lang="nl-NL" b="0" dirty="0">
                <a:solidFill>
                  <a:schemeClr val="tx1"/>
                </a:solidFill>
              </a:rPr>
              <a:t>€</a:t>
            </a:r>
            <a:r>
              <a:rPr lang="nl-NL" b="0" dirty="0"/>
              <a:t> mln</a:t>
            </a:r>
          </a:p>
        </p:txBody>
      </p:sp>
      <p:pic>
        <p:nvPicPr>
          <p:cNvPr id="11" name="Content Placeholder 10" descr="School girl">
            <a:extLst>
              <a:ext uri="{FF2B5EF4-FFF2-40B4-BE49-F238E27FC236}">
                <a16:creationId xmlns:a16="http://schemas.microsoft.com/office/drawing/2014/main" id="{5D40B18A-1B03-4BF5-A2B0-F3DCB454CC60}"/>
              </a:ext>
            </a:extLst>
          </p:cNvPr>
          <p:cNvPicPr>
            <a:picLocks noGrp="1" noChangeAspect="1"/>
          </p:cNvPicPr>
          <p:nvPr>
            <p:ph sz="quarter" idx="18"/>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75756" y="3671094"/>
            <a:ext cx="914400" cy="914400"/>
          </a:xfrm>
        </p:spPr>
      </p:pic>
      <p:sp>
        <p:nvSpPr>
          <p:cNvPr id="5" name="Text Placeholder 4">
            <a:extLst>
              <a:ext uri="{FF2B5EF4-FFF2-40B4-BE49-F238E27FC236}">
                <a16:creationId xmlns:a16="http://schemas.microsoft.com/office/drawing/2014/main" id="{7B3BCA4F-D7C6-40C2-8A34-C9BC6B78E477}"/>
              </a:ext>
            </a:extLst>
          </p:cNvPr>
          <p:cNvSpPr>
            <a:spLocks noGrp="1"/>
          </p:cNvSpPr>
          <p:nvPr>
            <p:ph type="body" sz="quarter" idx="19"/>
          </p:nvPr>
        </p:nvSpPr>
        <p:spPr/>
        <p:txBody>
          <a:bodyPr/>
          <a:lstStyle/>
          <a:p>
            <a:pPr fontAlgn="auto">
              <a:spcAft>
                <a:spcPts val="0"/>
              </a:spcAft>
            </a:pPr>
            <a:r>
              <a:rPr lang="nl-NL" b="1" dirty="0"/>
              <a:t>Uitkering per </a:t>
            </a:r>
            <a:r>
              <a:rPr lang="nl-NL" dirty="0"/>
              <a:t>inwoner, 2018-20, </a:t>
            </a:r>
            <a:r>
              <a:rPr lang="nl-NL" b="0" dirty="0">
                <a:solidFill>
                  <a:schemeClr val="tx1"/>
                </a:solidFill>
              </a:rPr>
              <a:t>€ </a:t>
            </a:r>
            <a:r>
              <a:rPr lang="nl-NL" b="0" dirty="0"/>
              <a:t>/ inwoner</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73</a:t>
            </a:fld>
            <a:endParaRPr lang="nl-NL"/>
          </a:p>
        </p:txBody>
      </p:sp>
      <p:sp>
        <p:nvSpPr>
          <p:cNvPr id="49" name="Text Placeholder 24">
            <a:extLst>
              <a:ext uri="{FF2B5EF4-FFF2-40B4-BE49-F238E27FC236}">
                <a16:creationId xmlns:a16="http://schemas.microsoft.com/office/drawing/2014/main" id="{A1F07EF9-0858-4653-AA1F-5907B472F166}"/>
              </a:ext>
            </a:extLst>
          </p:cNvPr>
          <p:cNvSpPr txBox="1">
            <a:spLocks/>
          </p:cNvSpPr>
          <p:nvPr/>
        </p:nvSpPr>
        <p:spPr>
          <a:xfrm>
            <a:off x="8489950" y="3512194"/>
            <a:ext cx="3516680" cy="247650"/>
          </a:xfrm>
          <a:prstGeom prst="rect">
            <a:avLst/>
          </a:prstGeom>
        </p:spPr>
        <p:txBody>
          <a:bodyPr/>
          <a:lstStyle>
            <a:defPPr>
              <a:defRPr lang="nl-NL"/>
            </a:defPPr>
            <a:lvl1pPr marL="0" indent="0" defTabSz="685800" eaLnBrk="1" fontAlgn="auto" latinLnBrk="0" hangingPunct="1">
              <a:lnSpc>
                <a:spcPct val="90000"/>
              </a:lnSpc>
              <a:spcBef>
                <a:spcPts val="750"/>
              </a:spcBef>
              <a:spcAft>
                <a:spcPts val="0"/>
              </a:spcAft>
              <a:buClr>
                <a:srgbClr val="FF0000"/>
              </a:buClr>
              <a:buFontTx/>
              <a:buNone/>
              <a:defRPr sz="1400" b="0" i="0" baseline="0">
                <a:solidFill>
                  <a:srgbClr val="000000"/>
                </a:solidFill>
                <a:latin typeface="Corbel" panose="020B0503020204020204" pitchFamily="34" charset="0"/>
                <a:cs typeface="+mn-cs"/>
              </a:defRPr>
            </a:lvl1pPr>
            <a:lvl2pPr marL="185738" indent="-185738" defTabSz="685800" eaLnBrk="1" latinLnBrk="0" hangingPunct="1">
              <a:lnSpc>
                <a:spcPct val="90000"/>
              </a:lnSpc>
              <a:spcBef>
                <a:spcPts val="375"/>
              </a:spcBef>
              <a:buClr>
                <a:schemeClr val="tx2"/>
              </a:buClr>
              <a:buFont typeface="Wingdings" panose="05000000000000000000" pitchFamily="2" charset="2"/>
              <a:buChar char="§"/>
              <a:defRPr sz="1400">
                <a:solidFill>
                  <a:srgbClr val="000000"/>
                </a:solidFill>
                <a:latin typeface="Corbel" panose="020B0503020204020204" pitchFamily="34" charset="0"/>
                <a:cs typeface="+mn-cs"/>
              </a:defRPr>
            </a:lvl2pPr>
            <a:lvl3pPr marL="357188" indent="-176213"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3pPr>
            <a:lvl4pPr marL="542925" indent="-180975"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4pPr>
            <a:lvl5pPr marL="714375" indent="-171450" defTabSz="685800" eaLnBrk="1" latinLnBrk="0" hangingPunct="1">
              <a:lnSpc>
                <a:spcPct val="90000"/>
              </a:lnSpc>
              <a:spcBef>
                <a:spcPts val="375"/>
              </a:spcBef>
              <a:buClr>
                <a:schemeClr val="tx2"/>
              </a:buClr>
              <a:buSzPct val="100000"/>
              <a:buFontTx/>
              <a:buChar char="-"/>
              <a:defRPr sz="1400">
                <a:solidFill>
                  <a:srgbClr val="000000"/>
                </a:solidFill>
                <a:latin typeface="Corbel" panose="020B0503020204020204" pitchFamily="34" charset="0"/>
                <a:cs typeface="+mn-cs"/>
              </a:defRPr>
            </a:lvl5pPr>
            <a:lvl6pPr marL="895350" indent="-180975" defTabSz="685800">
              <a:lnSpc>
                <a:spcPct val="90000"/>
              </a:lnSpc>
              <a:spcBef>
                <a:spcPts val="375"/>
              </a:spcBef>
              <a:buClr>
                <a:schemeClr val="tx2"/>
              </a:buClr>
              <a:buFontTx/>
              <a:buChar char="-"/>
              <a:defRPr sz="1400">
                <a:solidFill>
                  <a:srgbClr val="000000"/>
                </a:solidFill>
                <a:latin typeface="+mn-lt"/>
                <a:cs typeface="+mn-cs"/>
              </a:defRPr>
            </a:lvl6pPr>
            <a:lvl7pPr marL="1076325" indent="-180975" defTabSz="685800">
              <a:lnSpc>
                <a:spcPct val="90000"/>
              </a:lnSpc>
              <a:spcBef>
                <a:spcPts val="375"/>
              </a:spcBef>
              <a:buClr>
                <a:schemeClr val="tx2"/>
              </a:buClr>
              <a:buFontTx/>
              <a:buChar char="-"/>
              <a:defRPr sz="1400">
                <a:solidFill>
                  <a:srgbClr val="000000"/>
                </a:solidFill>
                <a:latin typeface="+mn-lt"/>
                <a:cs typeface="+mn-cs"/>
              </a:defRPr>
            </a:lvl7pPr>
            <a:lvl8pPr marL="1257300" indent="-180975" defTabSz="685800">
              <a:lnSpc>
                <a:spcPct val="90000"/>
              </a:lnSpc>
              <a:spcBef>
                <a:spcPts val="375"/>
              </a:spcBef>
              <a:buClr>
                <a:schemeClr val="tx2"/>
              </a:buClr>
              <a:buFontTx/>
              <a:buChar char="-"/>
              <a:defRPr sz="1400">
                <a:solidFill>
                  <a:srgbClr val="000000"/>
                </a:solidFill>
                <a:latin typeface="+mn-lt"/>
                <a:cs typeface="+mn-cs"/>
              </a:defRPr>
            </a:lvl8pPr>
            <a:lvl9pPr marL="1438275" indent="-180975" defTabSz="685800">
              <a:lnSpc>
                <a:spcPct val="90000"/>
              </a:lnSpc>
              <a:spcBef>
                <a:spcPts val="375"/>
              </a:spcBef>
              <a:buClr>
                <a:schemeClr val="tx2"/>
              </a:buClr>
              <a:buFontTx/>
              <a:buChar char="-"/>
              <a:defRPr sz="1400">
                <a:solidFill>
                  <a:srgbClr val="000000"/>
                </a:solidFill>
                <a:latin typeface="+mn-lt"/>
                <a:cs typeface="+mn-cs"/>
              </a:defRPr>
            </a:lvl9pPr>
          </a:lstStyle>
          <a:p>
            <a:endParaRPr lang="nl-NL" dirty="0"/>
          </a:p>
        </p:txBody>
      </p:sp>
      <p:graphicFrame>
        <p:nvGraphicFramePr>
          <p:cNvPr id="77" name="Google Shape;1850;p19">
            <a:extLst>
              <a:ext uri="{FF2B5EF4-FFF2-40B4-BE49-F238E27FC236}">
                <a16:creationId xmlns:a16="http://schemas.microsoft.com/office/drawing/2014/main" id="{08AC4CF3-7C0C-4379-B27E-C879323D6469}"/>
              </a:ext>
            </a:extLst>
          </p:cNvPr>
          <p:cNvGraphicFramePr/>
          <p:nvPr>
            <p:extLst>
              <p:ext uri="{D42A27DB-BD31-4B8C-83A1-F6EECF244321}">
                <p14:modId xmlns:p14="http://schemas.microsoft.com/office/powerpoint/2010/main" val="602666254"/>
              </p:ext>
            </p:extLst>
          </p:nvPr>
        </p:nvGraphicFramePr>
        <p:xfrm>
          <a:off x="760855" y="1987969"/>
          <a:ext cx="5091306" cy="3543607"/>
        </p:xfrm>
        <a:graphic>
          <a:graphicData uri="http://schemas.openxmlformats.org/drawingml/2006/chart">
            <c:chart xmlns:c="http://schemas.openxmlformats.org/drawingml/2006/chart" xmlns:r="http://schemas.openxmlformats.org/officeDocument/2006/relationships" r:id="rId8"/>
          </a:graphicData>
        </a:graphic>
      </p:graphicFrame>
      <p:sp>
        <p:nvSpPr>
          <p:cNvPr id="19" name="Text Placeholder 8">
            <a:extLst>
              <a:ext uri="{FF2B5EF4-FFF2-40B4-BE49-F238E27FC236}">
                <a16:creationId xmlns:a16="http://schemas.microsoft.com/office/drawing/2014/main" id="{7D3C5EC6-335E-4324-98BF-C6AAD076F0F3}"/>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32" name="Title 2">
            <a:extLst>
              <a:ext uri="{FF2B5EF4-FFF2-40B4-BE49-F238E27FC236}">
                <a16:creationId xmlns:a16="http://schemas.microsoft.com/office/drawing/2014/main" id="{9B7796F5-90BB-451A-A253-FAAA152504A6}"/>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Ontwikkeling totale clusteruitkering</a:t>
            </a:r>
          </a:p>
        </p:txBody>
      </p:sp>
      <p:graphicFrame>
        <p:nvGraphicFramePr>
          <p:cNvPr id="33" name="Google Shape;1850;p19">
            <a:extLst>
              <a:ext uri="{FF2B5EF4-FFF2-40B4-BE49-F238E27FC236}">
                <a16:creationId xmlns:a16="http://schemas.microsoft.com/office/drawing/2014/main" id="{4E99EFB2-3677-49CF-B045-8B1EA3610BB4}"/>
              </a:ext>
            </a:extLst>
          </p:cNvPr>
          <p:cNvGraphicFramePr/>
          <p:nvPr>
            <p:extLst>
              <p:ext uri="{D42A27DB-BD31-4B8C-83A1-F6EECF244321}">
                <p14:modId xmlns:p14="http://schemas.microsoft.com/office/powerpoint/2010/main" val="858149709"/>
              </p:ext>
            </p:extLst>
          </p:nvPr>
        </p:nvGraphicFramePr>
        <p:xfrm>
          <a:off x="6206350" y="1987969"/>
          <a:ext cx="5091306" cy="3543607"/>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3" name="Table 14">
            <a:extLst>
              <a:ext uri="{FF2B5EF4-FFF2-40B4-BE49-F238E27FC236}">
                <a16:creationId xmlns:a16="http://schemas.microsoft.com/office/drawing/2014/main" id="{5E16E93B-82A0-4CB1-948C-2FC8C9AE3D17}"/>
              </a:ext>
            </a:extLst>
          </p:cNvPr>
          <p:cNvGraphicFramePr>
            <a:graphicFrameLocks noGrp="1"/>
          </p:cNvGraphicFramePr>
          <p:nvPr>
            <p:extLst>
              <p:ext uri="{D42A27DB-BD31-4B8C-83A1-F6EECF244321}">
                <p14:modId xmlns:p14="http://schemas.microsoft.com/office/powerpoint/2010/main" val="535897489"/>
              </p:ext>
            </p:extLst>
          </p:nvPr>
        </p:nvGraphicFramePr>
        <p:xfrm>
          <a:off x="6306569" y="5936176"/>
          <a:ext cx="4991088" cy="370840"/>
        </p:xfrm>
        <a:graphic>
          <a:graphicData uri="http://schemas.openxmlformats.org/drawingml/2006/table">
            <a:tbl>
              <a:tblPr firstRow="1" bandRow="1">
                <a:tableStyleId>{5C22544A-7EE6-4342-B048-85BDC9FD1C3A}</a:tableStyleId>
              </a:tblPr>
              <a:tblGrid>
                <a:gridCol w="1663696">
                  <a:extLst>
                    <a:ext uri="{9D8B030D-6E8A-4147-A177-3AD203B41FA5}">
                      <a16:colId xmlns:a16="http://schemas.microsoft.com/office/drawing/2014/main" val="3169149409"/>
                    </a:ext>
                  </a:extLst>
                </a:gridCol>
                <a:gridCol w="1663696">
                  <a:extLst>
                    <a:ext uri="{9D8B030D-6E8A-4147-A177-3AD203B41FA5}">
                      <a16:colId xmlns:a16="http://schemas.microsoft.com/office/drawing/2014/main" val="4003050084"/>
                    </a:ext>
                  </a:extLst>
                </a:gridCol>
                <a:gridCol w="1663696">
                  <a:extLst>
                    <a:ext uri="{9D8B030D-6E8A-4147-A177-3AD203B41FA5}">
                      <a16:colId xmlns:a16="http://schemas.microsoft.com/office/drawing/2014/main" val="447199387"/>
                    </a:ext>
                  </a:extLst>
                </a:gridCol>
              </a:tblGrid>
              <a:tr h="370840">
                <a:tc>
                  <a:txBody>
                    <a:bodyPr/>
                    <a:lstStyle/>
                    <a:p>
                      <a:pPr algn="ctr"/>
                      <a:r>
                        <a:rPr lang="nl-NL" sz="1400" b="0">
                          <a:solidFill>
                            <a:schemeClr val="tx1"/>
                          </a:solidFill>
                        </a:rPr>
                        <a:t>23.526</a:t>
                      </a:r>
                      <a:endParaRPr lang="nl-NL" sz="1400" b="0" dirty="0">
                        <a:solidFill>
                          <a:schemeClr val="tx1"/>
                        </a:solidFill>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0" i="0" u="none" strike="noStrike" kern="1200" cap="none" spc="0" normalizeH="0" baseline="0" noProof="0">
                          <a:ln>
                            <a:noFill/>
                          </a:ln>
                          <a:solidFill>
                            <a:schemeClr val="tx1"/>
                          </a:solidFill>
                          <a:effectLst/>
                          <a:uLnTx/>
                          <a:uFillTx/>
                          <a:latin typeface="Corbel"/>
                          <a:ea typeface="+mn-ea"/>
                          <a:cs typeface="+mn-cs"/>
                        </a:rPr>
                        <a:t>23.386</a:t>
                      </a:r>
                      <a:endParaRPr kumimoji="0" lang="nl-NL" sz="1400" b="0" i="0" u="none" strike="noStrike" kern="1200" cap="none" spc="0" normalizeH="0" baseline="0" noProof="0" dirty="0">
                        <a:ln>
                          <a:noFill/>
                        </a:ln>
                        <a:solidFill>
                          <a:schemeClr val="tx1"/>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15" name="TextBox 14">
            <a:extLst>
              <a:ext uri="{FF2B5EF4-FFF2-40B4-BE49-F238E27FC236}">
                <a16:creationId xmlns:a16="http://schemas.microsoft.com/office/drawing/2014/main" id="{69B56CA7-6AD0-4E95-9653-41F9B3085127}"/>
              </a:ext>
            </a:extLst>
          </p:cNvPr>
          <p:cNvSpPr txBox="1"/>
          <p:nvPr/>
        </p:nvSpPr>
        <p:spPr>
          <a:xfrm>
            <a:off x="6268468" y="5715567"/>
            <a:ext cx="914400" cy="250307"/>
          </a:xfrm>
          <a:prstGeom prst="rect">
            <a:avLst/>
          </a:prstGeom>
        </p:spPr>
        <p:txBody>
          <a:bodyPr vert="horz" wrap="none" lIns="91440" tIns="45720" rIns="91440" bIns="45720" rtlCol="0">
            <a:noAutofit/>
          </a:bodyPr>
          <a:lstStyle/>
          <a:p>
            <a:pPr algn="l"/>
            <a:r>
              <a:rPr lang="nl-NL" sz="1000" noProof="0" dirty="0"/>
              <a:t># </a:t>
            </a:r>
            <a:r>
              <a:rPr lang="nl-NL" sz="1000" dirty="0">
                <a:latin typeface="+mj-lt"/>
              </a:rPr>
              <a:t>inwoners</a:t>
            </a:r>
            <a:endParaRPr lang="nl-NL" sz="1000" noProof="0" dirty="0">
              <a:latin typeface="+mj-lt"/>
            </a:endParaRPr>
          </a:p>
        </p:txBody>
      </p:sp>
      <p:sp>
        <p:nvSpPr>
          <p:cNvPr id="16" name="Title 2">
            <a:extLst>
              <a:ext uri="{FF2B5EF4-FFF2-40B4-BE49-F238E27FC236}">
                <a16:creationId xmlns:a16="http://schemas.microsoft.com/office/drawing/2014/main" id="{DE87BF68-DC0F-4D96-87E2-4B7C6261138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7" name="Title 2">
            <a:extLst>
              <a:ext uri="{FF2B5EF4-FFF2-40B4-BE49-F238E27FC236}">
                <a16:creationId xmlns:a16="http://schemas.microsoft.com/office/drawing/2014/main" id="{30EFB73A-F75C-438E-A667-5A2CA8E12CC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(1/4)</a:t>
            </a:r>
            <a:endParaRPr lang="nl-NL" dirty="0"/>
          </a:p>
        </p:txBody>
      </p:sp>
      <p:pic>
        <p:nvPicPr>
          <p:cNvPr id="20" name="Graphic 19" descr="Board Of Directors">
            <a:extLst>
              <a:ext uri="{FF2B5EF4-FFF2-40B4-BE49-F238E27FC236}">
                <a16:creationId xmlns:a16="http://schemas.microsoft.com/office/drawing/2014/main" id="{56174F12-C57D-4B5C-9DDA-50625C503C50}"/>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729778" y="383054"/>
            <a:ext cx="370491" cy="370493"/>
          </a:xfrm>
          <a:prstGeom prst="rect">
            <a:avLst/>
          </a:prstGeom>
        </p:spPr>
      </p:pic>
      <p:grpSp>
        <p:nvGrpSpPr>
          <p:cNvPr id="21" name="Group 20">
            <a:extLst>
              <a:ext uri="{FF2B5EF4-FFF2-40B4-BE49-F238E27FC236}">
                <a16:creationId xmlns:a16="http://schemas.microsoft.com/office/drawing/2014/main" id="{8F92A6C4-BE0E-42E6-9FFC-098555E7C3B0}"/>
              </a:ext>
            </a:extLst>
          </p:cNvPr>
          <p:cNvGrpSpPr/>
          <p:nvPr/>
        </p:nvGrpSpPr>
        <p:grpSpPr>
          <a:xfrm>
            <a:off x="705467" y="5997771"/>
            <a:ext cx="3457332" cy="247650"/>
            <a:chOff x="705467" y="5715567"/>
            <a:chExt cx="3457332" cy="247650"/>
          </a:xfrm>
        </p:grpSpPr>
        <p:sp>
          <p:nvSpPr>
            <p:cNvPr id="22" name="Rectangle 21">
              <a:extLst>
                <a:ext uri="{FF2B5EF4-FFF2-40B4-BE49-F238E27FC236}">
                  <a16:creationId xmlns:a16="http://schemas.microsoft.com/office/drawing/2014/main" id="{BCF5C46B-03FF-450D-961C-11C69F406624}"/>
                </a:ext>
              </a:extLst>
            </p:cNvPr>
            <p:cNvSpPr/>
            <p:nvPr/>
          </p:nvSpPr>
          <p:spPr>
            <a:xfrm>
              <a:off x="705467" y="5744917"/>
              <a:ext cx="308630" cy="18895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3" name="Rectangle 22">
              <a:extLst>
                <a:ext uri="{FF2B5EF4-FFF2-40B4-BE49-F238E27FC236}">
                  <a16:creationId xmlns:a16="http://schemas.microsoft.com/office/drawing/2014/main" id="{5F7D44B7-E224-444C-8A69-F22C65A188FD}"/>
                </a:ext>
              </a:extLst>
            </p:cNvPr>
            <p:cNvSpPr/>
            <p:nvPr/>
          </p:nvSpPr>
          <p:spPr>
            <a:xfrm>
              <a:off x="2367213" y="5744917"/>
              <a:ext cx="308630" cy="188950"/>
            </a:xfrm>
            <a:prstGeom prst="rect">
              <a:avLst/>
            </a:prstGeom>
            <a:solidFill>
              <a:srgbClr val="FF5C3E"/>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4" name="Rectangle 23">
              <a:extLst>
                <a:ext uri="{FF2B5EF4-FFF2-40B4-BE49-F238E27FC236}">
                  <a16:creationId xmlns:a16="http://schemas.microsoft.com/office/drawing/2014/main" id="{F09F6F5B-2B59-4D1C-80C7-1E8206D0BE02}"/>
                </a:ext>
              </a:extLst>
            </p:cNvPr>
            <p:cNvSpPr/>
            <p:nvPr/>
          </p:nvSpPr>
          <p:spPr>
            <a:xfrm>
              <a:off x="1011784"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defTabSz="685800">
                <a:spcBef>
                  <a:spcPts val="0"/>
                </a:spcBef>
                <a:spcAft>
                  <a:spcPts val="0"/>
                </a:spcAft>
              </a:pPr>
              <a:r>
                <a:rPr lang="nl-NL" sz="1000" dirty="0">
                  <a:solidFill>
                    <a:srgbClr val="000000"/>
                  </a:solidFill>
                  <a:latin typeface="+mn-lt"/>
                  <a:cs typeface="+mn-cs"/>
                </a:rPr>
                <a:t>Algemene uitkeringen</a:t>
              </a:r>
            </a:p>
          </p:txBody>
        </p:sp>
        <p:sp>
          <p:nvSpPr>
            <p:cNvPr id="25" name="Rectangle 24">
              <a:extLst>
                <a:ext uri="{FF2B5EF4-FFF2-40B4-BE49-F238E27FC236}">
                  <a16:creationId xmlns:a16="http://schemas.microsoft.com/office/drawing/2014/main" id="{6CD2CD37-2617-4029-9625-EEDA753A7E9C}"/>
                </a:ext>
              </a:extLst>
            </p:cNvPr>
            <p:cNvSpPr/>
            <p:nvPr/>
          </p:nvSpPr>
          <p:spPr>
            <a:xfrm>
              <a:off x="2786105" y="5715567"/>
              <a:ext cx="325455" cy="247650"/>
            </a:xfrm>
            <a:prstGeom prst="rect">
              <a:avLst/>
            </a:prstGeom>
            <a:noFill/>
            <a:extLst>
              <a:ext uri="{909E8E84-426E-40DD-AFC4-6F175D3DCCD1}">
                <a14:hiddenFill xmlns:a14="http://schemas.microsoft.com/office/drawing/2010/main">
                  <a:solidFill>
                    <a:srgbClr val="FF5C3E"/>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26" name="Rectangle 25">
              <a:extLst>
                <a:ext uri="{FF2B5EF4-FFF2-40B4-BE49-F238E27FC236}">
                  <a16:creationId xmlns:a16="http://schemas.microsoft.com/office/drawing/2014/main" id="{610A98AF-7F3F-483A-828D-9865DC432002}"/>
                </a:ext>
              </a:extLst>
            </p:cNvPr>
            <p:cNvSpPr/>
            <p:nvPr/>
          </p:nvSpPr>
          <p:spPr>
            <a:xfrm>
              <a:off x="2675843" y="5715567"/>
              <a:ext cx="1486956" cy="247650"/>
            </a:xfrm>
            <a:prstGeom prst="rect">
              <a:avLst/>
            </a:prstGeom>
            <a:noFill/>
            <a:extLst>
              <a:ext uri="{909E8E84-426E-40DD-AFC4-6F175D3DCCD1}">
                <a14:hiddenFill xmlns:a14="http://schemas.microsoft.com/office/drawing/2010/main">
                  <a:solidFill>
                    <a:srgbClr val="22777B"/>
                  </a:solidFill>
                </a14:hiddenFill>
              </a:ext>
            </a:extLst>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defTabSz="685800">
                <a:spcBef>
                  <a:spcPts val="0"/>
                </a:spcBef>
                <a:spcAft>
                  <a:spcPts val="0"/>
                </a:spcAft>
                <a:buNone/>
              </a:pPr>
              <a:r>
                <a:rPr lang="nl-NL" sz="1000">
                  <a:solidFill>
                    <a:srgbClr val="000000"/>
                  </a:solidFill>
                  <a:latin typeface="+mn-lt"/>
                  <a:cs typeface="+mn-cs"/>
                </a:rPr>
                <a:t>Aanvullende uitkeringen</a:t>
              </a:r>
              <a:endParaRPr lang="nl-NL" sz="1000" dirty="0">
                <a:solidFill>
                  <a:srgbClr val="000000"/>
                </a:solidFill>
                <a:latin typeface="+mn-lt"/>
                <a:cs typeface="+mn-cs"/>
              </a:endParaRPr>
            </a:p>
          </p:txBody>
        </p:sp>
      </p:grpSp>
    </p:spTree>
    <p:extLst>
      <p:ext uri="{BB962C8B-B14F-4D97-AF65-F5344CB8AC3E}">
        <p14:creationId xmlns:p14="http://schemas.microsoft.com/office/powerpoint/2010/main" val="328073246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74</a:t>
            </a:fld>
            <a:endParaRPr lang="nl-NL"/>
          </a:p>
        </p:txBody>
      </p:sp>
      <p:sp>
        <p:nvSpPr>
          <p:cNvPr id="28" name="Title 2">
            <a:extLst>
              <a:ext uri="{FF2B5EF4-FFF2-40B4-BE49-F238E27FC236}">
                <a16:creationId xmlns:a16="http://schemas.microsoft.com/office/drawing/2014/main" id="{10DEBF10-4286-4AB3-A266-6F7BDA97466B}"/>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Circa €20 meer inkomsten dan de 4 vergelijkingsgemeenten</a:t>
            </a:r>
            <a:endParaRPr lang="nl-NL" dirty="0"/>
          </a:p>
        </p:txBody>
      </p:sp>
      <p:graphicFrame>
        <p:nvGraphicFramePr>
          <p:cNvPr id="25" name="Google Shape;1850;p19">
            <a:extLst>
              <a:ext uri="{FF2B5EF4-FFF2-40B4-BE49-F238E27FC236}">
                <a16:creationId xmlns:a16="http://schemas.microsoft.com/office/drawing/2014/main" id="{CB556081-45E8-4F93-966D-37965C89CC95}"/>
              </a:ext>
            </a:extLst>
          </p:cNvPr>
          <p:cNvGraphicFramePr/>
          <p:nvPr>
            <p:extLst>
              <p:ext uri="{D42A27DB-BD31-4B8C-83A1-F6EECF244321}">
                <p14:modId xmlns:p14="http://schemas.microsoft.com/office/powerpoint/2010/main" val="1423889599"/>
              </p:ext>
            </p:extLst>
          </p:nvPr>
        </p:nvGraphicFramePr>
        <p:xfrm>
          <a:off x="666746" y="1779191"/>
          <a:ext cx="10866441" cy="3393417"/>
        </p:xfrm>
        <a:graphic>
          <a:graphicData uri="http://schemas.openxmlformats.org/drawingml/2006/chart">
            <c:chart xmlns:c="http://schemas.openxmlformats.org/drawingml/2006/chart" xmlns:r="http://schemas.openxmlformats.org/officeDocument/2006/relationships" r:id="rId6"/>
          </a:graphicData>
        </a:graphic>
      </p:graphicFrame>
      <p:sp>
        <p:nvSpPr>
          <p:cNvPr id="27" name="Text Placeholder 15">
            <a:extLst>
              <a:ext uri="{FF2B5EF4-FFF2-40B4-BE49-F238E27FC236}">
                <a16:creationId xmlns:a16="http://schemas.microsoft.com/office/drawing/2014/main" id="{8B8DDECA-CC44-4A49-A00C-4239F5B9C705}"/>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Uitkering per inwoner vergeleken met gemeente van vergelijkbare omvang, </a:t>
            </a:r>
            <a:r>
              <a:rPr lang="nl-NL" b="0" dirty="0"/>
              <a:t>2020, </a:t>
            </a:r>
            <a:r>
              <a:rPr lang="nl-NL" b="0" dirty="0">
                <a:solidFill>
                  <a:schemeClr val="tx1"/>
                </a:solidFill>
              </a:rPr>
              <a:t>€ </a:t>
            </a:r>
            <a:r>
              <a:rPr lang="nl-NL" b="0" dirty="0"/>
              <a:t>/ inwoner</a:t>
            </a:r>
          </a:p>
        </p:txBody>
      </p:sp>
      <p:graphicFrame>
        <p:nvGraphicFramePr>
          <p:cNvPr id="29" name="Table 14">
            <a:extLst>
              <a:ext uri="{FF2B5EF4-FFF2-40B4-BE49-F238E27FC236}">
                <a16:creationId xmlns:a16="http://schemas.microsoft.com/office/drawing/2014/main" id="{268946C9-4B7D-404F-8F54-231FA6638EBA}"/>
              </a:ext>
            </a:extLst>
          </p:cNvPr>
          <p:cNvGraphicFramePr>
            <a:graphicFrameLocks noGrp="1"/>
          </p:cNvGraphicFramePr>
          <p:nvPr>
            <p:extLst>
              <p:ext uri="{D42A27DB-BD31-4B8C-83A1-F6EECF244321}">
                <p14:modId xmlns:p14="http://schemas.microsoft.com/office/powerpoint/2010/main" val="4071660809"/>
              </p:ext>
            </p:extLst>
          </p:nvPr>
        </p:nvGraphicFramePr>
        <p:xfrm>
          <a:off x="707973" y="5479744"/>
          <a:ext cx="10778559" cy="30480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3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11 / 0</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1.913 / 14</a:t>
                      </a:r>
                      <a:endParaRPr kumimoji="0" lang="nl-NL" sz="1400" b="0" i="0" u="none" strike="noStrike" kern="1200" cap="none" spc="0" normalizeH="0" baseline="0" noProof="0" dirty="0">
                        <a:ln>
                          <a:noFill/>
                        </a:ln>
                        <a:solidFill>
                          <a:prstClr val="black"/>
                        </a:solidFill>
                        <a:effectLst/>
                        <a:uLnTx/>
                        <a:uFillTx/>
                        <a:latin typeface="Corbel"/>
                        <a:ea typeface="+mn-ea"/>
                        <a:cs typeface="+mn-cs"/>
                      </a:endParaRPr>
                    </a:p>
                  </a:txBody>
                  <a:tcPr anchor="ct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0" name="TextBox 29">
            <a:extLst>
              <a:ext uri="{FF2B5EF4-FFF2-40B4-BE49-F238E27FC236}">
                <a16:creationId xmlns:a16="http://schemas.microsoft.com/office/drawing/2014/main" id="{310A3CD9-6966-48A6-98D2-FB6335C5F99D}"/>
              </a:ext>
            </a:extLst>
          </p:cNvPr>
          <p:cNvSpPr txBox="1"/>
          <p:nvPr/>
        </p:nvSpPr>
        <p:spPr>
          <a:xfrm>
            <a:off x="669872" y="5242762"/>
            <a:ext cx="914400" cy="250307"/>
          </a:xfrm>
          <a:prstGeom prst="rect">
            <a:avLst/>
          </a:prstGeom>
        </p:spPr>
        <p:txBody>
          <a:bodyPr vert="horz" wrap="none" lIns="91440" tIns="45720" rIns="91440" bIns="45720" rtlCol="0">
            <a:noAutofit/>
          </a:bodyPr>
          <a:lstStyle/>
          <a:p>
            <a:pPr algn="l"/>
            <a:r>
              <a:rPr lang="nl-NL" sz="1000" noProof="0" dirty="0">
                <a:latin typeface="+mj-lt"/>
              </a:rPr>
              <a:t>Eur mln uitkering (algemeen / aanvullend)</a:t>
            </a:r>
          </a:p>
        </p:txBody>
      </p:sp>
      <p:sp>
        <p:nvSpPr>
          <p:cNvPr id="32" name="TextBox 31">
            <a:extLst>
              <a:ext uri="{FF2B5EF4-FFF2-40B4-BE49-F238E27FC236}">
                <a16:creationId xmlns:a16="http://schemas.microsoft.com/office/drawing/2014/main" id="{F6ED1C8D-43CF-449B-A325-84AF92EC8158}"/>
              </a:ext>
            </a:extLst>
          </p:cNvPr>
          <p:cNvSpPr txBox="1"/>
          <p:nvPr/>
        </p:nvSpPr>
        <p:spPr>
          <a:xfrm>
            <a:off x="669872" y="5798464"/>
            <a:ext cx="914400" cy="250307"/>
          </a:xfrm>
          <a:prstGeom prst="rect">
            <a:avLst/>
          </a:prstGeom>
        </p:spPr>
        <p:txBody>
          <a:bodyPr vert="horz" wrap="none" lIns="91440" tIns="45720" rIns="91440" bIns="45720" rtlCol="0">
            <a:noAutofit/>
          </a:bodyPr>
          <a:lstStyle/>
          <a:p>
            <a:pPr algn="l"/>
            <a:r>
              <a:rPr lang="nl-NL" sz="1000" noProof="0" dirty="0">
                <a:latin typeface="+mj-lt"/>
              </a:rPr>
              <a:t># </a:t>
            </a:r>
            <a:r>
              <a:rPr lang="nl-NL" sz="1000" dirty="0">
                <a:latin typeface="+mj-lt"/>
              </a:rPr>
              <a:t>inwoners</a:t>
            </a:r>
            <a:endParaRPr lang="nl-NL" sz="1000" noProof="0" dirty="0">
              <a:latin typeface="+mj-lt"/>
            </a:endParaRPr>
          </a:p>
        </p:txBody>
      </p:sp>
      <p:sp>
        <p:nvSpPr>
          <p:cNvPr id="5" name="Rectangle 4">
            <a:extLst>
              <a:ext uri="{FF2B5EF4-FFF2-40B4-BE49-F238E27FC236}">
                <a16:creationId xmlns:a16="http://schemas.microsoft.com/office/drawing/2014/main" id="{B87A1B70-2F24-43AF-AAAB-A9D53888C21B}"/>
              </a:ext>
            </a:extLst>
          </p:cNvPr>
          <p:cNvSpPr/>
          <p:nvPr/>
        </p:nvSpPr>
        <p:spPr>
          <a:xfrm>
            <a:off x="187509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graphicFrame>
        <p:nvGraphicFramePr>
          <p:cNvPr id="33" name="Table 14">
            <a:extLst>
              <a:ext uri="{FF2B5EF4-FFF2-40B4-BE49-F238E27FC236}">
                <a16:creationId xmlns:a16="http://schemas.microsoft.com/office/drawing/2014/main" id="{5D0E786B-3053-4840-8178-1D6A4E6F1058}"/>
              </a:ext>
            </a:extLst>
          </p:cNvPr>
          <p:cNvGraphicFramePr>
            <a:graphicFrameLocks noGrp="1"/>
          </p:cNvGraphicFramePr>
          <p:nvPr>
            <p:extLst>
              <p:ext uri="{D42A27DB-BD31-4B8C-83A1-F6EECF244321}">
                <p14:modId xmlns:p14="http://schemas.microsoft.com/office/powerpoint/2010/main" val="1856540793"/>
              </p:ext>
            </p:extLst>
          </p:nvPr>
        </p:nvGraphicFramePr>
        <p:xfrm>
          <a:off x="707973" y="6048771"/>
          <a:ext cx="10778559" cy="259080"/>
        </p:xfrm>
        <a:graphic>
          <a:graphicData uri="http://schemas.openxmlformats.org/drawingml/2006/table">
            <a:tbl>
              <a:tblPr firstRow="1" bandRow="1">
                <a:tableStyleId>{5C22544A-7EE6-4342-B048-85BDC9FD1C3A}</a:tableStyleId>
              </a:tblPr>
              <a:tblGrid>
                <a:gridCol w="1197618">
                  <a:extLst>
                    <a:ext uri="{9D8B030D-6E8A-4147-A177-3AD203B41FA5}">
                      <a16:colId xmlns:a16="http://schemas.microsoft.com/office/drawing/2014/main" val="3169149409"/>
                    </a:ext>
                  </a:extLst>
                </a:gridCol>
                <a:gridCol w="1197617">
                  <a:extLst>
                    <a:ext uri="{9D8B030D-6E8A-4147-A177-3AD203B41FA5}">
                      <a16:colId xmlns:a16="http://schemas.microsoft.com/office/drawing/2014/main" val="2575727840"/>
                    </a:ext>
                  </a:extLst>
                </a:gridCol>
                <a:gridCol w="1197618">
                  <a:extLst>
                    <a:ext uri="{9D8B030D-6E8A-4147-A177-3AD203B41FA5}">
                      <a16:colId xmlns:a16="http://schemas.microsoft.com/office/drawing/2014/main" val="3562152789"/>
                    </a:ext>
                  </a:extLst>
                </a:gridCol>
                <a:gridCol w="1197618">
                  <a:extLst>
                    <a:ext uri="{9D8B030D-6E8A-4147-A177-3AD203B41FA5}">
                      <a16:colId xmlns:a16="http://schemas.microsoft.com/office/drawing/2014/main" val="4003050084"/>
                    </a:ext>
                  </a:extLst>
                </a:gridCol>
                <a:gridCol w="1197617">
                  <a:extLst>
                    <a:ext uri="{9D8B030D-6E8A-4147-A177-3AD203B41FA5}">
                      <a16:colId xmlns:a16="http://schemas.microsoft.com/office/drawing/2014/main" val="253707615"/>
                    </a:ext>
                  </a:extLst>
                </a:gridCol>
                <a:gridCol w="1197618">
                  <a:extLst>
                    <a:ext uri="{9D8B030D-6E8A-4147-A177-3AD203B41FA5}">
                      <a16:colId xmlns:a16="http://schemas.microsoft.com/office/drawing/2014/main" val="1195705290"/>
                    </a:ext>
                  </a:extLst>
                </a:gridCol>
                <a:gridCol w="1197618">
                  <a:extLst>
                    <a:ext uri="{9D8B030D-6E8A-4147-A177-3AD203B41FA5}">
                      <a16:colId xmlns:a16="http://schemas.microsoft.com/office/drawing/2014/main" val="447199387"/>
                    </a:ext>
                  </a:extLst>
                </a:gridCol>
                <a:gridCol w="1197617">
                  <a:extLst>
                    <a:ext uri="{9D8B030D-6E8A-4147-A177-3AD203B41FA5}">
                      <a16:colId xmlns:a16="http://schemas.microsoft.com/office/drawing/2014/main" val="2219145830"/>
                    </a:ext>
                  </a:extLst>
                </a:gridCol>
                <a:gridCol w="1197618">
                  <a:extLst>
                    <a:ext uri="{9D8B030D-6E8A-4147-A177-3AD203B41FA5}">
                      <a16:colId xmlns:a16="http://schemas.microsoft.com/office/drawing/2014/main" val="235123662"/>
                    </a:ext>
                  </a:extLst>
                </a:gridCol>
              </a:tblGrid>
              <a:tr h="24972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23.386</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23.327</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23.464</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23.210</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93.411</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100" b="0" i="0" u="none" strike="noStrike" kern="1200" cap="none" spc="0" normalizeH="0" baseline="0" noProof="0">
                          <a:ln>
                            <a:noFill/>
                          </a:ln>
                          <a:solidFill>
                            <a:prstClr val="black"/>
                          </a:solidFill>
                          <a:effectLst/>
                          <a:uLnTx/>
                          <a:uFillTx/>
                          <a:latin typeface="Corbel"/>
                          <a:ea typeface="+mn-ea"/>
                          <a:cs typeface="+mn-cs"/>
                        </a:rPr>
                        <a:t>17.282.163</a:t>
                      </a:r>
                      <a:endParaRPr kumimoji="0" lang="nl-NL" sz="1100" b="0" i="0" u="none" strike="noStrike" kern="1200" cap="none" spc="0" normalizeH="0" baseline="0" noProof="0" dirty="0">
                        <a:ln>
                          <a:noFill/>
                        </a:ln>
                        <a:solidFill>
                          <a:prstClr val="black"/>
                        </a:solidFill>
                        <a:effectLst/>
                        <a:uLnTx/>
                        <a:uFillTx/>
                        <a:latin typeface="Corbel"/>
                        <a:ea typeface="+mn-ea"/>
                        <a:cs typeface="+mn-cs"/>
                      </a:endParaRPr>
                    </a:p>
                  </a:txBody>
                  <a:tcPr>
                    <a:solidFill>
                      <a:schemeClr val="bg1">
                        <a:lumMod val="95000"/>
                      </a:schemeClr>
                    </a:solidFill>
                  </a:tcPr>
                </a:tc>
                <a:extLst>
                  <a:ext uri="{0D108BD9-81ED-4DB2-BD59-A6C34878D82A}">
                    <a16:rowId xmlns:a16="http://schemas.microsoft.com/office/drawing/2014/main" val="2325050367"/>
                  </a:ext>
                </a:extLst>
              </a:tr>
            </a:tbl>
          </a:graphicData>
        </a:graphic>
      </p:graphicFrame>
      <p:sp>
        <p:nvSpPr>
          <p:cNvPr id="34" name="Rectangle 33">
            <a:extLst>
              <a:ext uri="{FF2B5EF4-FFF2-40B4-BE49-F238E27FC236}">
                <a16:creationId xmlns:a16="http://schemas.microsoft.com/office/drawing/2014/main" id="{A2619619-1F4E-4EB4-814D-102DA472909E}"/>
              </a:ext>
            </a:extLst>
          </p:cNvPr>
          <p:cNvSpPr/>
          <p:nvPr/>
        </p:nvSpPr>
        <p:spPr>
          <a:xfrm>
            <a:off x="7905509" y="2361235"/>
            <a:ext cx="1284790" cy="1647239"/>
          </a:xfrm>
          <a:prstGeom prst="rect">
            <a:avLst/>
          </a:prstGeom>
          <a:solidFill>
            <a:schemeClr val="bg1"/>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a:ln>
                <a:noFill/>
              </a:ln>
              <a:solidFill>
                <a:srgbClr val="000000"/>
              </a:solidFill>
              <a:effectLst/>
              <a:uLnTx/>
              <a:uFillTx/>
              <a:latin typeface="Corbel" panose="020B0503020204020204" pitchFamily="34" charset="0"/>
              <a:ea typeface="+mn-ea"/>
              <a:cs typeface="+mn-cs"/>
            </a:endParaRPr>
          </a:p>
        </p:txBody>
      </p:sp>
      <p:sp>
        <p:nvSpPr>
          <p:cNvPr id="35" name="Text Placeholder 8">
            <a:extLst>
              <a:ext uri="{FF2B5EF4-FFF2-40B4-BE49-F238E27FC236}">
                <a16:creationId xmlns:a16="http://schemas.microsoft.com/office/drawing/2014/main" id="{04877035-054A-41BE-A97D-90B7B00722EE}"/>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6" name="TextBox 5">
            <a:extLst>
              <a:ext uri="{FF2B5EF4-FFF2-40B4-BE49-F238E27FC236}">
                <a16:creationId xmlns:a16="http://schemas.microsoft.com/office/drawing/2014/main" id="{444301C6-2084-4A1B-A078-6C544119AA63}"/>
              </a:ext>
            </a:extLst>
          </p:cNvPr>
          <p:cNvSpPr txBox="1"/>
          <p:nvPr/>
        </p:nvSpPr>
        <p:spPr>
          <a:xfrm>
            <a:off x="1970046" y="41951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Algemene </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36" name="TextBox 35">
            <a:extLst>
              <a:ext uri="{FF2B5EF4-FFF2-40B4-BE49-F238E27FC236}">
                <a16:creationId xmlns:a16="http://schemas.microsoft.com/office/drawing/2014/main" id="{E8593033-CABB-4A48-8851-6953F5A69AD0}"/>
              </a:ext>
            </a:extLst>
          </p:cNvPr>
          <p:cNvSpPr txBox="1"/>
          <p:nvPr/>
        </p:nvSpPr>
        <p:spPr>
          <a:xfrm>
            <a:off x="1568112" y="2154884"/>
            <a:ext cx="914400" cy="376815"/>
          </a:xfrm>
          <a:prstGeom prst="rect">
            <a:avLst/>
          </a:prstGeom>
        </p:spPr>
        <p:txBody>
          <a:bodyPr vert="horz" wrap="none" lIns="91440" tIns="45720" rIns="91440" bIns="45720" rtlCol="0">
            <a:noAutofit/>
          </a:bodyPr>
          <a:lstStyle/>
          <a:p>
            <a:pPr algn="l"/>
            <a:r>
              <a:rPr lang="nl-NL" sz="1050" b="1" dirty="0">
                <a:solidFill>
                  <a:srgbClr val="FFFFFF"/>
                </a:solidFill>
                <a:latin typeface="+mj-lt"/>
              </a:rPr>
              <a:t>Aanvullende</a:t>
            </a:r>
            <a:br>
              <a:rPr lang="nl-NL" sz="1050" b="1" dirty="0">
                <a:solidFill>
                  <a:srgbClr val="FFFFFF"/>
                </a:solidFill>
                <a:latin typeface="+mj-lt"/>
              </a:rPr>
            </a:br>
            <a:r>
              <a:rPr lang="nl-NL" sz="1050" b="1" dirty="0">
                <a:solidFill>
                  <a:srgbClr val="FFFFFF"/>
                </a:solidFill>
                <a:latin typeface="+mj-lt"/>
              </a:rPr>
              <a:t>uitkering</a:t>
            </a:r>
            <a:endParaRPr lang="nl-NL" sz="1050" b="1" noProof="0" dirty="0">
              <a:solidFill>
                <a:srgbClr val="FFFFFF"/>
              </a:solidFill>
              <a:latin typeface="+mj-lt"/>
            </a:endParaRPr>
          </a:p>
        </p:txBody>
      </p:sp>
      <p:sp>
        <p:nvSpPr>
          <p:cNvPr id="17" name="Title 2">
            <a:extLst>
              <a:ext uri="{FF2B5EF4-FFF2-40B4-BE49-F238E27FC236}">
                <a16:creationId xmlns:a16="http://schemas.microsoft.com/office/drawing/2014/main" id="{98EC407E-54FB-426C-A33A-A74721EFEFEB}"/>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18" name="Title 2">
            <a:extLst>
              <a:ext uri="{FF2B5EF4-FFF2-40B4-BE49-F238E27FC236}">
                <a16:creationId xmlns:a16="http://schemas.microsoft.com/office/drawing/2014/main" id="{3215785E-9967-467F-AEE1-C8A22E6DEEAF}"/>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(2/4)</a:t>
            </a:r>
            <a:endParaRPr lang="nl-NL" dirty="0"/>
          </a:p>
        </p:txBody>
      </p:sp>
      <p:pic>
        <p:nvPicPr>
          <p:cNvPr id="19" name="Graphic 18" descr="Board Of Directors">
            <a:extLst>
              <a:ext uri="{FF2B5EF4-FFF2-40B4-BE49-F238E27FC236}">
                <a16:creationId xmlns:a16="http://schemas.microsoft.com/office/drawing/2014/main" id="{60546A16-F1F8-410C-A1B3-B5863196364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63523736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9347548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9" name="Content Placeholder 18">
            <a:extLst>
              <a:ext uri="{FF2B5EF4-FFF2-40B4-BE49-F238E27FC236}">
                <a16:creationId xmlns:a16="http://schemas.microsoft.com/office/drawing/2014/main" id="{246F0E17-75BB-4F9F-9316-0C3E0BCBCB33}"/>
              </a:ext>
            </a:extLst>
          </p:cNvPr>
          <p:cNvSpPr>
            <a:spLocks noGrp="1"/>
          </p:cNvSpPr>
          <p:nvPr>
            <p:ph sz="quarter" idx="18"/>
          </p:nvPr>
        </p:nvSpPr>
        <p:spPr>
          <a:xfrm>
            <a:off x="666748" y="1592263"/>
            <a:ext cx="3121481" cy="504946"/>
          </a:xfrm>
        </p:spPr>
        <p:txBody>
          <a:bodyPr/>
          <a:lstStyle/>
          <a:p>
            <a:r>
              <a:rPr lang="nl-NL" dirty="0"/>
              <a:t>Drie factoren</a:t>
            </a:r>
            <a:r>
              <a:rPr lang="nl-NL" baseline="30000" dirty="0"/>
              <a:t>1</a:t>
            </a:r>
            <a:r>
              <a:rPr lang="nl-NL" dirty="0"/>
              <a:t> verklaren de stijging van de uitkering</a:t>
            </a:r>
          </a:p>
        </p:txBody>
      </p:sp>
      <p:sp>
        <p:nvSpPr>
          <p:cNvPr id="9" name="Text Placeholder 8">
            <a:extLst>
              <a:ext uri="{FF2B5EF4-FFF2-40B4-BE49-F238E27FC236}">
                <a16:creationId xmlns:a16="http://schemas.microsoft.com/office/drawing/2014/main" id="{0B59C013-0292-4AE4-AD90-C4AA404D717B}"/>
              </a:ext>
            </a:extLst>
          </p:cNvPr>
          <p:cNvSpPr>
            <a:spLocks noGrp="1"/>
          </p:cNvSpPr>
          <p:nvPr>
            <p:ph type="body" sz="quarter" idx="19"/>
          </p:nvPr>
        </p:nvSpPr>
        <p:spPr/>
        <p:txBody>
          <a:bodyPr/>
          <a:lstStyle/>
          <a:p>
            <a:r>
              <a:rPr lang="nl-NL" dirty="0"/>
              <a:t>Ontwikkeling uitkering cluster Bestuur en algemene ondersteuning, 2018 naar 2019 en 2019 naar 2020, </a:t>
            </a:r>
            <a:r>
              <a:rPr lang="nl-NL" b="0" dirty="0"/>
              <a:t>€ mln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75</a:t>
            </a:fld>
            <a:endParaRPr lang="nl-NL"/>
          </a:p>
        </p:txBody>
      </p:sp>
      <p:sp>
        <p:nvSpPr>
          <p:cNvPr id="21" name="Text Placeholder 20">
            <a:extLst>
              <a:ext uri="{FF2B5EF4-FFF2-40B4-BE49-F238E27FC236}">
                <a16:creationId xmlns:a16="http://schemas.microsoft.com/office/drawing/2014/main" id="{8C925F02-0662-4497-B5D2-C3A53E13944D}"/>
              </a:ext>
            </a:extLst>
          </p:cNvPr>
          <p:cNvSpPr>
            <a:spLocks noGrp="1"/>
          </p:cNvSpPr>
          <p:nvPr>
            <p:ph type="body" sz="quarter" idx="21"/>
          </p:nvPr>
        </p:nvSpPr>
        <p:spPr>
          <a:xfrm>
            <a:off x="705467" y="6426470"/>
            <a:ext cx="9799637" cy="163512"/>
          </a:xfrm>
        </p:spPr>
        <p:txBody>
          <a:bodyPr/>
          <a:lstStyle/>
          <a:p>
            <a:r>
              <a:rPr lang="nl-NL" baseline="30000" dirty="0"/>
              <a:t>1</a:t>
            </a:r>
            <a:r>
              <a:rPr lang="nl-NL" dirty="0"/>
              <a:t>Wanneer er nieuwe drijvers zijn toegevoegd bij een uitkering valt dit effect onder een stijging van de eenheidsprijzen (2). De kruisterm van effecten 1,2 en 3 is evenredig verdeeld naar de drie effecten.</a:t>
            </a:r>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24" name="Oval 23">
            <a:extLst>
              <a:ext uri="{FF2B5EF4-FFF2-40B4-BE49-F238E27FC236}">
                <a16:creationId xmlns:a16="http://schemas.microsoft.com/office/drawing/2014/main" id="{72618A30-7087-4C73-AED0-849AFE72A5D5}"/>
              </a:ext>
            </a:extLst>
          </p:cNvPr>
          <p:cNvSpPr/>
          <p:nvPr/>
        </p:nvSpPr>
        <p:spPr>
          <a:xfrm>
            <a:off x="4848700"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9" name="Oval 38">
            <a:extLst>
              <a:ext uri="{FF2B5EF4-FFF2-40B4-BE49-F238E27FC236}">
                <a16:creationId xmlns:a16="http://schemas.microsoft.com/office/drawing/2014/main" id="{CC7A4D74-20D2-4BBC-9D12-033AD08B88CD}"/>
              </a:ext>
            </a:extLst>
          </p:cNvPr>
          <p:cNvSpPr/>
          <p:nvPr/>
        </p:nvSpPr>
        <p:spPr>
          <a:xfrm>
            <a:off x="5508123"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0" name="Oval 39">
            <a:extLst>
              <a:ext uri="{FF2B5EF4-FFF2-40B4-BE49-F238E27FC236}">
                <a16:creationId xmlns:a16="http://schemas.microsoft.com/office/drawing/2014/main" id="{530E8346-1854-40B8-9291-5F90A503AC59}"/>
              </a:ext>
            </a:extLst>
          </p:cNvPr>
          <p:cNvSpPr/>
          <p:nvPr/>
        </p:nvSpPr>
        <p:spPr>
          <a:xfrm>
            <a:off x="616754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4" name="Oval 43">
            <a:extLst>
              <a:ext uri="{FF2B5EF4-FFF2-40B4-BE49-F238E27FC236}">
                <a16:creationId xmlns:a16="http://schemas.microsoft.com/office/drawing/2014/main" id="{31BE3FDD-D263-4C9F-A322-25A546B6BDBF}"/>
              </a:ext>
            </a:extLst>
          </p:cNvPr>
          <p:cNvSpPr/>
          <p:nvPr/>
        </p:nvSpPr>
        <p:spPr>
          <a:xfrm>
            <a:off x="737298" y="213007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45" name="Oval 44">
            <a:extLst>
              <a:ext uri="{FF2B5EF4-FFF2-40B4-BE49-F238E27FC236}">
                <a16:creationId xmlns:a16="http://schemas.microsoft.com/office/drawing/2014/main" id="{4D38151E-26CF-4EE5-A05E-D64BE9646A0C}"/>
              </a:ext>
            </a:extLst>
          </p:cNvPr>
          <p:cNvSpPr/>
          <p:nvPr/>
        </p:nvSpPr>
        <p:spPr>
          <a:xfrm>
            <a:off x="737298" y="2980076"/>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2</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46" name="Oval 45">
            <a:extLst>
              <a:ext uri="{FF2B5EF4-FFF2-40B4-BE49-F238E27FC236}">
                <a16:creationId xmlns:a16="http://schemas.microsoft.com/office/drawing/2014/main" id="{95841ACD-7A02-45B8-A36E-E3FFF536D500}"/>
              </a:ext>
            </a:extLst>
          </p:cNvPr>
          <p:cNvSpPr/>
          <p:nvPr/>
        </p:nvSpPr>
        <p:spPr>
          <a:xfrm>
            <a:off x="737298" y="4133665"/>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47" name="Content Placeholder 18">
            <a:extLst>
              <a:ext uri="{FF2B5EF4-FFF2-40B4-BE49-F238E27FC236}">
                <a16:creationId xmlns:a16="http://schemas.microsoft.com/office/drawing/2014/main" id="{18EE167F-231D-4DA3-AAB5-DDFDE337874F}"/>
              </a:ext>
            </a:extLst>
          </p:cNvPr>
          <p:cNvSpPr txBox="1">
            <a:spLocks/>
          </p:cNvSpPr>
          <p:nvPr/>
        </p:nvSpPr>
        <p:spPr>
          <a:xfrm>
            <a:off x="959278" y="2097209"/>
            <a:ext cx="2707652" cy="2969558"/>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sz="1200" b="1" dirty="0"/>
              <a:t>Stijging/daling van onderliggende drijvers </a:t>
            </a:r>
            <a:r>
              <a:rPr lang="nl-NL" sz="1200" dirty="0"/>
              <a:t>(#inwoners, #jeugdige etc.) binnen de gemeente. Ook wel areaal genoemd.</a:t>
            </a:r>
            <a:br>
              <a:rPr lang="nl-NL" sz="1200" dirty="0"/>
            </a:br>
            <a:br>
              <a:rPr lang="nl-NL" sz="1200" dirty="0"/>
            </a:br>
            <a:r>
              <a:rPr lang="nl-NL" sz="1200" b="1" dirty="0"/>
              <a:t>Stijging/daling van de eenheidsprijzen </a:t>
            </a:r>
            <a:r>
              <a:rPr lang="nl-NL" sz="1200" dirty="0"/>
              <a:t>binnen het cluster. De uitkering per inwoner of jeugdige stijgt. Dit kan komen door additioneel overgehevelde taken of daar additionele financiering voor een taak.</a:t>
            </a:r>
            <a:br>
              <a:rPr lang="nl-NL" sz="1200" dirty="0"/>
            </a:br>
            <a:br>
              <a:rPr lang="nl-NL" sz="1200" dirty="0"/>
            </a:br>
            <a:r>
              <a:rPr lang="nl-NL" sz="1200" b="1" dirty="0"/>
              <a:t>Stijging/daling van de uitkeringsfactor. </a:t>
            </a:r>
            <a:r>
              <a:rPr lang="nl-NL" sz="1200" dirty="0"/>
              <a:t>Deze factor beinvloed alle clusteruitkering. Dit betreft deels compensatie voor inflatie (ook wel nominaal genoemd) maar bevat ook het mee-adem effect met de Rijksbegroting.</a:t>
            </a:r>
            <a:br>
              <a:rPr lang="nl-NL" sz="1200" dirty="0"/>
            </a:br>
            <a:br>
              <a:rPr lang="nl-NL" sz="1200" dirty="0"/>
            </a:br>
            <a:r>
              <a:rPr lang="nl-NL" sz="1200" b="1" dirty="0"/>
              <a:t>Stijging/daling van aanvullende uitkeringen. </a:t>
            </a:r>
            <a:r>
              <a:rPr lang="nl-NL" sz="1200" dirty="0"/>
              <a:t>Dit bevat alle drie de bovenstaande effecten voor het aanvullende deel.</a:t>
            </a:r>
          </a:p>
          <a:p>
            <a:pPr fontAlgn="auto">
              <a:spcAft>
                <a:spcPts val="0"/>
              </a:spcAft>
            </a:pPr>
            <a:endParaRPr lang="nl-NL" sz="1200" dirty="0"/>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a:t>Totale clusteruitkering stijgt als gevolg van vier factoren</a:t>
            </a:r>
            <a:endParaRPr lang="nl-NL" dirty="0"/>
          </a:p>
        </p:txBody>
      </p:sp>
      <p:sp>
        <p:nvSpPr>
          <p:cNvPr id="28" name="Oval 27">
            <a:extLst>
              <a:ext uri="{FF2B5EF4-FFF2-40B4-BE49-F238E27FC236}">
                <a16:creationId xmlns:a16="http://schemas.microsoft.com/office/drawing/2014/main" id="{830A57B9-024B-4AAC-BF4C-01844ECBD6B3}"/>
              </a:ext>
            </a:extLst>
          </p:cNvPr>
          <p:cNvSpPr/>
          <p:nvPr/>
        </p:nvSpPr>
        <p:spPr>
          <a:xfrm>
            <a:off x="6826968"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9" name="Oval 28">
            <a:extLst>
              <a:ext uri="{FF2B5EF4-FFF2-40B4-BE49-F238E27FC236}">
                <a16:creationId xmlns:a16="http://schemas.microsoft.com/office/drawing/2014/main" id="{45219907-02A9-44E9-AAF2-0432C2C373C8}"/>
              </a:ext>
            </a:extLst>
          </p:cNvPr>
          <p:cNvSpPr/>
          <p:nvPr/>
        </p:nvSpPr>
        <p:spPr>
          <a:xfrm>
            <a:off x="8161066"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1</a:t>
            </a:r>
          </a:p>
        </p:txBody>
      </p:sp>
      <p:sp>
        <p:nvSpPr>
          <p:cNvPr id="32" name="Oval 31">
            <a:extLst>
              <a:ext uri="{FF2B5EF4-FFF2-40B4-BE49-F238E27FC236}">
                <a16:creationId xmlns:a16="http://schemas.microsoft.com/office/drawing/2014/main" id="{1FCB9026-FDE8-481E-AA49-4E309F06311B}"/>
              </a:ext>
            </a:extLst>
          </p:cNvPr>
          <p:cNvSpPr/>
          <p:nvPr/>
        </p:nvSpPr>
        <p:spPr>
          <a:xfrm>
            <a:off x="8820489"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2</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3" name="Oval 32">
            <a:extLst>
              <a:ext uri="{FF2B5EF4-FFF2-40B4-BE49-F238E27FC236}">
                <a16:creationId xmlns:a16="http://schemas.microsoft.com/office/drawing/2014/main" id="{7340C6A4-D7AB-42AA-8020-68CD6D403B36}"/>
              </a:ext>
            </a:extLst>
          </p:cNvPr>
          <p:cNvSpPr/>
          <p:nvPr/>
        </p:nvSpPr>
        <p:spPr>
          <a:xfrm>
            <a:off x="9479912"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3</a:t>
            </a:r>
          </a:p>
        </p:txBody>
      </p:sp>
      <p:sp>
        <p:nvSpPr>
          <p:cNvPr id="34" name="Oval 33">
            <a:extLst>
              <a:ext uri="{FF2B5EF4-FFF2-40B4-BE49-F238E27FC236}">
                <a16:creationId xmlns:a16="http://schemas.microsoft.com/office/drawing/2014/main" id="{77FD2D02-98B7-46C4-B8A7-1EE2B41CC878}"/>
              </a:ext>
            </a:extLst>
          </p:cNvPr>
          <p:cNvSpPr/>
          <p:nvPr/>
        </p:nvSpPr>
        <p:spPr>
          <a:xfrm>
            <a:off x="10139334" y="5569844"/>
            <a:ext cx="279374" cy="279374"/>
          </a:xfrm>
          <a:prstGeom prst="ellipse">
            <a:avLst/>
          </a:prstGeom>
          <a:solidFill>
            <a:schemeClr val="tx1">
              <a:lumMod val="65000"/>
              <a:lumOff val="3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400" dirty="0">
                <a:solidFill>
                  <a:schemeClr val="bg1"/>
                </a:solidFill>
                <a:latin typeface="Corbel" panose="020B0503020204020204" pitchFamily="34" charset="0"/>
                <a:cs typeface="+mn-cs"/>
              </a:rPr>
              <a:t>4</a:t>
            </a:r>
            <a:endParaRPr kumimoji="0" lang="nl-NL" sz="14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graphicFrame>
        <p:nvGraphicFramePr>
          <p:cNvPr id="35" name="Content Placeholder 11">
            <a:extLst>
              <a:ext uri="{FF2B5EF4-FFF2-40B4-BE49-F238E27FC236}">
                <a16:creationId xmlns:a16="http://schemas.microsoft.com/office/drawing/2014/main" id="{2AF428D8-7449-4857-8A05-FDE72DD2C998}"/>
              </a:ext>
            </a:extLst>
          </p:cNvPr>
          <p:cNvGraphicFramePr>
            <a:graphicFrameLocks/>
          </p:cNvGraphicFramePr>
          <p:nvPr>
            <p:extLst>
              <p:ext uri="{D42A27DB-BD31-4B8C-83A1-F6EECF244321}">
                <p14:modId xmlns:p14="http://schemas.microsoft.com/office/powerpoint/2010/main" val="2393476648"/>
              </p:ext>
            </p:extLst>
          </p:nvPr>
        </p:nvGraphicFramePr>
        <p:xfrm>
          <a:off x="3849328" y="1926833"/>
          <a:ext cx="7605374" cy="4381892"/>
        </p:xfrm>
        <a:graphic>
          <a:graphicData uri="http://schemas.openxmlformats.org/drawingml/2006/chart">
            <c:chart xmlns:c="http://schemas.openxmlformats.org/drawingml/2006/chart" xmlns:r="http://schemas.openxmlformats.org/officeDocument/2006/relationships" r:id="rId6"/>
          </a:graphicData>
        </a:graphic>
      </p:graphicFrame>
      <p:sp>
        <p:nvSpPr>
          <p:cNvPr id="36" name="Oval 35">
            <a:extLst>
              <a:ext uri="{FF2B5EF4-FFF2-40B4-BE49-F238E27FC236}">
                <a16:creationId xmlns:a16="http://schemas.microsoft.com/office/drawing/2014/main" id="{23A40392-008E-4DB0-A2E7-8DD60B892625}"/>
              </a:ext>
            </a:extLst>
          </p:cNvPr>
          <p:cNvSpPr/>
          <p:nvPr/>
        </p:nvSpPr>
        <p:spPr>
          <a:xfrm>
            <a:off x="737298" y="5261692"/>
            <a:ext cx="214258" cy="214258"/>
          </a:xfrm>
          <a:prstGeom prst="ellipse">
            <a:avLst/>
          </a:prstGeom>
          <a:solidFill>
            <a:schemeClr val="tx1">
              <a:lumMod val="75000"/>
              <a:lumOff val="25000"/>
            </a:schemeClr>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200" dirty="0">
                <a:solidFill>
                  <a:schemeClr val="bg1"/>
                </a:solidFill>
                <a:latin typeface="Corbel" panose="020B0503020204020204" pitchFamily="34" charset="0"/>
                <a:cs typeface="+mn-cs"/>
              </a:rPr>
              <a:t>4</a:t>
            </a:r>
            <a:endParaRPr kumimoji="0" lang="nl-NL" sz="1200" b="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30" name="Title 2">
            <a:extLst>
              <a:ext uri="{FF2B5EF4-FFF2-40B4-BE49-F238E27FC236}">
                <a16:creationId xmlns:a16="http://schemas.microsoft.com/office/drawing/2014/main" id="{A0FD1B46-C162-418C-A74F-C98BE8F248F3}"/>
              </a:ext>
            </a:extLst>
          </p:cNvPr>
          <p:cNvSpPr>
            <a:spLocks noGrp="1"/>
          </p:cNvSpPr>
          <p:nvPr>
            <p:ph type="title"/>
          </p:nvPr>
        </p:nvSpPr>
        <p:spPr>
          <a:xfrm>
            <a:off x="1126604" y="432069"/>
            <a:ext cx="10359929" cy="331917"/>
          </a:xfrm>
        </p:spPr>
        <p:txBody>
          <a:bodyPr/>
          <a:lstStyle/>
          <a:p>
            <a:r>
              <a:rPr lang="nl-NL" sz="1800" dirty="0">
                <a:solidFill>
                  <a:srgbClr val="22777B"/>
                </a:solidFill>
              </a:rPr>
              <a:t>Cluster Bestuur en algemene ondersteuning – </a:t>
            </a:r>
            <a:endParaRPr lang="nl-NL" dirty="0"/>
          </a:p>
        </p:txBody>
      </p:sp>
      <p:sp>
        <p:nvSpPr>
          <p:cNvPr id="31" name="Title 2">
            <a:extLst>
              <a:ext uri="{FF2B5EF4-FFF2-40B4-BE49-F238E27FC236}">
                <a16:creationId xmlns:a16="http://schemas.microsoft.com/office/drawing/2014/main" id="{2088BA3F-6561-429D-8AB4-E86FD92307B4}"/>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(3/4)</a:t>
            </a:r>
            <a:endParaRPr lang="nl-NL" dirty="0"/>
          </a:p>
        </p:txBody>
      </p:sp>
      <p:pic>
        <p:nvPicPr>
          <p:cNvPr id="37" name="Graphic 36" descr="Board Of Directors">
            <a:extLst>
              <a:ext uri="{FF2B5EF4-FFF2-40B4-BE49-F238E27FC236}">
                <a16:creationId xmlns:a16="http://schemas.microsoft.com/office/drawing/2014/main" id="{7209ED28-C8B9-435F-8AA6-8081A708033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315736083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01058453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23" name="Table 24">
            <a:extLst>
              <a:ext uri="{FF2B5EF4-FFF2-40B4-BE49-F238E27FC236}">
                <a16:creationId xmlns:a16="http://schemas.microsoft.com/office/drawing/2014/main" id="{210728A9-69B4-4555-9C5A-797C563F397B}"/>
              </a:ext>
            </a:extLst>
          </p:cNvPr>
          <p:cNvGraphicFramePr>
            <a:graphicFrameLocks noGrp="1"/>
          </p:cNvGraphicFramePr>
          <p:nvPr>
            <p:extLst>
              <p:ext uri="{D42A27DB-BD31-4B8C-83A1-F6EECF244321}">
                <p14:modId xmlns:p14="http://schemas.microsoft.com/office/powerpoint/2010/main" val="1066364424"/>
              </p:ext>
            </p:extLst>
          </p:nvPr>
        </p:nvGraphicFramePr>
        <p:xfrm>
          <a:off x="705467"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Inwoners</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Woonruimten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Vast bedrag voor iedere gemeente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Land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Omgevingsadressendichtheid</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Bewoonde oorden 1930</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Klantenpotentieel regionaal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Bedrijfsvestigingen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algn="l"/>
                      <a:r>
                        <a:rPr kumimoji="0" lang="nl-NL" sz="1000" b="1" i="0" u="none" strike="noStrike" kern="1200" cap="none" spc="0" normalizeH="0" baseline="0" noProof="0">
                          <a:ln>
                            <a:noFill/>
                          </a:ln>
                          <a:solidFill>
                            <a:sysClr val="windowText" lastClr="000000"/>
                          </a:solidFill>
                          <a:effectLst/>
                          <a:uLnTx/>
                          <a:uFillTx/>
                          <a:latin typeface="Corbel"/>
                          <a:ea typeface="+mn-ea"/>
                          <a:cs typeface="+mn-cs"/>
                        </a:rPr>
                        <a:t>Minderheden (drempel)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algn="l"/>
                      <a:r>
                        <a:rPr lang="nl-NL" sz="1000" b="1">
                          <a:solidFill>
                            <a:sysClr val="windowText" lastClr="000000"/>
                          </a:solidFill>
                        </a:rPr>
                        <a:t>Overige</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3,2</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76</a:t>
            </a:fld>
            <a:endParaRPr lang="nl-NL"/>
          </a:p>
        </p:txBody>
      </p:sp>
      <p:sp>
        <p:nvSpPr>
          <p:cNvPr id="53" name="Text Placeholder 8">
            <a:extLst>
              <a:ext uri="{FF2B5EF4-FFF2-40B4-BE49-F238E27FC236}">
                <a16:creationId xmlns:a16="http://schemas.microsoft.com/office/drawing/2014/main" id="{85DCC114-E94E-4E53-A060-77B4F5821D95}"/>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54" name="Title 2">
            <a:extLst>
              <a:ext uri="{FF2B5EF4-FFF2-40B4-BE49-F238E27FC236}">
                <a16:creationId xmlns:a16="http://schemas.microsoft.com/office/drawing/2014/main" id="{EE83380B-A45F-41F8-BC82-0C6BA642E2F3}"/>
              </a:ext>
            </a:extLst>
          </p:cNvPr>
          <p:cNvSpPr txBox="1">
            <a:spLocks/>
          </p:cNvSpPr>
          <p:nvPr/>
        </p:nvSpPr>
        <p:spPr>
          <a:xfrm>
            <a:off x="666747" y="704532"/>
            <a:ext cx="10866441" cy="492442"/>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dirty="0"/>
              <a:t>Overzicht belangrijkste onderdelen uitkering</a:t>
            </a:r>
          </a:p>
        </p:txBody>
      </p:sp>
      <p:sp>
        <p:nvSpPr>
          <p:cNvPr id="30" name="Text Placeholder 15">
            <a:extLst>
              <a:ext uri="{FF2B5EF4-FFF2-40B4-BE49-F238E27FC236}">
                <a16:creationId xmlns:a16="http://schemas.microsoft.com/office/drawing/2014/main" id="{0088AA12-049C-4939-BC7F-5FC6EEE772B1}"/>
              </a:ext>
            </a:extLst>
          </p:cNvPr>
          <p:cNvSpPr txBox="1">
            <a:spLocks/>
          </p:cNvSpPr>
          <p:nvPr/>
        </p:nvSpPr>
        <p:spPr>
          <a:xfrm>
            <a:off x="666750" y="1228725"/>
            <a:ext cx="10872000"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0" dirty="0"/>
          </a:p>
        </p:txBody>
      </p:sp>
      <p:sp>
        <p:nvSpPr>
          <p:cNvPr id="42" name="Text Placeholder 12">
            <a:extLst>
              <a:ext uri="{FF2B5EF4-FFF2-40B4-BE49-F238E27FC236}">
                <a16:creationId xmlns:a16="http://schemas.microsoft.com/office/drawing/2014/main" id="{E015C13F-3CAC-4B6A-8DDD-DA39F5BB4335}"/>
              </a:ext>
            </a:extLst>
          </p:cNvPr>
          <p:cNvSpPr>
            <a:spLocks noGrp="1"/>
          </p:cNvSpPr>
          <p:nvPr>
            <p:ph type="body" sz="quarter" idx="19"/>
          </p:nvPr>
        </p:nvSpPr>
        <p:spPr>
          <a:xfrm>
            <a:off x="6206350" y="1611881"/>
            <a:ext cx="5332398" cy="247650"/>
          </a:xfrm>
        </p:spPr>
        <p:txBody>
          <a:bodyPr/>
          <a:lstStyle/>
          <a:p>
            <a:pPr fontAlgn="auto">
              <a:spcAft>
                <a:spcPts val="0"/>
              </a:spcAft>
            </a:pPr>
            <a:r>
              <a:rPr lang="nl-NL" dirty="0"/>
              <a:t>Aanvullende uitkeringen, </a:t>
            </a:r>
            <a:r>
              <a:rPr lang="nl-NL" b="0" dirty="0">
                <a:solidFill>
                  <a:schemeClr val="tx1"/>
                </a:solidFill>
              </a:rPr>
              <a:t>€ mln</a:t>
            </a:r>
            <a:endParaRPr lang="nl-NL" b="0" dirty="0"/>
          </a:p>
        </p:txBody>
      </p:sp>
      <p:sp>
        <p:nvSpPr>
          <p:cNvPr id="48" name="Text Placeholder 12">
            <a:extLst>
              <a:ext uri="{FF2B5EF4-FFF2-40B4-BE49-F238E27FC236}">
                <a16:creationId xmlns:a16="http://schemas.microsoft.com/office/drawing/2014/main" id="{C57074E8-120B-40E3-BDFD-1FE1383C4B70}"/>
              </a:ext>
            </a:extLst>
          </p:cNvPr>
          <p:cNvSpPr txBox="1">
            <a:spLocks/>
          </p:cNvSpPr>
          <p:nvPr/>
        </p:nvSpPr>
        <p:spPr>
          <a:xfrm>
            <a:off x="666751" y="1611881"/>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Algemene uitkering per maatstaf (top 10, rest in overig), </a:t>
            </a:r>
            <a:r>
              <a:rPr lang="nl-NL" b="0" dirty="0">
                <a:solidFill>
                  <a:schemeClr val="tx1"/>
                </a:solidFill>
              </a:rPr>
              <a:t>€ mln</a:t>
            </a:r>
            <a:endParaRPr lang="nl-NL" b="0" dirty="0"/>
          </a:p>
        </p:txBody>
      </p:sp>
      <p:graphicFrame>
        <p:nvGraphicFramePr>
          <p:cNvPr id="51" name="Google Shape;1869;p20">
            <a:extLst>
              <a:ext uri="{FF2B5EF4-FFF2-40B4-BE49-F238E27FC236}">
                <a16:creationId xmlns:a16="http://schemas.microsoft.com/office/drawing/2014/main" id="{E7EBC5C8-B1C5-4686-87A5-506350FC1F7C}"/>
              </a:ext>
            </a:extLst>
          </p:cNvPr>
          <p:cNvGraphicFramePr/>
          <p:nvPr>
            <p:extLst>
              <p:ext uri="{D42A27DB-BD31-4B8C-83A1-F6EECF244321}">
                <p14:modId xmlns:p14="http://schemas.microsoft.com/office/powerpoint/2010/main" val="2780795646"/>
              </p:ext>
            </p:extLst>
          </p:nvPr>
        </p:nvGraphicFramePr>
        <p:xfrm>
          <a:off x="3284376" y="1947863"/>
          <a:ext cx="2183363" cy="3930423"/>
        </p:xfrm>
        <a:graphic>
          <a:graphicData uri="http://schemas.openxmlformats.org/drawingml/2006/chart">
            <c:chart xmlns:c="http://schemas.openxmlformats.org/drawingml/2006/chart" xmlns:r="http://schemas.openxmlformats.org/officeDocument/2006/relationships" r:id="rId6"/>
          </a:graphicData>
        </a:graphic>
      </p:graphicFrame>
      <p:sp>
        <p:nvSpPr>
          <p:cNvPr id="18" name="Text Placeholder 17">
            <a:extLst>
              <a:ext uri="{FF2B5EF4-FFF2-40B4-BE49-F238E27FC236}">
                <a16:creationId xmlns:a16="http://schemas.microsoft.com/office/drawing/2014/main" id="{091FAC7D-9ECB-4B25-BD1D-9C5C7B9CB5B5}"/>
              </a:ext>
            </a:extLst>
          </p:cNvPr>
          <p:cNvSpPr>
            <a:spLocks noGrp="1"/>
          </p:cNvSpPr>
          <p:nvPr>
            <p:ph type="body" sz="quarter" idx="21"/>
          </p:nvPr>
        </p:nvSpPr>
        <p:spPr/>
        <p:txBody>
          <a:bodyPr/>
          <a:lstStyle/>
          <a:p>
            <a:endParaRPr lang="nl-NL"/>
          </a:p>
        </p:txBody>
      </p:sp>
      <p:graphicFrame>
        <p:nvGraphicFramePr>
          <p:cNvPr id="59" name="Table 24">
            <a:extLst>
              <a:ext uri="{FF2B5EF4-FFF2-40B4-BE49-F238E27FC236}">
                <a16:creationId xmlns:a16="http://schemas.microsoft.com/office/drawing/2014/main" id="{CD2D99CB-8CAA-44BD-B230-ED567AFF18FF}"/>
              </a:ext>
            </a:extLst>
          </p:cNvPr>
          <p:cNvGraphicFramePr>
            <a:graphicFrameLocks noGrp="1"/>
          </p:cNvGraphicFramePr>
          <p:nvPr>
            <p:extLst>
              <p:ext uri="{D42A27DB-BD31-4B8C-83A1-F6EECF244321}">
                <p14:modId xmlns:p14="http://schemas.microsoft.com/office/powerpoint/2010/main" val="3872844772"/>
              </p:ext>
            </p:extLst>
          </p:nvPr>
        </p:nvGraphicFramePr>
        <p:xfrm>
          <a:off x="6206350" y="2099388"/>
          <a:ext cx="4958215" cy="4087692"/>
        </p:xfrm>
        <a:graphic>
          <a:graphicData uri="http://schemas.openxmlformats.org/drawingml/2006/table">
            <a:tbl>
              <a:tblPr firstRow="1" bandRow="1">
                <a:tableStyleId>{5C22544A-7EE6-4342-B048-85BDC9FD1C3A}</a:tableStyleId>
              </a:tblPr>
              <a:tblGrid>
                <a:gridCol w="2560247">
                  <a:extLst>
                    <a:ext uri="{9D8B030D-6E8A-4147-A177-3AD203B41FA5}">
                      <a16:colId xmlns:a16="http://schemas.microsoft.com/office/drawing/2014/main" val="71743482"/>
                    </a:ext>
                  </a:extLst>
                </a:gridCol>
                <a:gridCol w="2397968">
                  <a:extLst>
                    <a:ext uri="{9D8B030D-6E8A-4147-A177-3AD203B41FA5}">
                      <a16:colId xmlns:a16="http://schemas.microsoft.com/office/drawing/2014/main" val="3833710482"/>
                    </a:ext>
                  </a:extLst>
                </a:gridCol>
              </a:tblGrid>
              <a:tr h="340641">
                <a:tc>
                  <a:txBody>
                    <a:bodyPr/>
                    <a:lstStyle/>
                    <a:p>
                      <a:pPr algn="l"/>
                      <a:r>
                        <a:rPr lang="nl-NL" sz="1000" b="1">
                          <a:solidFill>
                            <a:sysClr val="windowText" lastClr="000000"/>
                          </a:solidFill>
                        </a:rPr>
                        <a:t>Vergoeding raadsleden gemeenten</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BRP straten</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033916436"/>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2198854"/>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568883493"/>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12807469"/>
                  </a:ext>
                </a:extLst>
              </a:tr>
              <a:tr h="340641">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134852804"/>
                  </a:ext>
                </a:extLst>
              </a:tr>
              <a:tr h="340641">
                <a:tc>
                  <a:txBody>
                    <a:bodyPr/>
                    <a:lstStyle/>
                    <a:p>
                      <a:pPr algn="l"/>
                      <a:r>
                        <a:rPr lang="nl-NL" sz="1000" b="1">
                          <a:solidFill>
                            <a:sysClr val="windowText" lastClr="000000"/>
                          </a:solidFill>
                        </a:rPr>
                        <a:t>Totaal</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p>
                      <a:pPr algn="ctr"/>
                      <a:r>
                        <a:rPr lang="nl-NL" sz="1000" b="1">
                          <a:solidFill>
                            <a:sysClr val="windowText" lastClr="000000"/>
                          </a:solidFill>
                        </a:rPr>
                        <a:t>0,1</a:t>
                      </a:r>
                      <a:endParaRPr lang="nl-NL" sz="1000" b="1" dirty="0">
                        <a:solidFill>
                          <a:sysClr val="windowText" lastClr="000000"/>
                        </a:solidFill>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249460262"/>
                  </a:ext>
                </a:extLst>
              </a:tr>
            </a:tbl>
          </a:graphicData>
        </a:graphic>
      </p:graphicFrame>
      <p:graphicFrame>
        <p:nvGraphicFramePr>
          <p:cNvPr id="60" name="Google Shape;1869;p20">
            <a:extLst>
              <a:ext uri="{FF2B5EF4-FFF2-40B4-BE49-F238E27FC236}">
                <a16:creationId xmlns:a16="http://schemas.microsoft.com/office/drawing/2014/main" id="{A76D8F49-C51D-4060-A304-A240117A6C55}"/>
              </a:ext>
            </a:extLst>
          </p:cNvPr>
          <p:cNvGraphicFramePr/>
          <p:nvPr>
            <p:extLst>
              <p:ext uri="{D42A27DB-BD31-4B8C-83A1-F6EECF244321}">
                <p14:modId xmlns:p14="http://schemas.microsoft.com/office/powerpoint/2010/main" val="2446727394"/>
              </p:ext>
            </p:extLst>
          </p:nvPr>
        </p:nvGraphicFramePr>
        <p:xfrm>
          <a:off x="8785259" y="1947863"/>
          <a:ext cx="2183363" cy="3930423"/>
        </p:xfrm>
        <a:graphic>
          <a:graphicData uri="http://schemas.openxmlformats.org/drawingml/2006/chart">
            <c:chart xmlns:c="http://schemas.openxmlformats.org/drawingml/2006/chart" xmlns:r="http://schemas.openxmlformats.org/officeDocument/2006/relationships" r:id="rId7"/>
          </a:graphicData>
        </a:graphic>
      </p:graphicFrame>
      <p:sp>
        <p:nvSpPr>
          <p:cNvPr id="21" name="Title 2">
            <a:extLst>
              <a:ext uri="{FF2B5EF4-FFF2-40B4-BE49-F238E27FC236}">
                <a16:creationId xmlns:a16="http://schemas.microsoft.com/office/drawing/2014/main" id="{E25E7625-3210-4D03-BCA9-8D8639B16C9D}"/>
              </a:ext>
            </a:extLst>
          </p:cNvPr>
          <p:cNvSpPr txBox="1">
            <a:spLocks/>
          </p:cNvSpPr>
          <p:nvPr/>
        </p:nvSpPr>
        <p:spPr>
          <a:xfrm>
            <a:off x="1126604"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dirty="0">
                <a:solidFill>
                  <a:srgbClr val="22777B"/>
                </a:solidFill>
              </a:rPr>
              <a:t>Cluster Bestuur en algemene ondersteuning – </a:t>
            </a:r>
            <a:endParaRPr lang="nl-NL" dirty="0"/>
          </a:p>
        </p:txBody>
      </p:sp>
      <p:sp>
        <p:nvSpPr>
          <p:cNvPr id="22" name="Title 2">
            <a:extLst>
              <a:ext uri="{FF2B5EF4-FFF2-40B4-BE49-F238E27FC236}">
                <a16:creationId xmlns:a16="http://schemas.microsoft.com/office/drawing/2014/main" id="{29482780-E607-4B1F-B1E8-0EB73BF5661B}"/>
              </a:ext>
            </a:extLst>
          </p:cNvPr>
          <p:cNvSpPr txBox="1">
            <a:spLocks/>
          </p:cNvSpPr>
          <p:nvPr/>
        </p:nvSpPr>
        <p:spPr>
          <a:xfrm>
            <a:off x="5676153" y="432069"/>
            <a:ext cx="10359929" cy="331917"/>
          </a:xfrm>
          <a:prstGeom prst="rect">
            <a:avLst/>
          </a:prstGeom>
        </p:spPr>
        <p:txBody>
          <a:bodyPr vert="horz" lIns="36000" tIns="36000" rIns="36000" bIns="36000" rtlCol="0" anchor="b">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Gemeente Sluis (4/4)</a:t>
            </a:r>
            <a:endParaRPr lang="nl-NL" dirty="0"/>
          </a:p>
        </p:txBody>
      </p:sp>
      <p:pic>
        <p:nvPicPr>
          <p:cNvPr id="24" name="Graphic 23" descr="Board Of Directors">
            <a:extLst>
              <a:ext uri="{FF2B5EF4-FFF2-40B4-BE49-F238E27FC236}">
                <a16:creationId xmlns:a16="http://schemas.microsoft.com/office/drawing/2014/main" id="{46468614-15BD-4E1C-BB68-9E93891AA271}"/>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729778" y="383054"/>
            <a:ext cx="370491" cy="370493"/>
          </a:xfrm>
          <a:prstGeom prst="rect">
            <a:avLst/>
          </a:prstGeom>
        </p:spPr>
      </p:pic>
    </p:spTree>
    <p:extLst>
      <p:ext uri="{BB962C8B-B14F-4D97-AF65-F5344CB8AC3E}">
        <p14:creationId xmlns:p14="http://schemas.microsoft.com/office/powerpoint/2010/main" val="402006152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solidFill>
          <a:srgbClr val="22777B"/>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61AFBB54-2358-4AA8-B7E4-D3D839851E99}"/>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61AFBB54-2358-4AA8-B7E4-D3D839851E9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4890E235-7F87-4780-8E00-7EC6083ABB54}"/>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405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15" name="Text Placeholder 9">
            <a:extLst>
              <a:ext uri="{FF2B5EF4-FFF2-40B4-BE49-F238E27FC236}">
                <a16:creationId xmlns:a16="http://schemas.microsoft.com/office/drawing/2014/main" id="{5FFC4D74-E99B-4F27-A652-FA9BD45DE3EE}"/>
              </a:ext>
            </a:extLst>
          </p:cNvPr>
          <p:cNvSpPr txBox="1">
            <a:spLocks/>
          </p:cNvSpPr>
          <p:nvPr/>
        </p:nvSpPr>
        <p:spPr>
          <a:xfrm>
            <a:off x="9764689" y="6205152"/>
            <a:ext cx="1768499" cy="609600"/>
          </a:xfrm>
          <a:prstGeom prst="roundRect">
            <a:avLst>
              <a:gd name="adj" fmla="val 7423"/>
            </a:avLst>
          </a:prstGeom>
          <a:noFill/>
          <a:extLst>
            <a:ext uri="{909E8E84-426E-40DD-AFC4-6F175D3DCCD1}">
              <a14:hiddenFill xmlns:a14="http://schemas.microsoft.com/office/drawing/2010/main">
                <a:solidFill>
                  <a:srgbClr val="FF0000">
                    <a:alpha val="90000"/>
                  </a:srgbClr>
                </a:solidFill>
              </a14:hiddenFill>
            </a:ext>
          </a:extLst>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algn="ctr" fontAlgn="auto">
              <a:spcAft>
                <a:spcPts val="0"/>
              </a:spcAft>
            </a:pPr>
            <a:r>
              <a:rPr lang="nl-NL" sz="900" dirty="0"/>
              <a:t>Let op: dit document is geoptimaliseerd voor de ipad en maakt gebruik van hyperlinks voor eenvoudige navigatie.</a:t>
            </a:r>
          </a:p>
        </p:txBody>
      </p:sp>
      <p:pic>
        <p:nvPicPr>
          <p:cNvPr id="16" name="Graphic 15" descr="Right pointing backhand index">
            <a:extLst>
              <a:ext uri="{FF2B5EF4-FFF2-40B4-BE49-F238E27FC236}">
                <a16:creationId xmlns:a16="http://schemas.microsoft.com/office/drawing/2014/main" id="{1E6CFDD4-0E7C-4DAA-AF07-C939678CAB7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rot="16200000">
            <a:off x="10407638" y="5722552"/>
            <a:ext cx="482600" cy="482600"/>
          </a:xfrm>
          <a:prstGeom prst="rect">
            <a:avLst/>
          </a:prstGeom>
        </p:spPr>
      </p:pic>
      <p:sp>
        <p:nvSpPr>
          <p:cNvPr id="12" name="Rectangle 11">
            <a:extLst>
              <a:ext uri="{FF2B5EF4-FFF2-40B4-BE49-F238E27FC236}">
                <a16:creationId xmlns:a16="http://schemas.microsoft.com/office/drawing/2014/main" id="{5FC25398-33C0-4F3C-A899-29E1ABC7C1D0}"/>
              </a:ext>
            </a:extLst>
          </p:cNvPr>
          <p:cNvSpPr/>
          <p:nvPr/>
        </p:nvSpPr>
        <p:spPr>
          <a:xfrm>
            <a:off x="0" y="6308725"/>
            <a:ext cx="658813" cy="549275"/>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14" name="TextBox 13">
            <a:extLst>
              <a:ext uri="{FF2B5EF4-FFF2-40B4-BE49-F238E27FC236}">
                <a16:creationId xmlns:a16="http://schemas.microsoft.com/office/drawing/2014/main" id="{CC2A2B97-DDC5-4E31-BFAB-4D5D6A5F09E3}"/>
              </a:ext>
            </a:extLst>
          </p:cNvPr>
          <p:cNvSpPr txBox="1"/>
          <p:nvPr/>
        </p:nvSpPr>
        <p:spPr>
          <a:xfrm>
            <a:off x="264324" y="6442486"/>
            <a:ext cx="129880" cy="203584"/>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bg1"/>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18" name="Rectangle 17">
            <a:extLst>
              <a:ext uri="{FF2B5EF4-FFF2-40B4-BE49-F238E27FC236}">
                <a16:creationId xmlns:a16="http://schemas.microsoft.com/office/drawing/2014/main" id="{887E3DD4-CA28-4D3B-916E-6173A4604DDC}"/>
              </a:ext>
            </a:extLst>
          </p:cNvPr>
          <p:cNvSpPr/>
          <p:nvPr/>
        </p:nvSpPr>
        <p:spPr>
          <a:xfrm>
            <a:off x="29883" y="6672264"/>
            <a:ext cx="617997" cy="16206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solidFill>
                <a:schemeClr val="bg1"/>
              </a:solidFill>
            </a:endParaRPr>
          </a:p>
        </p:txBody>
      </p:sp>
      <p:grpSp>
        <p:nvGrpSpPr>
          <p:cNvPr id="19" name="Group 18">
            <a:extLst>
              <a:ext uri="{FF2B5EF4-FFF2-40B4-BE49-F238E27FC236}">
                <a16:creationId xmlns:a16="http://schemas.microsoft.com/office/drawing/2014/main" id="{71E16A39-5137-49E5-A2CF-FFD1CE2D305C}"/>
              </a:ext>
            </a:extLst>
          </p:cNvPr>
          <p:cNvGrpSpPr/>
          <p:nvPr/>
        </p:nvGrpSpPr>
        <p:grpSpPr>
          <a:xfrm>
            <a:off x="66790" y="6692947"/>
            <a:ext cx="544183" cy="124497"/>
            <a:chOff x="2836862" y="3068799"/>
            <a:chExt cx="3837128" cy="877845"/>
          </a:xfrm>
          <a:solidFill>
            <a:schemeClr val="bg1"/>
          </a:solidFill>
        </p:grpSpPr>
        <p:sp>
          <p:nvSpPr>
            <p:cNvPr id="20" name="TextBox 19">
              <a:extLst>
                <a:ext uri="{FF2B5EF4-FFF2-40B4-BE49-F238E27FC236}">
                  <a16:creationId xmlns:a16="http://schemas.microsoft.com/office/drawing/2014/main" id="{8D49DD39-83ED-4D7C-9141-018132D48436}"/>
                </a:ext>
              </a:extLst>
            </p:cNvPr>
            <p:cNvSpPr txBox="1"/>
            <p:nvPr/>
          </p:nvSpPr>
          <p:spPr>
            <a:xfrm>
              <a:off x="3410921" y="3068799"/>
              <a:ext cx="163504" cy="256287"/>
            </a:xfrm>
            <a:custGeom>
              <a:avLst/>
              <a:gdLst/>
              <a:ahLst/>
              <a:cxnLst/>
              <a:rect l="l" t="t" r="r" b="b"/>
              <a:pathLst>
                <a:path w="163504" h="256287">
                  <a:moveTo>
                    <a:pt x="116228" y="0"/>
                  </a:moveTo>
                  <a:cubicBezTo>
                    <a:pt x="124522" y="0"/>
                    <a:pt x="131655" y="498"/>
                    <a:pt x="137627" y="1493"/>
                  </a:cubicBezTo>
                  <a:cubicBezTo>
                    <a:pt x="143598" y="2489"/>
                    <a:pt x="148492" y="4479"/>
                    <a:pt x="152307" y="7465"/>
                  </a:cubicBezTo>
                  <a:cubicBezTo>
                    <a:pt x="156122" y="10451"/>
                    <a:pt x="158942" y="14598"/>
                    <a:pt x="160767" y="19906"/>
                  </a:cubicBezTo>
                  <a:cubicBezTo>
                    <a:pt x="162592" y="25214"/>
                    <a:pt x="163504" y="32181"/>
                    <a:pt x="163504" y="40807"/>
                  </a:cubicBezTo>
                  <a:cubicBezTo>
                    <a:pt x="163504" y="51092"/>
                    <a:pt x="163007" y="60464"/>
                    <a:pt x="162011" y="68924"/>
                  </a:cubicBezTo>
                  <a:cubicBezTo>
                    <a:pt x="161016" y="77384"/>
                    <a:pt x="159357" y="85512"/>
                    <a:pt x="157035" y="93309"/>
                  </a:cubicBezTo>
                  <a:cubicBezTo>
                    <a:pt x="154712" y="101105"/>
                    <a:pt x="151644" y="108736"/>
                    <a:pt x="147828" y="116200"/>
                  </a:cubicBezTo>
                  <a:cubicBezTo>
                    <a:pt x="144013" y="123665"/>
                    <a:pt x="139285" y="131379"/>
                    <a:pt x="133646" y="139341"/>
                  </a:cubicBezTo>
                  <a:lnTo>
                    <a:pt x="65468" y="241855"/>
                  </a:lnTo>
                  <a:cubicBezTo>
                    <a:pt x="63809" y="244178"/>
                    <a:pt x="61902" y="246334"/>
                    <a:pt x="59745" y="248325"/>
                  </a:cubicBezTo>
                  <a:cubicBezTo>
                    <a:pt x="57589" y="250315"/>
                    <a:pt x="54935" y="251891"/>
                    <a:pt x="51783" y="253052"/>
                  </a:cubicBezTo>
                  <a:cubicBezTo>
                    <a:pt x="48631" y="254214"/>
                    <a:pt x="44982" y="255043"/>
                    <a:pt x="40835" y="255541"/>
                  </a:cubicBezTo>
                  <a:cubicBezTo>
                    <a:pt x="36688" y="256038"/>
                    <a:pt x="31463" y="256287"/>
                    <a:pt x="25159" y="256287"/>
                  </a:cubicBezTo>
                  <a:cubicBezTo>
                    <a:pt x="19519" y="256287"/>
                    <a:pt x="14792" y="256038"/>
                    <a:pt x="10976" y="255541"/>
                  </a:cubicBezTo>
                  <a:cubicBezTo>
                    <a:pt x="7161" y="255043"/>
                    <a:pt x="4424" y="254214"/>
                    <a:pt x="2765" y="253052"/>
                  </a:cubicBezTo>
                  <a:cubicBezTo>
                    <a:pt x="1106" y="251891"/>
                    <a:pt x="194" y="250315"/>
                    <a:pt x="28" y="248325"/>
                  </a:cubicBezTo>
                  <a:cubicBezTo>
                    <a:pt x="-138" y="246334"/>
                    <a:pt x="443" y="243846"/>
                    <a:pt x="1770" y="240860"/>
                  </a:cubicBezTo>
                  <a:lnTo>
                    <a:pt x="67956" y="104008"/>
                  </a:lnTo>
                  <a:lnTo>
                    <a:pt x="67956" y="40807"/>
                  </a:lnTo>
                  <a:cubicBezTo>
                    <a:pt x="67956" y="32181"/>
                    <a:pt x="68869" y="25214"/>
                    <a:pt x="70694" y="19906"/>
                  </a:cubicBezTo>
                  <a:cubicBezTo>
                    <a:pt x="72518" y="14598"/>
                    <a:pt x="75421" y="10451"/>
                    <a:pt x="79402" y="7465"/>
                  </a:cubicBezTo>
                  <a:cubicBezTo>
                    <a:pt x="83383" y="4479"/>
                    <a:pt x="88360" y="2489"/>
                    <a:pt x="94332" y="1493"/>
                  </a:cubicBezTo>
                  <a:cubicBezTo>
                    <a:pt x="100303" y="498"/>
                    <a:pt x="107602" y="0"/>
                    <a:pt x="116228" y="0"/>
                  </a:cubicBezTo>
                  <a:close/>
                </a:path>
              </a:pathLst>
            </a:custGeom>
            <a:solidFill>
              <a:schemeClr val="accent2"/>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1" name="TextBox 20">
              <a:extLst>
                <a:ext uri="{FF2B5EF4-FFF2-40B4-BE49-F238E27FC236}">
                  <a16:creationId xmlns:a16="http://schemas.microsoft.com/office/drawing/2014/main" id="{ED90C438-6964-499C-8339-034146888E57}"/>
                </a:ext>
              </a:extLst>
            </p:cNvPr>
            <p:cNvSpPr txBox="1"/>
            <p:nvPr/>
          </p:nvSpPr>
          <p:spPr>
            <a:xfrm>
              <a:off x="5342365" y="3072283"/>
              <a:ext cx="412049" cy="702673"/>
            </a:xfrm>
            <a:custGeom>
              <a:avLst/>
              <a:gdLst/>
              <a:ahLst/>
              <a:cxnLst/>
              <a:rect l="l" t="t" r="r" b="b"/>
              <a:pathLst>
                <a:path w="412049" h="702673">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284155"/>
                  </a:lnTo>
                  <a:cubicBezTo>
                    <a:pt x="95381" y="270552"/>
                    <a:pt x="108237" y="259107"/>
                    <a:pt x="120678" y="249817"/>
                  </a:cubicBezTo>
                  <a:cubicBezTo>
                    <a:pt x="133120" y="240528"/>
                    <a:pt x="145312" y="232980"/>
                    <a:pt x="157255" y="227175"/>
                  </a:cubicBezTo>
                  <a:cubicBezTo>
                    <a:pt x="169199" y="221369"/>
                    <a:pt x="181142" y="217139"/>
                    <a:pt x="193086" y="214485"/>
                  </a:cubicBezTo>
                  <a:cubicBezTo>
                    <a:pt x="205029" y="211830"/>
                    <a:pt x="217636" y="210503"/>
                    <a:pt x="230907" y="210503"/>
                  </a:cubicBezTo>
                  <a:cubicBezTo>
                    <a:pt x="263419" y="210503"/>
                    <a:pt x="291204" y="216973"/>
                    <a:pt x="314262" y="229912"/>
                  </a:cubicBezTo>
                  <a:cubicBezTo>
                    <a:pt x="337320" y="242850"/>
                    <a:pt x="356064" y="260185"/>
                    <a:pt x="370496" y="281915"/>
                  </a:cubicBezTo>
                  <a:cubicBezTo>
                    <a:pt x="384927" y="303646"/>
                    <a:pt x="395461" y="329109"/>
                    <a:pt x="402096" y="358304"/>
                  </a:cubicBezTo>
                  <a:cubicBezTo>
                    <a:pt x="408731" y="387499"/>
                    <a:pt x="412049" y="418353"/>
                    <a:pt x="412049" y="450866"/>
                  </a:cubicBezTo>
                  <a:cubicBezTo>
                    <a:pt x="412049" y="489682"/>
                    <a:pt x="407819" y="524600"/>
                    <a:pt x="399359" y="555620"/>
                  </a:cubicBezTo>
                  <a:cubicBezTo>
                    <a:pt x="390899" y="586639"/>
                    <a:pt x="378458" y="613097"/>
                    <a:pt x="362036" y="634994"/>
                  </a:cubicBezTo>
                  <a:cubicBezTo>
                    <a:pt x="345614" y="656890"/>
                    <a:pt x="325459" y="673644"/>
                    <a:pt x="301572" y="685256"/>
                  </a:cubicBezTo>
                  <a:cubicBezTo>
                    <a:pt x="277685" y="696868"/>
                    <a:pt x="250315" y="702673"/>
                    <a:pt x="219461" y="702673"/>
                  </a:cubicBezTo>
                  <a:cubicBezTo>
                    <a:pt x="205195" y="702673"/>
                    <a:pt x="192007" y="701263"/>
                    <a:pt x="179898" y="698443"/>
                  </a:cubicBezTo>
                  <a:cubicBezTo>
                    <a:pt x="167789" y="695623"/>
                    <a:pt x="155928" y="691062"/>
                    <a:pt x="144316" y="684758"/>
                  </a:cubicBezTo>
                  <a:cubicBezTo>
                    <a:pt x="132705" y="678455"/>
                    <a:pt x="121093" y="670492"/>
                    <a:pt x="109481" y="660871"/>
                  </a:cubicBezTo>
                  <a:cubicBezTo>
                    <a:pt x="97870" y="651250"/>
                    <a:pt x="85594" y="639638"/>
                    <a:pt x="72656" y="626036"/>
                  </a:cubicBezTo>
                  <a:lnTo>
                    <a:pt x="72656" y="680777"/>
                  </a:lnTo>
                  <a:cubicBezTo>
                    <a:pt x="72656" y="683431"/>
                    <a:pt x="71992" y="685754"/>
                    <a:pt x="70665" y="687744"/>
                  </a:cubicBezTo>
                  <a:cubicBezTo>
                    <a:pt x="69338" y="689735"/>
                    <a:pt x="67182" y="691311"/>
                    <a:pt x="64196" y="692472"/>
                  </a:cubicBezTo>
                  <a:cubicBezTo>
                    <a:pt x="61210" y="693633"/>
                    <a:pt x="57478" y="694545"/>
                    <a:pt x="52999" y="695209"/>
                  </a:cubicBezTo>
                  <a:cubicBezTo>
                    <a:pt x="48520" y="695872"/>
                    <a:pt x="42797" y="696204"/>
                    <a:pt x="35830" y="696204"/>
                  </a:cubicBezTo>
                  <a:cubicBezTo>
                    <a:pt x="29195" y="696204"/>
                    <a:pt x="23555" y="695872"/>
                    <a:pt x="18910" y="695209"/>
                  </a:cubicBezTo>
                  <a:cubicBezTo>
                    <a:pt x="14265" y="694545"/>
                    <a:pt x="10450" y="693633"/>
                    <a:pt x="7464" y="692472"/>
                  </a:cubicBezTo>
                  <a:cubicBezTo>
                    <a:pt x="4479" y="691311"/>
                    <a:pt x="2488" y="689735"/>
                    <a:pt x="1493" y="687744"/>
                  </a:cubicBezTo>
                  <a:cubicBezTo>
                    <a:pt x="497" y="685754"/>
                    <a:pt x="0" y="683431"/>
                    <a:pt x="0" y="680777"/>
                  </a:cubicBezTo>
                  <a:lnTo>
                    <a:pt x="0" y="15925"/>
                  </a:lnTo>
                  <a:cubicBezTo>
                    <a:pt x="0" y="13270"/>
                    <a:pt x="580" y="10948"/>
                    <a:pt x="1741" y="8958"/>
                  </a:cubicBezTo>
                  <a:cubicBezTo>
                    <a:pt x="2903" y="6967"/>
                    <a:pt x="5059" y="5308"/>
                    <a:pt x="8211" y="3981"/>
                  </a:cubicBezTo>
                  <a:cubicBezTo>
                    <a:pt x="11363" y="2654"/>
                    <a:pt x="15593" y="1659"/>
                    <a:pt x="20901" y="995"/>
                  </a:cubicBezTo>
                  <a:cubicBezTo>
                    <a:pt x="26209" y="332"/>
                    <a:pt x="32844" y="0"/>
                    <a:pt x="40807" y="0"/>
                  </a:cubicBezTo>
                  <a:close/>
                  <a:moveTo>
                    <a:pt x="215293" y="281169"/>
                  </a:moveTo>
                  <a:cubicBezTo>
                    <a:pt x="204614" y="281169"/>
                    <a:pt x="194102" y="282662"/>
                    <a:pt x="183755" y="285648"/>
                  </a:cubicBezTo>
                  <a:cubicBezTo>
                    <a:pt x="173408" y="288634"/>
                    <a:pt x="162893" y="293610"/>
                    <a:pt x="152209" y="300577"/>
                  </a:cubicBezTo>
                  <a:cubicBezTo>
                    <a:pt x="141525" y="307544"/>
                    <a:pt x="130425" y="316502"/>
                    <a:pt x="118909" y="327450"/>
                  </a:cubicBezTo>
                  <a:cubicBezTo>
                    <a:pt x="107394" y="338398"/>
                    <a:pt x="95128" y="352166"/>
                    <a:pt x="82111" y="368754"/>
                  </a:cubicBezTo>
                  <a:lnTo>
                    <a:pt x="82111" y="547408"/>
                  </a:lnTo>
                  <a:cubicBezTo>
                    <a:pt x="104811" y="574945"/>
                    <a:pt x="126507" y="595929"/>
                    <a:pt x="147201" y="610360"/>
                  </a:cubicBezTo>
                  <a:cubicBezTo>
                    <a:pt x="167895" y="624792"/>
                    <a:pt x="189426" y="632008"/>
                    <a:pt x="211794" y="632008"/>
                  </a:cubicBezTo>
                  <a:cubicBezTo>
                    <a:pt x="232488" y="632008"/>
                    <a:pt x="250179" y="627032"/>
                    <a:pt x="264867" y="617079"/>
                  </a:cubicBezTo>
                  <a:cubicBezTo>
                    <a:pt x="279555" y="607126"/>
                    <a:pt x="291488" y="593938"/>
                    <a:pt x="300666" y="577516"/>
                  </a:cubicBezTo>
                  <a:cubicBezTo>
                    <a:pt x="309844" y="561094"/>
                    <a:pt x="316520" y="542681"/>
                    <a:pt x="320692" y="522277"/>
                  </a:cubicBezTo>
                  <a:cubicBezTo>
                    <a:pt x="324865" y="501874"/>
                    <a:pt x="326952" y="481222"/>
                    <a:pt x="326952" y="460321"/>
                  </a:cubicBezTo>
                  <a:cubicBezTo>
                    <a:pt x="326952" y="437429"/>
                    <a:pt x="325200" y="415201"/>
                    <a:pt x="321695" y="393636"/>
                  </a:cubicBezTo>
                  <a:cubicBezTo>
                    <a:pt x="318191" y="372072"/>
                    <a:pt x="312099" y="352995"/>
                    <a:pt x="303419" y="336407"/>
                  </a:cubicBezTo>
                  <a:cubicBezTo>
                    <a:pt x="294738" y="319819"/>
                    <a:pt x="283223" y="306466"/>
                    <a:pt x="268871" y="296347"/>
                  </a:cubicBezTo>
                  <a:cubicBezTo>
                    <a:pt x="254520" y="286228"/>
                    <a:pt x="236661" y="281169"/>
                    <a:pt x="215293" y="281169"/>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2" name="TextBox 21">
              <a:extLst>
                <a:ext uri="{FF2B5EF4-FFF2-40B4-BE49-F238E27FC236}">
                  <a16:creationId xmlns:a16="http://schemas.microsoft.com/office/drawing/2014/main" id="{89E00FEC-B37B-4278-9C6A-4A6385962E9F}"/>
                </a:ext>
              </a:extLst>
            </p:cNvPr>
            <p:cNvSpPr txBox="1"/>
            <p:nvPr/>
          </p:nvSpPr>
          <p:spPr>
            <a:xfrm>
              <a:off x="5875765" y="3072283"/>
              <a:ext cx="82111" cy="696204"/>
            </a:xfrm>
            <a:custGeom>
              <a:avLst/>
              <a:gdLst/>
              <a:ahLst/>
              <a:cxnLst/>
              <a:rect l="l" t="t" r="r" b="b"/>
              <a:pathLst>
                <a:path w="82111" h="696204">
                  <a:moveTo>
                    <a:pt x="40807" y="0"/>
                  </a:moveTo>
                  <a:cubicBezTo>
                    <a:pt x="49101" y="0"/>
                    <a:pt x="55902" y="332"/>
                    <a:pt x="61210" y="995"/>
                  </a:cubicBezTo>
                  <a:cubicBezTo>
                    <a:pt x="66518" y="1659"/>
                    <a:pt x="70665" y="2654"/>
                    <a:pt x="73651" y="3981"/>
                  </a:cubicBezTo>
                  <a:cubicBezTo>
                    <a:pt x="76637" y="5308"/>
                    <a:pt x="78793" y="6967"/>
                    <a:pt x="80120" y="8958"/>
                  </a:cubicBezTo>
                  <a:cubicBezTo>
                    <a:pt x="81447" y="10948"/>
                    <a:pt x="82111" y="13270"/>
                    <a:pt x="82111" y="15925"/>
                  </a:cubicBezTo>
                  <a:lnTo>
                    <a:pt x="82111" y="680777"/>
                  </a:lnTo>
                  <a:cubicBezTo>
                    <a:pt x="82111" y="683431"/>
                    <a:pt x="81447" y="685671"/>
                    <a:pt x="80120" y="687495"/>
                  </a:cubicBezTo>
                  <a:cubicBezTo>
                    <a:pt x="78793" y="689320"/>
                    <a:pt x="76637" y="690896"/>
                    <a:pt x="73651" y="692223"/>
                  </a:cubicBezTo>
                  <a:cubicBezTo>
                    <a:pt x="70665" y="693550"/>
                    <a:pt x="66518" y="694545"/>
                    <a:pt x="61210" y="695209"/>
                  </a:cubicBezTo>
                  <a:cubicBezTo>
                    <a:pt x="55902" y="695872"/>
                    <a:pt x="49101" y="696204"/>
                    <a:pt x="40807" y="696204"/>
                  </a:cubicBezTo>
                  <a:cubicBezTo>
                    <a:pt x="32844" y="696204"/>
                    <a:pt x="26209" y="695872"/>
                    <a:pt x="20901" y="695209"/>
                  </a:cubicBezTo>
                  <a:cubicBezTo>
                    <a:pt x="15592" y="694545"/>
                    <a:pt x="11362" y="693550"/>
                    <a:pt x="8211" y="692223"/>
                  </a:cubicBezTo>
                  <a:cubicBezTo>
                    <a:pt x="5059" y="690896"/>
                    <a:pt x="2902" y="689320"/>
                    <a:pt x="1741" y="687495"/>
                  </a:cubicBezTo>
                  <a:cubicBezTo>
                    <a:pt x="580" y="685671"/>
                    <a:pt x="0" y="683431"/>
                    <a:pt x="0" y="680777"/>
                  </a:cubicBezTo>
                  <a:lnTo>
                    <a:pt x="0" y="15925"/>
                  </a:lnTo>
                  <a:cubicBezTo>
                    <a:pt x="0" y="13270"/>
                    <a:pt x="580" y="10948"/>
                    <a:pt x="1741" y="8958"/>
                  </a:cubicBezTo>
                  <a:cubicBezTo>
                    <a:pt x="2902" y="6967"/>
                    <a:pt x="5059" y="5308"/>
                    <a:pt x="8211" y="3981"/>
                  </a:cubicBezTo>
                  <a:cubicBezTo>
                    <a:pt x="11362" y="2654"/>
                    <a:pt x="15592" y="1659"/>
                    <a:pt x="20901" y="995"/>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3" name="TextBox 22">
              <a:extLst>
                <a:ext uri="{FF2B5EF4-FFF2-40B4-BE49-F238E27FC236}">
                  <a16:creationId xmlns:a16="http://schemas.microsoft.com/office/drawing/2014/main" id="{44496DA8-67BC-435A-9FBD-56676085ECB5}"/>
                </a:ext>
              </a:extLst>
            </p:cNvPr>
            <p:cNvSpPr txBox="1"/>
            <p:nvPr/>
          </p:nvSpPr>
          <p:spPr>
            <a:xfrm>
              <a:off x="2836862" y="3105127"/>
              <a:ext cx="101519" cy="98534"/>
            </a:xfrm>
            <a:custGeom>
              <a:avLst/>
              <a:gdLst/>
              <a:ahLst/>
              <a:cxnLst/>
              <a:rect l="l" t="t" r="r" b="b"/>
              <a:pathLst>
                <a:path w="101519" h="98534">
                  <a:moveTo>
                    <a:pt x="51257" y="0"/>
                  </a:moveTo>
                  <a:cubicBezTo>
                    <a:pt x="70499"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4" name="TextBox 23">
              <a:extLst>
                <a:ext uri="{FF2B5EF4-FFF2-40B4-BE49-F238E27FC236}">
                  <a16:creationId xmlns:a16="http://schemas.microsoft.com/office/drawing/2014/main" id="{70AA1072-9E16-478B-BCD8-5ABAB799F054}"/>
                </a:ext>
              </a:extLst>
            </p:cNvPr>
            <p:cNvSpPr txBox="1"/>
            <p:nvPr/>
          </p:nvSpPr>
          <p:spPr>
            <a:xfrm>
              <a:off x="6103937" y="3105127"/>
              <a:ext cx="101519" cy="98534"/>
            </a:xfrm>
            <a:custGeom>
              <a:avLst/>
              <a:gdLst/>
              <a:ahLst/>
              <a:cxnLst/>
              <a:rect l="l" t="t" r="r" b="b"/>
              <a:pathLst>
                <a:path w="101519" h="98534">
                  <a:moveTo>
                    <a:pt x="51257" y="0"/>
                  </a:moveTo>
                  <a:cubicBezTo>
                    <a:pt x="70500" y="0"/>
                    <a:pt x="83687" y="3401"/>
                    <a:pt x="90820" y="10202"/>
                  </a:cubicBezTo>
                  <a:cubicBezTo>
                    <a:pt x="97953" y="17003"/>
                    <a:pt x="101519" y="29859"/>
                    <a:pt x="101519" y="48770"/>
                  </a:cubicBezTo>
                  <a:cubicBezTo>
                    <a:pt x="101519" y="68012"/>
                    <a:pt x="97870" y="81116"/>
                    <a:pt x="90571" y="88083"/>
                  </a:cubicBezTo>
                  <a:cubicBezTo>
                    <a:pt x="83272" y="95051"/>
                    <a:pt x="69836" y="98534"/>
                    <a:pt x="50262" y="98534"/>
                  </a:cubicBezTo>
                  <a:cubicBezTo>
                    <a:pt x="31020" y="98534"/>
                    <a:pt x="17832" y="95133"/>
                    <a:pt x="10699" y="88332"/>
                  </a:cubicBezTo>
                  <a:cubicBezTo>
                    <a:pt x="3566" y="81531"/>
                    <a:pt x="0" y="68675"/>
                    <a:pt x="0" y="49765"/>
                  </a:cubicBezTo>
                  <a:cubicBezTo>
                    <a:pt x="0" y="30523"/>
                    <a:pt x="3649" y="17418"/>
                    <a:pt x="10948" y="10451"/>
                  </a:cubicBezTo>
                  <a:cubicBezTo>
                    <a:pt x="18247" y="3484"/>
                    <a:pt x="31683" y="0"/>
                    <a:pt x="5125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5" name="TextBox 24">
              <a:extLst>
                <a:ext uri="{FF2B5EF4-FFF2-40B4-BE49-F238E27FC236}">
                  <a16:creationId xmlns:a16="http://schemas.microsoft.com/office/drawing/2014/main" id="{470B1291-3D13-44E7-9DC9-4F0041CBC54A}"/>
                </a:ext>
              </a:extLst>
            </p:cNvPr>
            <p:cNvSpPr txBox="1"/>
            <p:nvPr/>
          </p:nvSpPr>
          <p:spPr>
            <a:xfrm>
              <a:off x="3025222" y="3169821"/>
              <a:ext cx="292615" cy="604140"/>
            </a:xfrm>
            <a:custGeom>
              <a:avLst/>
              <a:gdLst/>
              <a:ahLst/>
              <a:cxnLst/>
              <a:rect l="l" t="t" r="r" b="b"/>
              <a:pathLst>
                <a:path w="292615" h="604140">
                  <a:moveTo>
                    <a:pt x="119933" y="0"/>
                  </a:moveTo>
                  <a:cubicBezTo>
                    <a:pt x="128227" y="0"/>
                    <a:pt x="135028" y="332"/>
                    <a:pt x="140336" y="996"/>
                  </a:cubicBezTo>
                  <a:cubicBezTo>
                    <a:pt x="145644" y="1659"/>
                    <a:pt x="149791" y="2737"/>
                    <a:pt x="152777" y="4230"/>
                  </a:cubicBezTo>
                  <a:cubicBezTo>
                    <a:pt x="155763" y="5723"/>
                    <a:pt x="157919" y="7465"/>
                    <a:pt x="159247" y="9455"/>
                  </a:cubicBezTo>
                  <a:cubicBezTo>
                    <a:pt x="160574" y="11446"/>
                    <a:pt x="161237" y="13603"/>
                    <a:pt x="161237" y="15925"/>
                  </a:cubicBezTo>
                  <a:lnTo>
                    <a:pt x="161237" y="122421"/>
                  </a:lnTo>
                  <a:lnTo>
                    <a:pt x="276193" y="122421"/>
                  </a:lnTo>
                  <a:cubicBezTo>
                    <a:pt x="278847" y="122421"/>
                    <a:pt x="281169" y="123001"/>
                    <a:pt x="283160" y="124162"/>
                  </a:cubicBezTo>
                  <a:cubicBezTo>
                    <a:pt x="285151" y="125324"/>
                    <a:pt x="286892" y="127314"/>
                    <a:pt x="288385" y="130134"/>
                  </a:cubicBezTo>
                  <a:cubicBezTo>
                    <a:pt x="289878" y="132954"/>
                    <a:pt x="290956" y="136521"/>
                    <a:pt x="291620" y="140833"/>
                  </a:cubicBezTo>
                  <a:cubicBezTo>
                    <a:pt x="292283" y="145146"/>
                    <a:pt x="292615" y="150455"/>
                    <a:pt x="292615" y="156758"/>
                  </a:cubicBezTo>
                  <a:cubicBezTo>
                    <a:pt x="292615" y="168702"/>
                    <a:pt x="291122" y="177327"/>
                    <a:pt x="288136" y="182636"/>
                  </a:cubicBezTo>
                  <a:cubicBezTo>
                    <a:pt x="285151" y="187944"/>
                    <a:pt x="281169" y="190598"/>
                    <a:pt x="276193" y="190598"/>
                  </a:cubicBezTo>
                  <a:lnTo>
                    <a:pt x="161237" y="190598"/>
                  </a:lnTo>
                  <a:lnTo>
                    <a:pt x="161237" y="440415"/>
                  </a:lnTo>
                  <a:cubicBezTo>
                    <a:pt x="161237" y="471269"/>
                    <a:pt x="165799" y="494575"/>
                    <a:pt x="174922" y="510334"/>
                  </a:cubicBezTo>
                  <a:cubicBezTo>
                    <a:pt x="184046" y="526093"/>
                    <a:pt x="200385" y="533972"/>
                    <a:pt x="223940" y="533972"/>
                  </a:cubicBezTo>
                  <a:cubicBezTo>
                    <a:pt x="231571" y="533972"/>
                    <a:pt x="238372" y="533226"/>
                    <a:pt x="244344" y="531733"/>
                  </a:cubicBezTo>
                  <a:cubicBezTo>
                    <a:pt x="250315" y="530240"/>
                    <a:pt x="255624" y="528664"/>
                    <a:pt x="260268" y="527005"/>
                  </a:cubicBezTo>
                  <a:cubicBezTo>
                    <a:pt x="264913" y="525346"/>
                    <a:pt x="268894" y="523771"/>
                    <a:pt x="272212" y="522278"/>
                  </a:cubicBezTo>
                  <a:cubicBezTo>
                    <a:pt x="275529" y="520785"/>
                    <a:pt x="278515" y="520038"/>
                    <a:pt x="281169" y="520038"/>
                  </a:cubicBezTo>
                  <a:cubicBezTo>
                    <a:pt x="282828" y="520038"/>
                    <a:pt x="284404" y="520453"/>
                    <a:pt x="285897" y="521282"/>
                  </a:cubicBezTo>
                  <a:cubicBezTo>
                    <a:pt x="287390" y="522112"/>
                    <a:pt x="288551" y="523688"/>
                    <a:pt x="289380" y="526010"/>
                  </a:cubicBezTo>
                  <a:cubicBezTo>
                    <a:pt x="290210" y="528332"/>
                    <a:pt x="290956" y="531484"/>
                    <a:pt x="291620" y="535465"/>
                  </a:cubicBezTo>
                  <a:cubicBezTo>
                    <a:pt x="292283" y="539446"/>
                    <a:pt x="292615" y="544423"/>
                    <a:pt x="292615" y="550395"/>
                  </a:cubicBezTo>
                  <a:cubicBezTo>
                    <a:pt x="292615" y="560016"/>
                    <a:pt x="291952" y="567646"/>
                    <a:pt x="290625" y="573286"/>
                  </a:cubicBezTo>
                  <a:cubicBezTo>
                    <a:pt x="289298" y="578926"/>
                    <a:pt x="287307" y="583073"/>
                    <a:pt x="284653" y="585727"/>
                  </a:cubicBezTo>
                  <a:cubicBezTo>
                    <a:pt x="281999" y="588381"/>
                    <a:pt x="278018" y="590870"/>
                    <a:pt x="272709" y="593192"/>
                  </a:cubicBezTo>
                  <a:cubicBezTo>
                    <a:pt x="267401" y="595514"/>
                    <a:pt x="261347" y="597422"/>
                    <a:pt x="254545" y="598915"/>
                  </a:cubicBezTo>
                  <a:cubicBezTo>
                    <a:pt x="247744" y="600408"/>
                    <a:pt x="240528" y="601652"/>
                    <a:pt x="232898" y="602647"/>
                  </a:cubicBezTo>
                  <a:cubicBezTo>
                    <a:pt x="225267" y="603642"/>
                    <a:pt x="217637" y="604140"/>
                    <a:pt x="210006" y="604140"/>
                  </a:cubicBezTo>
                  <a:cubicBezTo>
                    <a:pt x="186783" y="604140"/>
                    <a:pt x="166877" y="601071"/>
                    <a:pt x="150289" y="594934"/>
                  </a:cubicBezTo>
                  <a:cubicBezTo>
                    <a:pt x="133701" y="588796"/>
                    <a:pt x="120098" y="579507"/>
                    <a:pt x="109482" y="567066"/>
                  </a:cubicBezTo>
                  <a:cubicBezTo>
                    <a:pt x="98866" y="554625"/>
                    <a:pt x="91152" y="538866"/>
                    <a:pt x="86342" y="519789"/>
                  </a:cubicBezTo>
                  <a:cubicBezTo>
                    <a:pt x="81531" y="500713"/>
                    <a:pt x="79126" y="478236"/>
                    <a:pt x="79126" y="452359"/>
                  </a:cubicBezTo>
                  <a:lnTo>
                    <a:pt x="79126" y="190598"/>
                  </a:lnTo>
                  <a:lnTo>
                    <a:pt x="16423" y="190598"/>
                  </a:lnTo>
                  <a:cubicBezTo>
                    <a:pt x="11446" y="190598"/>
                    <a:pt x="7465" y="187944"/>
                    <a:pt x="4479" y="182636"/>
                  </a:cubicBezTo>
                  <a:cubicBezTo>
                    <a:pt x="1493" y="177327"/>
                    <a:pt x="0" y="168702"/>
                    <a:pt x="0" y="156758"/>
                  </a:cubicBezTo>
                  <a:cubicBezTo>
                    <a:pt x="0" y="150455"/>
                    <a:pt x="415" y="145146"/>
                    <a:pt x="1245" y="140833"/>
                  </a:cubicBezTo>
                  <a:cubicBezTo>
                    <a:pt x="2074" y="136521"/>
                    <a:pt x="3152" y="132954"/>
                    <a:pt x="4479" y="130134"/>
                  </a:cubicBezTo>
                  <a:cubicBezTo>
                    <a:pt x="5806" y="127314"/>
                    <a:pt x="7548" y="125324"/>
                    <a:pt x="9705" y="124162"/>
                  </a:cubicBezTo>
                  <a:cubicBezTo>
                    <a:pt x="11861" y="123001"/>
                    <a:pt x="14266" y="122421"/>
                    <a:pt x="16920" y="122421"/>
                  </a:cubicBezTo>
                  <a:lnTo>
                    <a:pt x="79126" y="122421"/>
                  </a:lnTo>
                  <a:lnTo>
                    <a:pt x="79126" y="15925"/>
                  </a:lnTo>
                  <a:cubicBezTo>
                    <a:pt x="79126" y="13603"/>
                    <a:pt x="79706" y="11446"/>
                    <a:pt x="80868" y="9455"/>
                  </a:cubicBezTo>
                  <a:cubicBezTo>
                    <a:pt x="82029" y="7465"/>
                    <a:pt x="84185" y="5723"/>
                    <a:pt x="87337" y="4230"/>
                  </a:cubicBezTo>
                  <a:cubicBezTo>
                    <a:pt x="90489" y="2737"/>
                    <a:pt x="94719" y="1659"/>
                    <a:pt x="100027" y="996"/>
                  </a:cubicBezTo>
                  <a:cubicBezTo>
                    <a:pt x="105335" y="332"/>
                    <a:pt x="111970" y="0"/>
                    <a:pt x="119933"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6" name="TextBox 25">
              <a:extLst>
                <a:ext uri="{FF2B5EF4-FFF2-40B4-BE49-F238E27FC236}">
                  <a16:creationId xmlns:a16="http://schemas.microsoft.com/office/drawing/2014/main" id="{68E5AC1E-C1F5-4C29-80BA-487A9802195D}"/>
                </a:ext>
              </a:extLst>
            </p:cNvPr>
            <p:cNvSpPr txBox="1"/>
            <p:nvPr/>
          </p:nvSpPr>
          <p:spPr>
            <a:xfrm>
              <a:off x="3620608" y="3282786"/>
              <a:ext cx="317000" cy="492170"/>
            </a:xfrm>
            <a:custGeom>
              <a:avLst/>
              <a:gdLst/>
              <a:ahLst/>
              <a:cxnLst/>
              <a:rect l="l" t="t" r="r" b="b"/>
              <a:pathLst>
                <a:path w="317000" h="492170">
                  <a:moveTo>
                    <a:pt x="174176" y="0"/>
                  </a:moveTo>
                  <a:cubicBezTo>
                    <a:pt x="186119" y="0"/>
                    <a:pt x="198063" y="996"/>
                    <a:pt x="210006" y="2986"/>
                  </a:cubicBezTo>
                  <a:cubicBezTo>
                    <a:pt x="221950" y="4977"/>
                    <a:pt x="232732" y="7465"/>
                    <a:pt x="242353" y="10451"/>
                  </a:cubicBezTo>
                  <a:cubicBezTo>
                    <a:pt x="251974" y="13437"/>
                    <a:pt x="260185" y="16672"/>
                    <a:pt x="266986" y="20155"/>
                  </a:cubicBezTo>
                  <a:cubicBezTo>
                    <a:pt x="273788" y="23639"/>
                    <a:pt x="278930" y="26707"/>
                    <a:pt x="282413" y="29361"/>
                  </a:cubicBezTo>
                  <a:cubicBezTo>
                    <a:pt x="285897" y="32016"/>
                    <a:pt x="288219" y="34338"/>
                    <a:pt x="289380" y="36328"/>
                  </a:cubicBezTo>
                  <a:cubicBezTo>
                    <a:pt x="290542" y="38319"/>
                    <a:pt x="291371" y="40558"/>
                    <a:pt x="291869" y="43047"/>
                  </a:cubicBezTo>
                  <a:cubicBezTo>
                    <a:pt x="292366" y="45535"/>
                    <a:pt x="292864" y="48604"/>
                    <a:pt x="293362" y="52253"/>
                  </a:cubicBezTo>
                  <a:cubicBezTo>
                    <a:pt x="293859" y="55902"/>
                    <a:pt x="294108" y="60381"/>
                    <a:pt x="294108" y="65689"/>
                  </a:cubicBezTo>
                  <a:cubicBezTo>
                    <a:pt x="294108" y="71329"/>
                    <a:pt x="293859" y="76223"/>
                    <a:pt x="293362" y="80370"/>
                  </a:cubicBezTo>
                  <a:cubicBezTo>
                    <a:pt x="292864" y="84517"/>
                    <a:pt x="292035" y="87918"/>
                    <a:pt x="290873" y="90572"/>
                  </a:cubicBezTo>
                  <a:cubicBezTo>
                    <a:pt x="289712" y="93226"/>
                    <a:pt x="288302" y="95133"/>
                    <a:pt x="286643" y="96295"/>
                  </a:cubicBezTo>
                  <a:cubicBezTo>
                    <a:pt x="284985" y="97456"/>
                    <a:pt x="283160" y="98036"/>
                    <a:pt x="281169" y="98036"/>
                  </a:cubicBezTo>
                  <a:cubicBezTo>
                    <a:pt x="278183" y="98036"/>
                    <a:pt x="273871" y="96212"/>
                    <a:pt x="268230" y="92562"/>
                  </a:cubicBezTo>
                  <a:cubicBezTo>
                    <a:pt x="262591" y="88913"/>
                    <a:pt x="255292" y="85015"/>
                    <a:pt x="246334" y="80868"/>
                  </a:cubicBezTo>
                  <a:cubicBezTo>
                    <a:pt x="237377" y="76721"/>
                    <a:pt x="226843" y="72822"/>
                    <a:pt x="214734" y="69173"/>
                  </a:cubicBezTo>
                  <a:cubicBezTo>
                    <a:pt x="202624" y="65524"/>
                    <a:pt x="188773" y="63699"/>
                    <a:pt x="173180" y="63699"/>
                  </a:cubicBezTo>
                  <a:cubicBezTo>
                    <a:pt x="159246" y="63699"/>
                    <a:pt x="146971" y="65275"/>
                    <a:pt x="136355" y="68426"/>
                  </a:cubicBezTo>
                  <a:cubicBezTo>
                    <a:pt x="125738" y="71578"/>
                    <a:pt x="117030" y="76057"/>
                    <a:pt x="110229" y="81863"/>
                  </a:cubicBezTo>
                  <a:cubicBezTo>
                    <a:pt x="103427" y="87669"/>
                    <a:pt x="98285" y="94553"/>
                    <a:pt x="94802" y="102515"/>
                  </a:cubicBezTo>
                  <a:cubicBezTo>
                    <a:pt x="91318" y="110477"/>
                    <a:pt x="89576" y="119103"/>
                    <a:pt x="89576" y="128393"/>
                  </a:cubicBezTo>
                  <a:cubicBezTo>
                    <a:pt x="89576" y="141331"/>
                    <a:pt x="92894" y="152197"/>
                    <a:pt x="99529" y="160988"/>
                  </a:cubicBezTo>
                  <a:cubicBezTo>
                    <a:pt x="106164" y="169780"/>
                    <a:pt x="114790" y="177493"/>
                    <a:pt x="125407" y="184129"/>
                  </a:cubicBezTo>
                  <a:cubicBezTo>
                    <a:pt x="136023" y="190764"/>
                    <a:pt x="148132" y="196736"/>
                    <a:pt x="161735" y="202044"/>
                  </a:cubicBezTo>
                  <a:cubicBezTo>
                    <a:pt x="175337" y="207352"/>
                    <a:pt x="189188" y="212826"/>
                    <a:pt x="203288" y="218466"/>
                  </a:cubicBezTo>
                  <a:cubicBezTo>
                    <a:pt x="217388" y="224106"/>
                    <a:pt x="231322" y="230410"/>
                    <a:pt x="245090" y="237377"/>
                  </a:cubicBezTo>
                  <a:cubicBezTo>
                    <a:pt x="258858" y="244344"/>
                    <a:pt x="271051" y="252804"/>
                    <a:pt x="281667" y="262757"/>
                  </a:cubicBezTo>
                  <a:cubicBezTo>
                    <a:pt x="292283" y="272709"/>
                    <a:pt x="300826" y="284653"/>
                    <a:pt x="307296" y="298587"/>
                  </a:cubicBezTo>
                  <a:cubicBezTo>
                    <a:pt x="313765" y="312521"/>
                    <a:pt x="317000" y="329109"/>
                    <a:pt x="317000" y="348351"/>
                  </a:cubicBezTo>
                  <a:cubicBezTo>
                    <a:pt x="317000" y="371243"/>
                    <a:pt x="312770" y="391646"/>
                    <a:pt x="304310" y="409562"/>
                  </a:cubicBezTo>
                  <a:cubicBezTo>
                    <a:pt x="295850" y="427477"/>
                    <a:pt x="283823" y="442572"/>
                    <a:pt x="268230" y="454847"/>
                  </a:cubicBezTo>
                  <a:cubicBezTo>
                    <a:pt x="252638" y="467122"/>
                    <a:pt x="234059" y="476412"/>
                    <a:pt x="212494" y="482715"/>
                  </a:cubicBezTo>
                  <a:cubicBezTo>
                    <a:pt x="190930" y="489019"/>
                    <a:pt x="167209" y="492170"/>
                    <a:pt x="141331" y="492170"/>
                  </a:cubicBezTo>
                  <a:cubicBezTo>
                    <a:pt x="125407" y="492170"/>
                    <a:pt x="110229" y="490926"/>
                    <a:pt x="95797" y="488438"/>
                  </a:cubicBezTo>
                  <a:cubicBezTo>
                    <a:pt x="81365" y="485950"/>
                    <a:pt x="68426" y="482798"/>
                    <a:pt x="56981" y="478983"/>
                  </a:cubicBezTo>
                  <a:cubicBezTo>
                    <a:pt x="45535" y="475168"/>
                    <a:pt x="35831" y="471186"/>
                    <a:pt x="27868" y="467039"/>
                  </a:cubicBezTo>
                  <a:cubicBezTo>
                    <a:pt x="19906" y="462892"/>
                    <a:pt x="14100" y="459160"/>
                    <a:pt x="10451" y="455842"/>
                  </a:cubicBezTo>
                  <a:cubicBezTo>
                    <a:pt x="6801" y="452525"/>
                    <a:pt x="4147" y="447880"/>
                    <a:pt x="2489" y="441908"/>
                  </a:cubicBezTo>
                  <a:cubicBezTo>
                    <a:pt x="830" y="435937"/>
                    <a:pt x="0" y="427808"/>
                    <a:pt x="0" y="417524"/>
                  </a:cubicBezTo>
                  <a:cubicBezTo>
                    <a:pt x="0" y="411220"/>
                    <a:pt x="332" y="405912"/>
                    <a:pt x="996" y="401599"/>
                  </a:cubicBezTo>
                  <a:cubicBezTo>
                    <a:pt x="1659" y="397286"/>
                    <a:pt x="2489" y="393803"/>
                    <a:pt x="3484" y="391149"/>
                  </a:cubicBezTo>
                  <a:cubicBezTo>
                    <a:pt x="4479" y="388495"/>
                    <a:pt x="5889" y="386587"/>
                    <a:pt x="7714" y="385426"/>
                  </a:cubicBezTo>
                  <a:cubicBezTo>
                    <a:pt x="9539" y="384265"/>
                    <a:pt x="11612" y="383684"/>
                    <a:pt x="13934" y="383684"/>
                  </a:cubicBezTo>
                  <a:cubicBezTo>
                    <a:pt x="17584" y="383684"/>
                    <a:pt x="22975" y="385923"/>
                    <a:pt x="30108" y="390402"/>
                  </a:cubicBezTo>
                  <a:cubicBezTo>
                    <a:pt x="37241" y="394881"/>
                    <a:pt x="46032" y="399774"/>
                    <a:pt x="56483" y="405083"/>
                  </a:cubicBezTo>
                  <a:cubicBezTo>
                    <a:pt x="66934" y="410391"/>
                    <a:pt x="79292" y="415284"/>
                    <a:pt x="93557" y="419763"/>
                  </a:cubicBezTo>
                  <a:cubicBezTo>
                    <a:pt x="107823" y="424242"/>
                    <a:pt x="124246" y="426481"/>
                    <a:pt x="142824" y="426481"/>
                  </a:cubicBezTo>
                  <a:cubicBezTo>
                    <a:pt x="156758" y="426481"/>
                    <a:pt x="169365" y="424988"/>
                    <a:pt x="180645" y="422003"/>
                  </a:cubicBezTo>
                  <a:cubicBezTo>
                    <a:pt x="191925" y="419017"/>
                    <a:pt x="201712" y="414621"/>
                    <a:pt x="210006" y="408815"/>
                  </a:cubicBezTo>
                  <a:cubicBezTo>
                    <a:pt x="218300" y="403009"/>
                    <a:pt x="224687" y="395627"/>
                    <a:pt x="229165" y="386670"/>
                  </a:cubicBezTo>
                  <a:cubicBezTo>
                    <a:pt x="233644" y="377712"/>
                    <a:pt x="235884" y="367096"/>
                    <a:pt x="235884" y="354821"/>
                  </a:cubicBezTo>
                  <a:cubicBezTo>
                    <a:pt x="235884" y="342214"/>
                    <a:pt x="232649" y="331597"/>
                    <a:pt x="226180" y="322971"/>
                  </a:cubicBezTo>
                  <a:cubicBezTo>
                    <a:pt x="219710" y="314346"/>
                    <a:pt x="211167" y="306715"/>
                    <a:pt x="200551" y="300080"/>
                  </a:cubicBezTo>
                  <a:cubicBezTo>
                    <a:pt x="189935" y="293445"/>
                    <a:pt x="177991" y="287556"/>
                    <a:pt x="164721" y="282413"/>
                  </a:cubicBezTo>
                  <a:cubicBezTo>
                    <a:pt x="151450" y="277271"/>
                    <a:pt x="137765" y="271880"/>
                    <a:pt x="123665" y="266240"/>
                  </a:cubicBezTo>
                  <a:cubicBezTo>
                    <a:pt x="109565" y="260600"/>
                    <a:pt x="95797" y="254214"/>
                    <a:pt x="82360" y="247081"/>
                  </a:cubicBezTo>
                  <a:cubicBezTo>
                    <a:pt x="68924" y="239948"/>
                    <a:pt x="56898" y="231239"/>
                    <a:pt x="46281" y="220954"/>
                  </a:cubicBezTo>
                  <a:cubicBezTo>
                    <a:pt x="35665" y="210670"/>
                    <a:pt x="27122" y="198395"/>
                    <a:pt x="20653" y="184129"/>
                  </a:cubicBezTo>
                  <a:cubicBezTo>
                    <a:pt x="14183" y="169863"/>
                    <a:pt x="10949" y="152777"/>
                    <a:pt x="10949" y="132871"/>
                  </a:cubicBezTo>
                  <a:cubicBezTo>
                    <a:pt x="10949" y="115288"/>
                    <a:pt x="14349" y="98451"/>
                    <a:pt x="21150" y="82361"/>
                  </a:cubicBezTo>
                  <a:cubicBezTo>
                    <a:pt x="27951" y="66270"/>
                    <a:pt x="38153" y="52170"/>
                    <a:pt x="51755" y="40061"/>
                  </a:cubicBezTo>
                  <a:cubicBezTo>
                    <a:pt x="65358" y="27951"/>
                    <a:pt x="82360" y="18247"/>
                    <a:pt x="102764" y="10949"/>
                  </a:cubicBezTo>
                  <a:cubicBezTo>
                    <a:pt x="123167" y="3650"/>
                    <a:pt x="146971" y="0"/>
                    <a:pt x="174176"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8" name="TextBox 27">
              <a:extLst>
                <a:ext uri="{FF2B5EF4-FFF2-40B4-BE49-F238E27FC236}">
                  <a16:creationId xmlns:a16="http://schemas.microsoft.com/office/drawing/2014/main" id="{33D5562D-F368-4C05-BF0F-DD5B94D4225B}"/>
                </a:ext>
              </a:extLst>
            </p:cNvPr>
            <p:cNvSpPr txBox="1"/>
            <p:nvPr/>
          </p:nvSpPr>
          <p:spPr>
            <a:xfrm>
              <a:off x="4275565" y="3282786"/>
              <a:ext cx="412049" cy="663858"/>
            </a:xfrm>
            <a:custGeom>
              <a:avLst/>
              <a:gdLst/>
              <a:ahLst/>
              <a:cxnLst/>
              <a:rect l="l" t="t" r="r" b="b"/>
              <a:pathLst>
                <a:path w="412049" h="663858">
                  <a:moveTo>
                    <a:pt x="231404" y="0"/>
                  </a:moveTo>
                  <a:cubicBezTo>
                    <a:pt x="263917" y="0"/>
                    <a:pt x="291619" y="6304"/>
                    <a:pt x="314511" y="18911"/>
                  </a:cubicBezTo>
                  <a:cubicBezTo>
                    <a:pt x="337402" y="31518"/>
                    <a:pt x="356064" y="48770"/>
                    <a:pt x="370496" y="70666"/>
                  </a:cubicBezTo>
                  <a:cubicBezTo>
                    <a:pt x="384927" y="92562"/>
                    <a:pt x="395461" y="118025"/>
                    <a:pt x="402096" y="147054"/>
                  </a:cubicBezTo>
                  <a:cubicBezTo>
                    <a:pt x="408731" y="176083"/>
                    <a:pt x="412049" y="206854"/>
                    <a:pt x="412049" y="239367"/>
                  </a:cubicBezTo>
                  <a:cubicBezTo>
                    <a:pt x="412049" y="278515"/>
                    <a:pt x="407819" y="313682"/>
                    <a:pt x="399359" y="344868"/>
                  </a:cubicBezTo>
                  <a:cubicBezTo>
                    <a:pt x="390899" y="376053"/>
                    <a:pt x="378458" y="402512"/>
                    <a:pt x="362036" y="424242"/>
                  </a:cubicBezTo>
                  <a:cubicBezTo>
                    <a:pt x="345614" y="445972"/>
                    <a:pt x="325293" y="462726"/>
                    <a:pt x="301074" y="474504"/>
                  </a:cubicBezTo>
                  <a:cubicBezTo>
                    <a:pt x="276856" y="486282"/>
                    <a:pt x="249154" y="492170"/>
                    <a:pt x="217968" y="492170"/>
                  </a:cubicBezTo>
                  <a:cubicBezTo>
                    <a:pt x="204697" y="492170"/>
                    <a:pt x="192422" y="490843"/>
                    <a:pt x="181142" y="488189"/>
                  </a:cubicBezTo>
                  <a:cubicBezTo>
                    <a:pt x="169862" y="485535"/>
                    <a:pt x="158831" y="481388"/>
                    <a:pt x="148049" y="475748"/>
                  </a:cubicBezTo>
                  <a:cubicBezTo>
                    <a:pt x="137267" y="470108"/>
                    <a:pt x="126567" y="462975"/>
                    <a:pt x="115951" y="454349"/>
                  </a:cubicBezTo>
                  <a:cubicBezTo>
                    <a:pt x="105334" y="445724"/>
                    <a:pt x="94055" y="435605"/>
                    <a:pt x="82111" y="423993"/>
                  </a:cubicBezTo>
                  <a:lnTo>
                    <a:pt x="82111" y="647933"/>
                  </a:lnTo>
                  <a:cubicBezTo>
                    <a:pt x="82111" y="650587"/>
                    <a:pt x="81448" y="652909"/>
                    <a:pt x="80120" y="654900"/>
                  </a:cubicBezTo>
                  <a:cubicBezTo>
                    <a:pt x="78793" y="656891"/>
                    <a:pt x="76637" y="658549"/>
                    <a:pt x="73651" y="659876"/>
                  </a:cubicBezTo>
                  <a:cubicBezTo>
                    <a:pt x="70665" y="661204"/>
                    <a:pt x="66518" y="662199"/>
                    <a:pt x="61210" y="662862"/>
                  </a:cubicBezTo>
                  <a:cubicBezTo>
                    <a:pt x="55902" y="663526"/>
                    <a:pt x="49101" y="663858"/>
                    <a:pt x="40807" y="663858"/>
                  </a:cubicBezTo>
                  <a:cubicBezTo>
                    <a:pt x="32844" y="663858"/>
                    <a:pt x="26209" y="663526"/>
                    <a:pt x="20901" y="662862"/>
                  </a:cubicBezTo>
                  <a:cubicBezTo>
                    <a:pt x="15593" y="662199"/>
                    <a:pt x="11363" y="661204"/>
                    <a:pt x="8211" y="659876"/>
                  </a:cubicBezTo>
                  <a:cubicBezTo>
                    <a:pt x="5059" y="658549"/>
                    <a:pt x="2903" y="656891"/>
                    <a:pt x="1742" y="654900"/>
                  </a:cubicBezTo>
                  <a:cubicBezTo>
                    <a:pt x="581" y="652909"/>
                    <a:pt x="0" y="650587"/>
                    <a:pt x="0" y="647933"/>
                  </a:cubicBezTo>
                  <a:lnTo>
                    <a:pt x="0" y="22394"/>
                  </a:lnTo>
                  <a:cubicBezTo>
                    <a:pt x="0" y="19409"/>
                    <a:pt x="497" y="17003"/>
                    <a:pt x="1493" y="15179"/>
                  </a:cubicBezTo>
                  <a:cubicBezTo>
                    <a:pt x="2488" y="13354"/>
                    <a:pt x="4479" y="11778"/>
                    <a:pt x="7464" y="10451"/>
                  </a:cubicBezTo>
                  <a:cubicBezTo>
                    <a:pt x="10450" y="9124"/>
                    <a:pt x="14266" y="8212"/>
                    <a:pt x="18910" y="7714"/>
                  </a:cubicBezTo>
                  <a:cubicBezTo>
                    <a:pt x="23555" y="7216"/>
                    <a:pt x="29195" y="6967"/>
                    <a:pt x="35830" y="6967"/>
                  </a:cubicBezTo>
                  <a:cubicBezTo>
                    <a:pt x="42797" y="6967"/>
                    <a:pt x="48520" y="7216"/>
                    <a:pt x="52999" y="7714"/>
                  </a:cubicBezTo>
                  <a:cubicBezTo>
                    <a:pt x="57478" y="8212"/>
                    <a:pt x="61210" y="9124"/>
                    <a:pt x="64196" y="10451"/>
                  </a:cubicBezTo>
                  <a:cubicBezTo>
                    <a:pt x="67182" y="11778"/>
                    <a:pt x="69255" y="13354"/>
                    <a:pt x="70416" y="15179"/>
                  </a:cubicBezTo>
                  <a:cubicBezTo>
                    <a:pt x="71578" y="17003"/>
                    <a:pt x="72158" y="19409"/>
                    <a:pt x="72158" y="22394"/>
                  </a:cubicBezTo>
                  <a:lnTo>
                    <a:pt x="72158" y="82609"/>
                  </a:lnTo>
                  <a:cubicBezTo>
                    <a:pt x="85761" y="68675"/>
                    <a:pt x="98865" y="56566"/>
                    <a:pt x="111472" y="46281"/>
                  </a:cubicBezTo>
                  <a:cubicBezTo>
                    <a:pt x="124079" y="35997"/>
                    <a:pt x="136769" y="27454"/>
                    <a:pt x="149542" y="20653"/>
                  </a:cubicBezTo>
                  <a:cubicBezTo>
                    <a:pt x="162315" y="13852"/>
                    <a:pt x="175419" y="8709"/>
                    <a:pt x="188856" y="5226"/>
                  </a:cubicBezTo>
                  <a:cubicBezTo>
                    <a:pt x="202292" y="1742"/>
                    <a:pt x="216475" y="0"/>
                    <a:pt x="231404" y="0"/>
                  </a:cubicBezTo>
                  <a:close/>
                  <a:moveTo>
                    <a:pt x="215799" y="70666"/>
                  </a:moveTo>
                  <a:cubicBezTo>
                    <a:pt x="205115" y="70666"/>
                    <a:pt x="194599" y="72242"/>
                    <a:pt x="184252" y="75393"/>
                  </a:cubicBezTo>
                  <a:cubicBezTo>
                    <a:pt x="173906" y="78545"/>
                    <a:pt x="163392" y="83522"/>
                    <a:pt x="152710" y="90323"/>
                  </a:cubicBezTo>
                  <a:cubicBezTo>
                    <a:pt x="142029" y="97124"/>
                    <a:pt x="130846" y="106082"/>
                    <a:pt x="119162" y="117196"/>
                  </a:cubicBezTo>
                  <a:cubicBezTo>
                    <a:pt x="107478" y="128310"/>
                    <a:pt x="95128" y="141995"/>
                    <a:pt x="82111" y="158251"/>
                  </a:cubicBezTo>
                  <a:lnTo>
                    <a:pt x="82111" y="336408"/>
                  </a:lnTo>
                  <a:cubicBezTo>
                    <a:pt x="104811" y="363944"/>
                    <a:pt x="126342" y="385011"/>
                    <a:pt x="146704" y="399609"/>
                  </a:cubicBezTo>
                  <a:cubicBezTo>
                    <a:pt x="167066" y="414206"/>
                    <a:pt x="188428" y="421505"/>
                    <a:pt x="210791" y="421505"/>
                  </a:cubicBezTo>
                  <a:cubicBezTo>
                    <a:pt x="231485" y="421505"/>
                    <a:pt x="249259" y="416529"/>
                    <a:pt x="264113" y="406576"/>
                  </a:cubicBezTo>
                  <a:cubicBezTo>
                    <a:pt x="278967" y="396623"/>
                    <a:pt x="290984" y="383352"/>
                    <a:pt x="300165" y="366764"/>
                  </a:cubicBezTo>
                  <a:cubicBezTo>
                    <a:pt x="309345" y="350176"/>
                    <a:pt x="316105" y="331597"/>
                    <a:pt x="320444" y="311028"/>
                  </a:cubicBezTo>
                  <a:cubicBezTo>
                    <a:pt x="324783" y="290459"/>
                    <a:pt x="326952" y="269724"/>
                    <a:pt x="326952" y="248822"/>
                  </a:cubicBezTo>
                  <a:cubicBezTo>
                    <a:pt x="326952" y="225931"/>
                    <a:pt x="325200" y="203786"/>
                    <a:pt x="321696" y="182387"/>
                  </a:cubicBezTo>
                  <a:cubicBezTo>
                    <a:pt x="318191" y="160988"/>
                    <a:pt x="312183" y="141995"/>
                    <a:pt x="303672" y="125407"/>
                  </a:cubicBezTo>
                  <a:cubicBezTo>
                    <a:pt x="295160" y="108819"/>
                    <a:pt x="283727" y="95548"/>
                    <a:pt x="269373" y="85595"/>
                  </a:cubicBezTo>
                  <a:cubicBezTo>
                    <a:pt x="255019" y="75642"/>
                    <a:pt x="237161" y="70666"/>
                    <a:pt x="215799" y="70666"/>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29" name="TextBox 28">
              <a:extLst>
                <a:ext uri="{FF2B5EF4-FFF2-40B4-BE49-F238E27FC236}">
                  <a16:creationId xmlns:a16="http://schemas.microsoft.com/office/drawing/2014/main" id="{CB863558-E766-4B2E-9781-5F15603A6C38}"/>
                </a:ext>
              </a:extLst>
            </p:cNvPr>
            <p:cNvSpPr txBox="1"/>
            <p:nvPr/>
          </p:nvSpPr>
          <p:spPr>
            <a:xfrm>
              <a:off x="6320663" y="3283284"/>
              <a:ext cx="353327" cy="491672"/>
            </a:xfrm>
            <a:custGeom>
              <a:avLst/>
              <a:gdLst/>
              <a:ahLst/>
              <a:cxnLst/>
              <a:rect l="l" t="t" r="r" b="b"/>
              <a:pathLst>
                <a:path w="353327" h="491672">
                  <a:moveTo>
                    <a:pt x="209011" y="0"/>
                  </a:moveTo>
                  <a:cubicBezTo>
                    <a:pt x="223276" y="0"/>
                    <a:pt x="237128" y="1327"/>
                    <a:pt x="250564" y="3981"/>
                  </a:cubicBezTo>
                  <a:cubicBezTo>
                    <a:pt x="264000" y="6635"/>
                    <a:pt x="276358" y="10119"/>
                    <a:pt x="287638" y="14432"/>
                  </a:cubicBezTo>
                  <a:cubicBezTo>
                    <a:pt x="298918" y="18745"/>
                    <a:pt x="308954" y="23721"/>
                    <a:pt x="317746" y="29361"/>
                  </a:cubicBezTo>
                  <a:cubicBezTo>
                    <a:pt x="326537" y="35001"/>
                    <a:pt x="332924" y="39812"/>
                    <a:pt x="336905" y="43793"/>
                  </a:cubicBezTo>
                  <a:cubicBezTo>
                    <a:pt x="340886" y="47774"/>
                    <a:pt x="343623" y="50926"/>
                    <a:pt x="345116" y="53248"/>
                  </a:cubicBezTo>
                  <a:cubicBezTo>
                    <a:pt x="346609" y="55570"/>
                    <a:pt x="347853" y="58307"/>
                    <a:pt x="348849" y="61459"/>
                  </a:cubicBezTo>
                  <a:cubicBezTo>
                    <a:pt x="349844" y="64611"/>
                    <a:pt x="350507" y="68177"/>
                    <a:pt x="350839" y="72158"/>
                  </a:cubicBezTo>
                  <a:cubicBezTo>
                    <a:pt x="351171" y="76140"/>
                    <a:pt x="351337" y="81116"/>
                    <a:pt x="351337" y="87088"/>
                  </a:cubicBezTo>
                  <a:cubicBezTo>
                    <a:pt x="351337" y="100027"/>
                    <a:pt x="349844" y="109067"/>
                    <a:pt x="346858" y="114209"/>
                  </a:cubicBezTo>
                  <a:cubicBezTo>
                    <a:pt x="343872" y="119352"/>
                    <a:pt x="340223" y="121923"/>
                    <a:pt x="335910" y="121923"/>
                  </a:cubicBezTo>
                  <a:cubicBezTo>
                    <a:pt x="330933" y="121923"/>
                    <a:pt x="325211" y="119186"/>
                    <a:pt x="318741" y="113712"/>
                  </a:cubicBezTo>
                  <a:cubicBezTo>
                    <a:pt x="312272" y="108238"/>
                    <a:pt x="304061" y="102183"/>
                    <a:pt x="294108" y="95548"/>
                  </a:cubicBezTo>
                  <a:cubicBezTo>
                    <a:pt x="284155" y="88913"/>
                    <a:pt x="272128" y="82858"/>
                    <a:pt x="258029" y="77384"/>
                  </a:cubicBezTo>
                  <a:cubicBezTo>
                    <a:pt x="243929" y="71910"/>
                    <a:pt x="227257" y="69173"/>
                    <a:pt x="208015" y="69173"/>
                  </a:cubicBezTo>
                  <a:cubicBezTo>
                    <a:pt x="168535" y="69173"/>
                    <a:pt x="138262" y="84351"/>
                    <a:pt x="117195" y="114707"/>
                  </a:cubicBezTo>
                  <a:cubicBezTo>
                    <a:pt x="96128" y="145063"/>
                    <a:pt x="85595" y="189105"/>
                    <a:pt x="85595" y="246832"/>
                  </a:cubicBezTo>
                  <a:cubicBezTo>
                    <a:pt x="85595" y="275695"/>
                    <a:pt x="88332" y="300992"/>
                    <a:pt x="93806" y="322722"/>
                  </a:cubicBezTo>
                  <a:cubicBezTo>
                    <a:pt x="99280" y="344453"/>
                    <a:pt x="107325" y="362617"/>
                    <a:pt x="117942" y="377214"/>
                  </a:cubicBezTo>
                  <a:cubicBezTo>
                    <a:pt x="128558" y="391812"/>
                    <a:pt x="141580" y="402677"/>
                    <a:pt x="157007" y="409810"/>
                  </a:cubicBezTo>
                  <a:cubicBezTo>
                    <a:pt x="172434" y="416943"/>
                    <a:pt x="190100" y="420509"/>
                    <a:pt x="210006" y="420509"/>
                  </a:cubicBezTo>
                  <a:cubicBezTo>
                    <a:pt x="228916" y="420509"/>
                    <a:pt x="245504" y="417523"/>
                    <a:pt x="259770" y="411552"/>
                  </a:cubicBezTo>
                  <a:cubicBezTo>
                    <a:pt x="274036" y="405580"/>
                    <a:pt x="286394" y="399028"/>
                    <a:pt x="296845" y="391895"/>
                  </a:cubicBezTo>
                  <a:cubicBezTo>
                    <a:pt x="307295" y="384762"/>
                    <a:pt x="316087" y="378292"/>
                    <a:pt x="323220" y="372487"/>
                  </a:cubicBezTo>
                  <a:cubicBezTo>
                    <a:pt x="330353" y="366681"/>
                    <a:pt x="335910" y="363778"/>
                    <a:pt x="339891" y="363778"/>
                  </a:cubicBezTo>
                  <a:cubicBezTo>
                    <a:pt x="342213" y="363778"/>
                    <a:pt x="344204" y="364441"/>
                    <a:pt x="345863" y="365768"/>
                  </a:cubicBezTo>
                  <a:cubicBezTo>
                    <a:pt x="347521" y="367096"/>
                    <a:pt x="348931" y="369335"/>
                    <a:pt x="350093" y="372487"/>
                  </a:cubicBezTo>
                  <a:cubicBezTo>
                    <a:pt x="351254" y="375638"/>
                    <a:pt x="352083" y="379620"/>
                    <a:pt x="352581" y="384430"/>
                  </a:cubicBezTo>
                  <a:cubicBezTo>
                    <a:pt x="353079" y="389241"/>
                    <a:pt x="353327" y="394964"/>
                    <a:pt x="353327" y="401599"/>
                  </a:cubicBezTo>
                  <a:cubicBezTo>
                    <a:pt x="353327" y="407239"/>
                    <a:pt x="353161" y="412132"/>
                    <a:pt x="352830" y="416279"/>
                  </a:cubicBezTo>
                  <a:cubicBezTo>
                    <a:pt x="352498" y="420426"/>
                    <a:pt x="351917" y="423910"/>
                    <a:pt x="351088" y="426730"/>
                  </a:cubicBezTo>
                  <a:cubicBezTo>
                    <a:pt x="350258" y="429550"/>
                    <a:pt x="349263" y="432038"/>
                    <a:pt x="348102" y="434195"/>
                  </a:cubicBezTo>
                  <a:cubicBezTo>
                    <a:pt x="346941" y="436351"/>
                    <a:pt x="344287" y="439503"/>
                    <a:pt x="340140" y="443650"/>
                  </a:cubicBezTo>
                  <a:cubicBezTo>
                    <a:pt x="335993" y="447797"/>
                    <a:pt x="328943" y="452939"/>
                    <a:pt x="318990" y="459077"/>
                  </a:cubicBezTo>
                  <a:cubicBezTo>
                    <a:pt x="309037" y="465214"/>
                    <a:pt x="297840" y="470688"/>
                    <a:pt x="285399" y="475499"/>
                  </a:cubicBezTo>
                  <a:cubicBezTo>
                    <a:pt x="272958" y="480310"/>
                    <a:pt x="259438" y="484208"/>
                    <a:pt x="244841" y="487194"/>
                  </a:cubicBezTo>
                  <a:cubicBezTo>
                    <a:pt x="230243" y="490179"/>
                    <a:pt x="215148" y="491672"/>
                    <a:pt x="199555" y="491672"/>
                  </a:cubicBezTo>
                  <a:cubicBezTo>
                    <a:pt x="167375" y="491672"/>
                    <a:pt x="138843" y="486364"/>
                    <a:pt x="113961" y="475748"/>
                  </a:cubicBezTo>
                  <a:cubicBezTo>
                    <a:pt x="89078" y="465131"/>
                    <a:pt x="68260" y="449622"/>
                    <a:pt x="51506" y="429218"/>
                  </a:cubicBezTo>
                  <a:cubicBezTo>
                    <a:pt x="34752" y="408815"/>
                    <a:pt x="21979" y="383767"/>
                    <a:pt x="13188" y="354074"/>
                  </a:cubicBezTo>
                  <a:cubicBezTo>
                    <a:pt x="4396" y="324381"/>
                    <a:pt x="0" y="290127"/>
                    <a:pt x="0" y="251310"/>
                  </a:cubicBezTo>
                  <a:cubicBezTo>
                    <a:pt x="0" y="207186"/>
                    <a:pt x="5391" y="169282"/>
                    <a:pt x="16174" y="137599"/>
                  </a:cubicBezTo>
                  <a:cubicBezTo>
                    <a:pt x="26956" y="105915"/>
                    <a:pt x="41719" y="79955"/>
                    <a:pt x="60464" y="59717"/>
                  </a:cubicBezTo>
                  <a:cubicBezTo>
                    <a:pt x="79208" y="39480"/>
                    <a:pt x="101271" y="24468"/>
                    <a:pt x="126651" y="14681"/>
                  </a:cubicBezTo>
                  <a:cubicBezTo>
                    <a:pt x="152030" y="4894"/>
                    <a:pt x="179484" y="0"/>
                    <a:pt x="209011"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0" name="TextBox 29">
              <a:extLst>
                <a:ext uri="{FF2B5EF4-FFF2-40B4-BE49-F238E27FC236}">
                  <a16:creationId xmlns:a16="http://schemas.microsoft.com/office/drawing/2014/main" id="{A9E636A3-BA9F-4845-A671-2DD3E7BB368C}"/>
                </a:ext>
              </a:extLst>
            </p:cNvPr>
            <p:cNvSpPr txBox="1"/>
            <p:nvPr/>
          </p:nvSpPr>
          <p:spPr>
            <a:xfrm>
              <a:off x="2846815"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7" y="10949"/>
                    <a:pt x="82111" y="13105"/>
                    <a:pt x="82111" y="15427"/>
                  </a:cubicBezTo>
                  <a:lnTo>
                    <a:pt x="82111" y="463307"/>
                  </a:lnTo>
                  <a:cubicBezTo>
                    <a:pt x="82111" y="465961"/>
                    <a:pt x="81447"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2" y="470025"/>
                  </a:cubicBezTo>
                  <a:cubicBezTo>
                    <a:pt x="580" y="468201"/>
                    <a:pt x="0" y="465961"/>
                    <a:pt x="0" y="463307"/>
                  </a:cubicBezTo>
                  <a:lnTo>
                    <a:pt x="0" y="15427"/>
                  </a:lnTo>
                  <a:cubicBezTo>
                    <a:pt x="0" y="13105"/>
                    <a:pt x="580" y="10949"/>
                    <a:pt x="1742"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1" name="TextBox 30">
              <a:extLst>
                <a:ext uri="{FF2B5EF4-FFF2-40B4-BE49-F238E27FC236}">
                  <a16:creationId xmlns:a16="http://schemas.microsoft.com/office/drawing/2014/main" id="{4045BE27-BE1E-4619-A5E8-24CEB90D5845}"/>
                </a:ext>
              </a:extLst>
            </p:cNvPr>
            <p:cNvSpPr txBox="1"/>
            <p:nvPr/>
          </p:nvSpPr>
          <p:spPr>
            <a:xfrm>
              <a:off x="4806477" y="3289753"/>
              <a:ext cx="386171" cy="485203"/>
            </a:xfrm>
            <a:custGeom>
              <a:avLst/>
              <a:gdLst/>
              <a:ahLst/>
              <a:cxnLst/>
              <a:rect l="l" t="t" r="r" b="b"/>
              <a:pathLst>
                <a:path w="386171" h="485203">
                  <a:moveTo>
                    <a:pt x="41304" y="0"/>
                  </a:moveTo>
                  <a:cubicBezTo>
                    <a:pt x="49266" y="0"/>
                    <a:pt x="55902" y="249"/>
                    <a:pt x="61210" y="747"/>
                  </a:cubicBezTo>
                  <a:cubicBezTo>
                    <a:pt x="66518" y="1245"/>
                    <a:pt x="70748" y="2240"/>
                    <a:pt x="73900" y="3733"/>
                  </a:cubicBezTo>
                  <a:cubicBezTo>
                    <a:pt x="77051" y="5226"/>
                    <a:pt x="79291" y="6885"/>
                    <a:pt x="80618" y="8709"/>
                  </a:cubicBezTo>
                  <a:cubicBezTo>
                    <a:pt x="81945" y="10534"/>
                    <a:pt x="82608" y="12773"/>
                    <a:pt x="82608" y="15427"/>
                  </a:cubicBezTo>
                  <a:lnTo>
                    <a:pt x="82608" y="276193"/>
                  </a:lnTo>
                  <a:cubicBezTo>
                    <a:pt x="82608" y="302402"/>
                    <a:pt x="84516" y="323386"/>
                    <a:pt x="88331" y="339145"/>
                  </a:cubicBezTo>
                  <a:cubicBezTo>
                    <a:pt x="92146" y="354904"/>
                    <a:pt x="97953" y="368340"/>
                    <a:pt x="105749" y="379454"/>
                  </a:cubicBezTo>
                  <a:cubicBezTo>
                    <a:pt x="113545" y="390568"/>
                    <a:pt x="123415" y="399194"/>
                    <a:pt x="135359" y="405332"/>
                  </a:cubicBezTo>
                  <a:cubicBezTo>
                    <a:pt x="147302" y="411469"/>
                    <a:pt x="161236" y="414538"/>
                    <a:pt x="177161" y="414538"/>
                  </a:cubicBezTo>
                  <a:cubicBezTo>
                    <a:pt x="197730" y="414538"/>
                    <a:pt x="218216" y="407239"/>
                    <a:pt x="238620" y="392642"/>
                  </a:cubicBezTo>
                  <a:cubicBezTo>
                    <a:pt x="259023" y="378044"/>
                    <a:pt x="280671" y="356645"/>
                    <a:pt x="303562" y="328446"/>
                  </a:cubicBezTo>
                  <a:lnTo>
                    <a:pt x="303562" y="15427"/>
                  </a:lnTo>
                  <a:cubicBezTo>
                    <a:pt x="303562" y="12773"/>
                    <a:pt x="304143" y="10534"/>
                    <a:pt x="305304" y="8709"/>
                  </a:cubicBezTo>
                  <a:cubicBezTo>
                    <a:pt x="306465" y="6885"/>
                    <a:pt x="308705" y="5226"/>
                    <a:pt x="312022" y="3733"/>
                  </a:cubicBezTo>
                  <a:cubicBezTo>
                    <a:pt x="315340" y="2240"/>
                    <a:pt x="319570" y="1245"/>
                    <a:pt x="324712" y="747"/>
                  </a:cubicBezTo>
                  <a:cubicBezTo>
                    <a:pt x="329855" y="249"/>
                    <a:pt x="336573" y="0"/>
                    <a:pt x="344867" y="0"/>
                  </a:cubicBezTo>
                  <a:cubicBezTo>
                    <a:pt x="352829" y="0"/>
                    <a:pt x="359464" y="249"/>
                    <a:pt x="364773" y="747"/>
                  </a:cubicBezTo>
                  <a:cubicBezTo>
                    <a:pt x="370081" y="1245"/>
                    <a:pt x="374228" y="2240"/>
                    <a:pt x="377214" y="3733"/>
                  </a:cubicBezTo>
                  <a:cubicBezTo>
                    <a:pt x="380200" y="5226"/>
                    <a:pt x="382439" y="6885"/>
                    <a:pt x="383932" y="8709"/>
                  </a:cubicBezTo>
                  <a:cubicBezTo>
                    <a:pt x="385425" y="10534"/>
                    <a:pt x="386171" y="12773"/>
                    <a:pt x="386171" y="15427"/>
                  </a:cubicBezTo>
                  <a:lnTo>
                    <a:pt x="386171" y="463307"/>
                  </a:lnTo>
                  <a:cubicBezTo>
                    <a:pt x="386171" y="465961"/>
                    <a:pt x="385591" y="468201"/>
                    <a:pt x="384430" y="470025"/>
                  </a:cubicBezTo>
                  <a:cubicBezTo>
                    <a:pt x="383268" y="471850"/>
                    <a:pt x="381195" y="473426"/>
                    <a:pt x="378209" y="474753"/>
                  </a:cubicBezTo>
                  <a:cubicBezTo>
                    <a:pt x="375223" y="476080"/>
                    <a:pt x="371325" y="477075"/>
                    <a:pt x="366514" y="477739"/>
                  </a:cubicBezTo>
                  <a:cubicBezTo>
                    <a:pt x="361704" y="478402"/>
                    <a:pt x="355815" y="478734"/>
                    <a:pt x="348848" y="478734"/>
                  </a:cubicBezTo>
                  <a:cubicBezTo>
                    <a:pt x="341217" y="478734"/>
                    <a:pt x="334997" y="478402"/>
                    <a:pt x="330186" y="477739"/>
                  </a:cubicBezTo>
                  <a:cubicBezTo>
                    <a:pt x="325376" y="477075"/>
                    <a:pt x="321560" y="476080"/>
                    <a:pt x="318741" y="474753"/>
                  </a:cubicBezTo>
                  <a:cubicBezTo>
                    <a:pt x="315921" y="473426"/>
                    <a:pt x="314013" y="471850"/>
                    <a:pt x="313018" y="470025"/>
                  </a:cubicBezTo>
                  <a:cubicBezTo>
                    <a:pt x="312022" y="468201"/>
                    <a:pt x="311525" y="465961"/>
                    <a:pt x="311525" y="463307"/>
                  </a:cubicBezTo>
                  <a:lnTo>
                    <a:pt x="311525" y="404087"/>
                  </a:lnTo>
                  <a:cubicBezTo>
                    <a:pt x="285979" y="432287"/>
                    <a:pt x="260765" y="452857"/>
                    <a:pt x="235883" y="465795"/>
                  </a:cubicBezTo>
                  <a:cubicBezTo>
                    <a:pt x="211001" y="478734"/>
                    <a:pt x="185787" y="485203"/>
                    <a:pt x="160241" y="485203"/>
                  </a:cubicBezTo>
                  <a:cubicBezTo>
                    <a:pt x="130382" y="485203"/>
                    <a:pt x="105251" y="480227"/>
                    <a:pt x="84848" y="470274"/>
                  </a:cubicBezTo>
                  <a:cubicBezTo>
                    <a:pt x="64444" y="460321"/>
                    <a:pt x="47939" y="446802"/>
                    <a:pt x="35332" y="429716"/>
                  </a:cubicBezTo>
                  <a:cubicBezTo>
                    <a:pt x="22725" y="412630"/>
                    <a:pt x="13685" y="392725"/>
                    <a:pt x="8211" y="369999"/>
                  </a:cubicBezTo>
                  <a:cubicBezTo>
                    <a:pt x="2737" y="347273"/>
                    <a:pt x="0" y="319654"/>
                    <a:pt x="0" y="287141"/>
                  </a:cubicBezTo>
                  <a:lnTo>
                    <a:pt x="0" y="15427"/>
                  </a:lnTo>
                  <a:cubicBezTo>
                    <a:pt x="0" y="12773"/>
                    <a:pt x="580" y="10534"/>
                    <a:pt x="1741" y="8709"/>
                  </a:cubicBezTo>
                  <a:cubicBezTo>
                    <a:pt x="2903" y="6885"/>
                    <a:pt x="5142" y="5226"/>
                    <a:pt x="8459" y="3733"/>
                  </a:cubicBezTo>
                  <a:cubicBezTo>
                    <a:pt x="11777" y="2240"/>
                    <a:pt x="16090" y="1245"/>
                    <a:pt x="21398" y="747"/>
                  </a:cubicBezTo>
                  <a:cubicBezTo>
                    <a:pt x="26706" y="249"/>
                    <a:pt x="33342" y="0"/>
                    <a:pt x="41304"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sp>
          <p:nvSpPr>
            <p:cNvPr id="32" name="TextBox 31">
              <a:extLst>
                <a:ext uri="{FF2B5EF4-FFF2-40B4-BE49-F238E27FC236}">
                  <a16:creationId xmlns:a16="http://schemas.microsoft.com/office/drawing/2014/main" id="{C777CCB0-F362-42C8-8105-CD6FE1A2CEB7}"/>
                </a:ext>
              </a:extLst>
            </p:cNvPr>
            <p:cNvSpPr txBox="1"/>
            <p:nvPr/>
          </p:nvSpPr>
          <p:spPr>
            <a:xfrm>
              <a:off x="6113890" y="3289753"/>
              <a:ext cx="82111" cy="478734"/>
            </a:xfrm>
            <a:custGeom>
              <a:avLst/>
              <a:gdLst/>
              <a:ahLst/>
              <a:cxnLst/>
              <a:rect l="l" t="t" r="r" b="b"/>
              <a:pathLst>
                <a:path w="82111" h="478734">
                  <a:moveTo>
                    <a:pt x="40807" y="0"/>
                  </a:moveTo>
                  <a:cubicBezTo>
                    <a:pt x="49101" y="0"/>
                    <a:pt x="55902" y="332"/>
                    <a:pt x="61210" y="996"/>
                  </a:cubicBezTo>
                  <a:cubicBezTo>
                    <a:pt x="66518" y="1659"/>
                    <a:pt x="70665" y="2655"/>
                    <a:pt x="73651" y="3982"/>
                  </a:cubicBezTo>
                  <a:cubicBezTo>
                    <a:pt x="76637" y="5309"/>
                    <a:pt x="78793" y="6967"/>
                    <a:pt x="80120" y="8958"/>
                  </a:cubicBezTo>
                  <a:cubicBezTo>
                    <a:pt x="81448" y="10949"/>
                    <a:pt x="82111" y="13105"/>
                    <a:pt x="82111" y="15427"/>
                  </a:cubicBezTo>
                  <a:lnTo>
                    <a:pt x="82111" y="463307"/>
                  </a:lnTo>
                  <a:cubicBezTo>
                    <a:pt x="82111" y="465961"/>
                    <a:pt x="81448" y="468201"/>
                    <a:pt x="80120" y="470025"/>
                  </a:cubicBezTo>
                  <a:cubicBezTo>
                    <a:pt x="78793" y="471850"/>
                    <a:pt x="76637" y="473426"/>
                    <a:pt x="73651" y="474753"/>
                  </a:cubicBezTo>
                  <a:cubicBezTo>
                    <a:pt x="70665" y="476080"/>
                    <a:pt x="66518" y="477075"/>
                    <a:pt x="61210" y="477739"/>
                  </a:cubicBezTo>
                  <a:cubicBezTo>
                    <a:pt x="55902" y="478402"/>
                    <a:pt x="49101" y="478734"/>
                    <a:pt x="40807" y="478734"/>
                  </a:cubicBezTo>
                  <a:cubicBezTo>
                    <a:pt x="32844" y="478734"/>
                    <a:pt x="26209" y="478402"/>
                    <a:pt x="20901" y="477739"/>
                  </a:cubicBezTo>
                  <a:cubicBezTo>
                    <a:pt x="15593" y="477075"/>
                    <a:pt x="11363" y="476080"/>
                    <a:pt x="8211" y="474753"/>
                  </a:cubicBezTo>
                  <a:cubicBezTo>
                    <a:pt x="5059" y="473426"/>
                    <a:pt x="2903" y="471850"/>
                    <a:pt x="1741" y="470025"/>
                  </a:cubicBezTo>
                  <a:cubicBezTo>
                    <a:pt x="581" y="468201"/>
                    <a:pt x="0" y="465961"/>
                    <a:pt x="0" y="463307"/>
                  </a:cubicBezTo>
                  <a:lnTo>
                    <a:pt x="0" y="15427"/>
                  </a:lnTo>
                  <a:cubicBezTo>
                    <a:pt x="0" y="13105"/>
                    <a:pt x="581" y="10949"/>
                    <a:pt x="1741" y="8958"/>
                  </a:cubicBezTo>
                  <a:cubicBezTo>
                    <a:pt x="2903" y="6967"/>
                    <a:pt x="5059" y="5309"/>
                    <a:pt x="8211" y="3982"/>
                  </a:cubicBezTo>
                  <a:cubicBezTo>
                    <a:pt x="11363" y="2655"/>
                    <a:pt x="15593" y="1659"/>
                    <a:pt x="20901" y="996"/>
                  </a:cubicBezTo>
                  <a:cubicBezTo>
                    <a:pt x="26209" y="332"/>
                    <a:pt x="32844" y="0"/>
                    <a:pt x="40807" y="0"/>
                  </a:cubicBezTo>
                  <a:close/>
                </a:path>
              </a:pathLst>
            </a:custGeom>
            <a:grp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endParaRPr lang="nl-NL" sz="8000" dirty="0">
                <a:solidFill>
                  <a:schemeClr val="bg1"/>
                </a:solidFill>
              </a:endParaRPr>
            </a:p>
          </p:txBody>
        </p:sp>
      </p:grpSp>
      <p:sp>
        <p:nvSpPr>
          <p:cNvPr id="33" name="Text Placeholder 5">
            <a:hlinkClick r:id="rId8" action="ppaction://hlinksldjump"/>
            <a:extLst>
              <a:ext uri="{FF2B5EF4-FFF2-40B4-BE49-F238E27FC236}">
                <a16:creationId xmlns:a16="http://schemas.microsoft.com/office/drawing/2014/main" id="{696FCE3C-0E9B-452A-BA53-89D49692422E}"/>
              </a:ext>
            </a:extLst>
          </p:cNvPr>
          <p:cNvSpPr txBox="1">
            <a:spLocks/>
          </p:cNvSpPr>
          <p:nvPr/>
        </p:nvSpPr>
        <p:spPr>
          <a:xfrm>
            <a:off x="1268413" y="3038297"/>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Samenvatting belangrijkste inzichten</a:t>
            </a:r>
          </a:p>
        </p:txBody>
      </p:sp>
      <p:sp>
        <p:nvSpPr>
          <p:cNvPr id="34" name="Text Placeholder 5">
            <a:hlinkClick r:id="rId9" action="ppaction://hlinksldjump"/>
            <a:extLst>
              <a:ext uri="{FF2B5EF4-FFF2-40B4-BE49-F238E27FC236}">
                <a16:creationId xmlns:a16="http://schemas.microsoft.com/office/drawing/2014/main" id="{B54CA9D3-5E18-455F-AD41-7E42485AD3C3}"/>
              </a:ext>
            </a:extLst>
          </p:cNvPr>
          <p:cNvSpPr txBox="1">
            <a:spLocks/>
          </p:cNvSpPr>
          <p:nvPr/>
        </p:nvSpPr>
        <p:spPr>
          <a:xfrm>
            <a:off x="1268413" y="370423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Uitkeringen per cluster</a:t>
            </a:r>
          </a:p>
        </p:txBody>
      </p:sp>
      <p:sp>
        <p:nvSpPr>
          <p:cNvPr id="35" name="Text Placeholder 5">
            <a:hlinkClick r:id="rId10" action="ppaction://hlinksldjump"/>
            <a:extLst>
              <a:ext uri="{FF2B5EF4-FFF2-40B4-BE49-F238E27FC236}">
                <a16:creationId xmlns:a16="http://schemas.microsoft.com/office/drawing/2014/main" id="{E59FA4F3-E111-41D1-9260-07EB36CEADA5}"/>
              </a:ext>
            </a:extLst>
          </p:cNvPr>
          <p:cNvSpPr txBox="1">
            <a:spLocks/>
          </p:cNvSpPr>
          <p:nvPr/>
        </p:nvSpPr>
        <p:spPr>
          <a:xfrm>
            <a:off x="1268413" y="4384954"/>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Bijlage</a:t>
            </a:r>
          </a:p>
        </p:txBody>
      </p:sp>
      <p:pic>
        <p:nvPicPr>
          <p:cNvPr id="36" name="Graphic 35" descr="Arrow: Straight">
            <a:extLst>
              <a:ext uri="{FF2B5EF4-FFF2-40B4-BE49-F238E27FC236}">
                <a16:creationId xmlns:a16="http://schemas.microsoft.com/office/drawing/2014/main" id="{ADD0EA48-90BD-441F-85BA-986836A2C6E9}"/>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flipH="1">
            <a:off x="765812" y="4490863"/>
            <a:ext cx="418002" cy="396000"/>
          </a:xfrm>
          <a:prstGeom prst="rect">
            <a:avLst/>
          </a:prstGeom>
        </p:spPr>
      </p:pic>
      <p:sp>
        <p:nvSpPr>
          <p:cNvPr id="37" name="Text Placeholder 5">
            <a:hlinkClick r:id="rId13" action="ppaction://hlinksldjump"/>
            <a:extLst>
              <a:ext uri="{FF2B5EF4-FFF2-40B4-BE49-F238E27FC236}">
                <a16:creationId xmlns:a16="http://schemas.microsoft.com/office/drawing/2014/main" id="{A1ED60D7-037A-4F80-943A-229581A405E5}"/>
              </a:ext>
            </a:extLst>
          </p:cNvPr>
          <p:cNvSpPr txBox="1">
            <a:spLocks/>
          </p:cNvSpPr>
          <p:nvPr/>
        </p:nvSpPr>
        <p:spPr>
          <a:xfrm>
            <a:off x="1268413" y="2326762"/>
            <a:ext cx="5437188" cy="607819"/>
          </a:xfrm>
          <a:prstGeom prst="rect">
            <a:avLst/>
          </a:prstGeom>
          <a:noFill/>
        </p:spPr>
        <p:txBody>
          <a:bodyPr vert="horz" lIns="36000" tIns="36000" rIns="36000" bIns="36000" rtlCol="0" anchor="ctr">
            <a:noAutofit/>
          </a:bodyPr>
          <a:lstStyle>
            <a:lvl1pPr marL="0" indent="0" algn="l" defTabSz="685800" rtl="0" eaLnBrk="1" latinLnBrk="0" hangingPunct="1">
              <a:lnSpc>
                <a:spcPct val="90000"/>
              </a:lnSpc>
              <a:spcBef>
                <a:spcPts val="750"/>
              </a:spcBef>
              <a:buClr>
                <a:srgbClr val="FF0000"/>
              </a:buClr>
              <a:buFontTx/>
              <a:buNone/>
              <a:defRPr sz="2400" b="0" i="0" kern="1200" baseline="0" smtClean="0">
                <a:solidFill>
                  <a:schemeClr val="bg1"/>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Bef>
                <a:spcPct val="0"/>
              </a:spcBef>
              <a:spcAft>
                <a:spcPts val="0"/>
              </a:spcAft>
            </a:pPr>
            <a:r>
              <a:rPr lang="nl-NL" b="1" dirty="0">
                <a:ea typeface="+mj-ea"/>
                <a:cs typeface="+mj-cs"/>
              </a:rPr>
              <a:t>Introductie gemeentefonds</a:t>
            </a:r>
          </a:p>
        </p:txBody>
      </p:sp>
      <p:sp>
        <p:nvSpPr>
          <p:cNvPr id="39" name="Title 4">
            <a:hlinkClick r:id="rId13" action="ppaction://hlinksldjump"/>
            <a:extLst>
              <a:ext uri="{FF2B5EF4-FFF2-40B4-BE49-F238E27FC236}">
                <a16:creationId xmlns:a16="http://schemas.microsoft.com/office/drawing/2014/main" id="{9DE23B52-5E9B-4BA0-BD49-BD14B0D66081}"/>
              </a:ext>
            </a:extLst>
          </p:cNvPr>
          <p:cNvSpPr txBox="1">
            <a:spLocks/>
          </p:cNvSpPr>
          <p:nvPr/>
        </p:nvSpPr>
        <p:spPr>
          <a:xfrm>
            <a:off x="658813" y="1196975"/>
            <a:ext cx="7108075" cy="957897"/>
          </a:xfrm>
          <a:prstGeom prst="rect">
            <a:avLst/>
          </a:prstGeom>
          <a:noFill/>
        </p:spPr>
        <p:txBody>
          <a:bodyPr vert="horz" lIns="36000" tIns="36000" rIns="36000" bIns="36000" rtlCol="0" anchor="ctr">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en-GB" dirty="0" err="1">
                <a:solidFill>
                  <a:schemeClr val="bg1"/>
                </a:solidFill>
              </a:rPr>
              <a:t>Inhoudsopgave</a:t>
            </a:r>
            <a:endParaRPr lang="en-GB" dirty="0">
              <a:solidFill>
                <a:schemeClr val="bg1"/>
              </a:solidFill>
            </a:endParaRPr>
          </a:p>
        </p:txBody>
      </p:sp>
    </p:spTree>
    <p:extLst>
      <p:ext uri="{BB962C8B-B14F-4D97-AF65-F5344CB8AC3E}">
        <p14:creationId xmlns:p14="http://schemas.microsoft.com/office/powerpoint/2010/main" val="231780193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4334470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5794747"/>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9,9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9,5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0,8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12,6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4,2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nl-NL" sz="1000" b="1">
                          <a:solidFill>
                            <a:sysClr val="windowText" lastClr="000000"/>
                          </a:solidFill>
                          <a:latin typeface="+mj-lt"/>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-4,8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-5,0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35,9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37,2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38,9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+1,3</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+1,7</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Totale uitkering voor Sluis is ca. 39 mln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78</a:t>
            </a:fld>
            <a:endParaRPr lang="nl-NL"/>
          </a:p>
        </p:txBody>
      </p:sp>
      <p:sp>
        <p:nvSpPr>
          <p:cNvPr id="9" name="Text Placeholder 8">
            <a:extLst>
              <a:ext uri="{FF2B5EF4-FFF2-40B4-BE49-F238E27FC236}">
                <a16:creationId xmlns:a16="http://schemas.microsoft.com/office/drawing/2014/main" id="{F067ED54-C37B-4D1C-9873-EDE670151D9D}"/>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a:t>
            </a:r>
            <a:r>
              <a:rPr lang="nl-NL" b="0" dirty="0"/>
              <a:t>2020, €mln</a:t>
            </a:r>
          </a:p>
        </p:txBody>
      </p:sp>
      <p:sp>
        <p:nvSpPr>
          <p:cNvPr id="5" name="Rectangle 4">
            <a:extLst>
              <a:ext uri="{FF2B5EF4-FFF2-40B4-BE49-F238E27FC236}">
                <a16:creationId xmlns:a16="http://schemas.microsoft.com/office/drawing/2014/main" id="{B4CB150A-381B-4196-81B6-7A78F620412B}"/>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6" name="Text Placeholder 8">
            <a:extLst>
              <a:ext uri="{FF2B5EF4-FFF2-40B4-BE49-F238E27FC236}">
                <a16:creationId xmlns:a16="http://schemas.microsoft.com/office/drawing/2014/main" id="{75A81F98-0286-47F5-A26F-48F64935D7F2}"/>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2" name="Rectangle 11">
            <a:extLst>
              <a:ext uri="{FF2B5EF4-FFF2-40B4-BE49-F238E27FC236}">
                <a16:creationId xmlns:a16="http://schemas.microsoft.com/office/drawing/2014/main" id="{C4F98ED1-562E-494F-8AD2-46194CBDA536}"/>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2A220AE0-A9DE-45BD-B3EA-4E2D9FB10198}"/>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B8B3B245-D406-4752-AE01-E81DF170C947}"/>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Sluis</a:t>
            </a:r>
            <a:endParaRPr lang="nl-NL" dirty="0"/>
          </a:p>
        </p:txBody>
      </p:sp>
    </p:spTree>
    <p:extLst>
      <p:ext uri="{BB962C8B-B14F-4D97-AF65-F5344CB8AC3E}">
        <p14:creationId xmlns:p14="http://schemas.microsoft.com/office/powerpoint/2010/main" val="5891202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278846255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3604928960"/>
              </p:ext>
            </p:extLst>
          </p:nvPr>
        </p:nvGraphicFramePr>
        <p:xfrm>
          <a:off x="705466" y="1592263"/>
          <a:ext cx="10827720" cy="4716465"/>
        </p:xfrm>
        <a:graphic>
          <a:graphicData uri="http://schemas.openxmlformats.org/drawingml/2006/table">
            <a:tbl>
              <a:tblPr firstRow="1" bandRow="1">
                <a:tableStyleId>{5C22544A-7EE6-4342-B048-85BDC9FD1C3A}</a:tableStyleId>
              </a:tblPr>
              <a:tblGrid>
                <a:gridCol w="4498448">
                  <a:extLst>
                    <a:ext uri="{9D8B030D-6E8A-4147-A177-3AD203B41FA5}">
                      <a16:colId xmlns:a16="http://schemas.microsoft.com/office/drawing/2014/main" val="71743482"/>
                    </a:ext>
                  </a:extLst>
                </a:gridCol>
                <a:gridCol w="243846">
                  <a:extLst>
                    <a:ext uri="{9D8B030D-6E8A-4147-A177-3AD203B41FA5}">
                      <a16:colId xmlns:a16="http://schemas.microsoft.com/office/drawing/2014/main" val="937139751"/>
                    </a:ext>
                  </a:extLst>
                </a:gridCol>
                <a:gridCol w="1168316">
                  <a:extLst>
                    <a:ext uri="{9D8B030D-6E8A-4147-A177-3AD203B41FA5}">
                      <a16:colId xmlns:a16="http://schemas.microsoft.com/office/drawing/2014/main" val="3833710482"/>
                    </a:ext>
                  </a:extLst>
                </a:gridCol>
                <a:gridCol w="1168316">
                  <a:extLst>
                    <a:ext uri="{9D8B030D-6E8A-4147-A177-3AD203B41FA5}">
                      <a16:colId xmlns:a16="http://schemas.microsoft.com/office/drawing/2014/main" val="276612980"/>
                    </a:ext>
                  </a:extLst>
                </a:gridCol>
                <a:gridCol w="1168316">
                  <a:extLst>
                    <a:ext uri="{9D8B030D-6E8A-4147-A177-3AD203B41FA5}">
                      <a16:colId xmlns:a16="http://schemas.microsoft.com/office/drawing/2014/main" val="2040484953"/>
                    </a:ext>
                  </a:extLst>
                </a:gridCol>
                <a:gridCol w="243846">
                  <a:extLst>
                    <a:ext uri="{9D8B030D-6E8A-4147-A177-3AD203B41FA5}">
                      <a16:colId xmlns:a16="http://schemas.microsoft.com/office/drawing/2014/main" val="780761436"/>
                    </a:ext>
                  </a:extLst>
                </a:gridCol>
                <a:gridCol w="1168316">
                  <a:extLst>
                    <a:ext uri="{9D8B030D-6E8A-4147-A177-3AD203B41FA5}">
                      <a16:colId xmlns:a16="http://schemas.microsoft.com/office/drawing/2014/main" val="231092563"/>
                    </a:ext>
                  </a:extLst>
                </a:gridCol>
                <a:gridCol w="1168316">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l"/>
                      <a:endParaRPr lang="nl-NL" sz="1000" b="1" dirty="0">
                        <a:solidFill>
                          <a:sysClr val="windowText" lastClr="000000"/>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2019</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18 – 19</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19-20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+259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404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-355</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1.526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1.592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1.664</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mn-lt"/>
                          <a:ea typeface="+mn-ea"/>
                          <a:cs typeface="+mn-cs"/>
                        </a:rPr>
                        <a:t>+66</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+72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Per inwoner ontvangt Sluis ca. 1.664 euro</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79</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7BFACF1-D462-4E31-8E7E-BBB142863DC5}"/>
              </a:ext>
            </a:extLst>
          </p:cNvPr>
          <p:cNvSpPr/>
          <p:nvPr/>
        </p:nvSpPr>
        <p:spPr>
          <a:xfrm>
            <a:off x="5448300" y="1592263"/>
            <a:ext cx="3493770"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Totale</a:t>
            </a:r>
            <a:r>
              <a:rPr lang="nl-NL" sz="1000" dirty="0">
                <a:solidFill>
                  <a:schemeClr val="bg1"/>
                </a:solidFill>
                <a:latin typeface="Corbel" panose="020B0503020204020204" pitchFamily="34" charset="0"/>
                <a:cs typeface="+mn-cs"/>
              </a:rPr>
              <a:t> </a:t>
            </a:r>
            <a:r>
              <a:rPr lang="nl-NL" sz="1000" b="1" dirty="0">
                <a:solidFill>
                  <a:schemeClr val="bg1"/>
                </a:solidFill>
                <a:latin typeface="Corbel" panose="020B0503020204020204" pitchFamily="34" charset="0"/>
                <a:cs typeface="+mn-cs"/>
              </a:rPr>
              <a:t>uitkering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034C732F-BA90-4BA9-AC17-EB92D6F1A44A}"/>
              </a:ext>
            </a:extLst>
          </p:cNvPr>
          <p:cNvSpPr/>
          <p:nvPr/>
        </p:nvSpPr>
        <p:spPr>
          <a:xfrm>
            <a:off x="9204959" y="1592263"/>
            <a:ext cx="2318345"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Ontwikkeling</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DC659DD1-A8E0-4C4C-8C54-76F24098608C}"/>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Sluis</a:t>
            </a:r>
            <a:endParaRPr lang="nl-NL" dirty="0"/>
          </a:p>
        </p:txBody>
      </p:sp>
    </p:spTree>
    <p:extLst>
      <p:ext uri="{BB962C8B-B14F-4D97-AF65-F5344CB8AC3E}">
        <p14:creationId xmlns:p14="http://schemas.microsoft.com/office/powerpoint/2010/main" val="2135740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32809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Geselecteerde gemeenten voor vergelijking</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In dit document wordt iedere gemeente vergeleken met vier gemeenten. Dit zijn de gemeenten die qua inwonertal het minstafwijken. </a:t>
            </a:r>
          </a:p>
          <a:p>
            <a:pPr fontAlgn="auto">
              <a:spcAft>
                <a:spcPts val="0"/>
              </a:spcAft>
            </a:pPr>
            <a:r>
              <a:rPr lang="nl-NL" dirty="0"/>
              <a:t>Graag vergelijken met andere gemeenten? Download het excel model om het zelf aan te passen of neem contact met ons op. </a:t>
            </a:r>
          </a:p>
        </p:txBody>
      </p:sp>
      <p:graphicFrame>
        <p:nvGraphicFramePr>
          <p:cNvPr id="2" name="Table 1">
            <a:extLst>
              <a:ext uri="{FF2B5EF4-FFF2-40B4-BE49-F238E27FC236}">
                <a16:creationId xmlns:a16="http://schemas.microsoft.com/office/drawing/2014/main" id="{2667A7A0-5ED0-4B30-AB68-827BF8E67707}"/>
              </a:ext>
            </a:extLst>
          </p:cNvPr>
          <p:cNvGraphicFramePr>
            <a:graphicFrameLocks noGrp="1"/>
          </p:cNvGraphicFramePr>
          <p:nvPr>
            <p:extLst>
              <p:ext uri="{D42A27DB-BD31-4B8C-83A1-F6EECF244321}">
                <p14:modId xmlns:p14="http://schemas.microsoft.com/office/powerpoint/2010/main" val="2566787426"/>
              </p:ext>
            </p:extLst>
          </p:nvPr>
        </p:nvGraphicFramePr>
        <p:xfrm>
          <a:off x="4233669" y="1694900"/>
          <a:ext cx="6925944" cy="4528918"/>
        </p:xfrm>
        <a:graphic>
          <a:graphicData uri="http://schemas.openxmlformats.org/drawingml/2006/table">
            <a:tbl>
              <a:tblPr firstRow="1" bandRow="1">
                <a:tableStyleId>{5C22544A-7EE6-4342-B048-85BDC9FD1C3A}</a:tableStyleId>
              </a:tblPr>
              <a:tblGrid>
                <a:gridCol w="3462972">
                  <a:extLst>
                    <a:ext uri="{9D8B030D-6E8A-4147-A177-3AD203B41FA5}">
                      <a16:colId xmlns:a16="http://schemas.microsoft.com/office/drawing/2014/main" val="1794114974"/>
                    </a:ext>
                  </a:extLst>
                </a:gridCol>
                <a:gridCol w="3462972">
                  <a:extLst>
                    <a:ext uri="{9D8B030D-6E8A-4147-A177-3AD203B41FA5}">
                      <a16:colId xmlns:a16="http://schemas.microsoft.com/office/drawing/2014/main" val="1090991727"/>
                    </a:ext>
                  </a:extLst>
                </a:gridCol>
              </a:tblGrid>
              <a:tr h="360128">
                <a:tc>
                  <a:txBody>
                    <a:bodyPr/>
                    <a:lstStyle/>
                    <a:p>
                      <a:pPr algn="ctr"/>
                      <a:r>
                        <a:rPr lang="nl-NL" sz="1400" b="1">
                          <a:solidFill>
                            <a:schemeClr val="bg1"/>
                          </a:solidFill>
                          <a:latin typeface="+mj-lt"/>
                        </a:rPr>
                        <a:t>Gemeente</a:t>
                      </a:r>
                      <a:endParaRPr lang="nl-NL" sz="14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400" b="1">
                          <a:solidFill>
                            <a:schemeClr val="bg1"/>
                          </a:solidFill>
                          <a:latin typeface="+mj-lt"/>
                        </a:rPr>
                        <a:t>Inwoners</a:t>
                      </a:r>
                      <a:endParaRPr lang="nl-NL" sz="14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1637264834"/>
                  </a:ext>
                </a:extLst>
              </a:tr>
              <a:tr h="833758">
                <a:tc>
                  <a:txBody>
                    <a:bodyPr/>
                    <a:lstStyle/>
                    <a:p>
                      <a:pPr algn="ctr"/>
                      <a:r>
                        <a:rPr lang="nl-NL" sz="1400" b="1">
                          <a:solidFill>
                            <a:sysClr val="windowText" lastClr="000000"/>
                          </a:solidFill>
                          <a:latin typeface="+mj-lt"/>
                        </a:rPr>
                        <a:t>Sluis</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400" b="1">
                          <a:solidFill>
                            <a:sysClr val="windowText" lastClr="000000"/>
                          </a:solidFill>
                          <a:latin typeface="+mj-lt"/>
                        </a:rPr>
                        <a:t>23.386</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53981105"/>
                  </a:ext>
                </a:extLst>
              </a:tr>
              <a:tr h="833758">
                <a:tc>
                  <a:txBody>
                    <a:bodyPr/>
                    <a:lstStyle/>
                    <a:p>
                      <a:pPr algn="ctr"/>
                      <a:r>
                        <a:rPr lang="nl-NL" sz="1400" b="1">
                          <a:solidFill>
                            <a:sysClr val="windowText" lastClr="000000"/>
                          </a:solidFill>
                          <a:latin typeface="+mj-lt"/>
                        </a:rPr>
                        <a:t>Bloemendaal</a:t>
                      </a:r>
                      <a:endParaRPr lang="nl-NL" sz="1400" b="1" dirty="0">
                        <a:solidFill>
                          <a:sysClr val="windowText" lastClr="000000"/>
                        </a:solidFill>
                        <a:latin typeface="+mj-lt"/>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23.410</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53755545"/>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Loon Op Zand</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23.327</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06604010"/>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Heiloo</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23.464</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253463"/>
                  </a:ext>
                </a:extLst>
              </a:tr>
              <a:tr h="833758">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Borne</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400" b="1" i="0" u="none" strike="noStrike" kern="1200" cap="none" spc="0" normalizeH="0" baseline="0" noProof="0">
                          <a:ln>
                            <a:noFill/>
                          </a:ln>
                          <a:solidFill>
                            <a:sysClr val="windowText" lastClr="000000"/>
                          </a:solidFill>
                          <a:effectLst/>
                          <a:uLnTx/>
                          <a:uFillTx/>
                          <a:latin typeface="Corbel"/>
                          <a:ea typeface="+mn-ea"/>
                          <a:cs typeface="+mn-cs"/>
                        </a:rPr>
                        <a:t>23.210</a:t>
                      </a:r>
                      <a:endParaRPr kumimoji="0" lang="nl-NL" sz="14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82924971"/>
                  </a:ext>
                </a:extLst>
              </a:tr>
            </a:tbl>
          </a:graphicData>
        </a:graphic>
      </p:graphicFrame>
      <p:sp>
        <p:nvSpPr>
          <p:cNvPr id="23" name="Rectangle: Rounded Corners 22">
            <a:hlinkClick r:id="rId6"/>
            <a:extLst>
              <a:ext uri="{FF2B5EF4-FFF2-40B4-BE49-F238E27FC236}">
                <a16:creationId xmlns:a16="http://schemas.microsoft.com/office/drawing/2014/main" id="{109E8D7A-DB49-4B0B-9EA3-267A81CDD106}"/>
              </a:ext>
            </a:extLst>
          </p:cNvPr>
          <p:cNvSpPr/>
          <p:nvPr/>
        </p:nvSpPr>
        <p:spPr>
          <a:xfrm>
            <a:off x="666747" y="4373626"/>
            <a:ext cx="3000685" cy="1850192"/>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Download het model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24" name="Content Placeholder 14" descr="Right pointing backhand index">
            <a:hlinkClick r:id="rId6"/>
            <a:extLst>
              <a:ext uri="{FF2B5EF4-FFF2-40B4-BE49-F238E27FC236}">
                <a16:creationId xmlns:a16="http://schemas.microsoft.com/office/drawing/2014/main" id="{EA226C71-E133-4C61-A444-C1AED5F91E39}"/>
              </a:ext>
            </a:extLst>
          </p:cNvPr>
          <p:cNvPicPr>
            <a:picLocks noGrp="1" noChangeAspect="1"/>
          </p:cNvPicPr>
          <p:nvPr>
            <p:ph sz="quarter" idx="18"/>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rot="16200000">
            <a:off x="1709889" y="5022370"/>
            <a:ext cx="914400" cy="914400"/>
          </a:xfrm>
        </p:spPr>
      </p:pic>
    </p:spTree>
    <p:extLst>
      <p:ext uri="{BB962C8B-B14F-4D97-AF65-F5344CB8AC3E}">
        <p14:creationId xmlns:p14="http://schemas.microsoft.com/office/powerpoint/2010/main" val="93027863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5180053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5" name="Table 24">
            <a:extLst>
              <a:ext uri="{FF2B5EF4-FFF2-40B4-BE49-F238E27FC236}">
                <a16:creationId xmlns:a16="http://schemas.microsoft.com/office/drawing/2014/main" id="{8B90CA95-0B4D-4106-BF12-02694416D660}"/>
              </a:ext>
            </a:extLst>
          </p:cNvPr>
          <p:cNvGraphicFramePr>
            <a:graphicFrameLocks noGrp="1"/>
          </p:cNvGraphicFramePr>
          <p:nvPr>
            <p:extLst>
              <p:ext uri="{D42A27DB-BD31-4B8C-83A1-F6EECF244321}">
                <p14:modId xmlns:p14="http://schemas.microsoft.com/office/powerpoint/2010/main" val="54837879"/>
              </p:ext>
            </p:extLst>
          </p:nvPr>
        </p:nvGraphicFramePr>
        <p:xfrm>
          <a:off x="705466" y="1592263"/>
          <a:ext cx="10827722" cy="471646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312937">
                  <a:extLst>
                    <a:ext uri="{9D8B030D-6E8A-4147-A177-3AD203B41FA5}">
                      <a16:colId xmlns:a16="http://schemas.microsoft.com/office/drawing/2014/main" val="3763625968"/>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gridCol w="236799">
                  <a:extLst>
                    <a:ext uri="{9D8B030D-6E8A-4147-A177-3AD203B41FA5}">
                      <a16:colId xmlns:a16="http://schemas.microsoft.com/office/drawing/2014/main" val="780761436"/>
                    </a:ext>
                  </a:extLst>
                </a:gridCol>
                <a:gridCol w="1134550">
                  <a:extLst>
                    <a:ext uri="{9D8B030D-6E8A-4147-A177-3AD203B41FA5}">
                      <a16:colId xmlns:a16="http://schemas.microsoft.com/office/drawing/2014/main" val="231092563"/>
                    </a:ext>
                  </a:extLst>
                </a:gridCol>
                <a:gridCol w="1134550">
                  <a:extLst>
                    <a:ext uri="{9D8B030D-6E8A-4147-A177-3AD203B41FA5}">
                      <a16:colId xmlns:a16="http://schemas.microsoft.com/office/drawing/2014/main" val="374117268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Sluis</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r>
                        <a:rPr lang="nl-NL" sz="1100" b="0" i="0" u="none" strike="noStrike" noProof="0">
                          <a:solidFill>
                            <a:schemeClr val="bg1"/>
                          </a:solidFill>
                          <a:effectLst/>
                          <a:latin typeface="+mj-lt"/>
                        </a:rPr>
                        <a:t>Cluster</a:t>
                      </a:r>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2020 / inw</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kern="1200">
                          <a:solidFill>
                            <a:schemeClr val="bg1"/>
                          </a:solidFill>
                          <a:latin typeface="+mn-lt"/>
                          <a:ea typeface="+mn-ea"/>
                          <a:cs typeface="+mn-cs"/>
                        </a:rPr>
                        <a:t>2020 / inw</a:t>
                      </a:r>
                      <a:endParaRPr lang="nl-NL" sz="1000" b="1" kern="1200" dirty="0">
                        <a:solidFill>
                          <a:schemeClr val="bg1"/>
                        </a:solidFill>
                        <a:latin typeface="+mn-lt"/>
                        <a:ea typeface="+mn-ea"/>
                        <a:cs typeface="+mn-cs"/>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Verschil</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Maatschappelijke ondersteuning</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423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352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Jeugd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163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Inkomen en 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173</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Educatie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5500053"/>
                  </a:ext>
                </a:extLst>
              </a:tr>
              <a:tr h="248235">
                <a:tc>
                  <a:txBody>
                    <a:bodyPr/>
                    <a:lstStyle/>
                    <a:p>
                      <a:pPr algn="l" fontAlgn="b"/>
                      <a:r>
                        <a:rPr lang="nl-NL" sz="1100" b="0" i="0" u="none" strike="noStrike">
                          <a:solidFill>
                            <a:srgbClr val="595959"/>
                          </a:solidFill>
                          <a:effectLst/>
                          <a:latin typeface="+mj-lt"/>
                        </a:rPr>
                        <a:t>Samenkracht en burgerparticipatie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87946379"/>
                  </a:ext>
                </a:extLst>
              </a:tr>
              <a:tr h="248235">
                <a:tc>
                  <a:txBody>
                    <a:bodyPr/>
                    <a:lstStyle/>
                    <a:p>
                      <a:pPr algn="l" fontAlgn="b"/>
                      <a:r>
                        <a:rPr lang="nl-NL" sz="1100" b="0" i="0" u="none" strike="noStrike">
                          <a:solidFill>
                            <a:srgbClr val="595959"/>
                          </a:solidFill>
                          <a:effectLst/>
                          <a:latin typeface="+mj-lt"/>
                        </a:rPr>
                        <a:t>Volksgezondheid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045297948"/>
                  </a:ext>
                </a:extLst>
              </a:tr>
              <a:tr h="248235">
                <a:tc>
                  <a:txBody>
                    <a:bodyPr/>
                    <a:lstStyle/>
                    <a:p>
                      <a:pPr algn="l" fontAlgn="b"/>
                      <a:r>
                        <a:rPr lang="nl-NL" sz="1100" b="0" i="0" u="none" strike="noStrike">
                          <a:solidFill>
                            <a:srgbClr val="595959"/>
                          </a:solidFill>
                          <a:effectLst/>
                          <a:latin typeface="+mj-lt"/>
                        </a:rPr>
                        <a:t>Cultuur en ontspanning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204306229"/>
                  </a:ext>
                </a:extLst>
              </a:tr>
              <a:tr h="248235">
                <a:tc>
                  <a:txBody>
                    <a:bodyPr/>
                    <a:lstStyle/>
                    <a:p>
                      <a:pPr algn="l" fontAlgn="b"/>
                      <a:r>
                        <a:rPr lang="nl-NL" sz="1100" b="0" i="0" u="none" strike="noStrike">
                          <a:solidFill>
                            <a:srgbClr val="595959"/>
                          </a:solidFill>
                          <a:effectLst/>
                          <a:latin typeface="+mj-lt"/>
                        </a:rPr>
                        <a:t>Infrastructuur en gebiedsontwikkeling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449</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112981808"/>
                  </a:ext>
                </a:extLst>
              </a:tr>
              <a:tr h="248235">
                <a:tc>
                  <a:txBody>
                    <a:bodyPr/>
                    <a:lstStyle/>
                    <a:p>
                      <a:pPr algn="l" fontAlgn="b"/>
                      <a:r>
                        <a:rPr lang="nl-NL" sz="1100" b="0" i="0" u="none" strike="noStrike">
                          <a:solidFill>
                            <a:srgbClr val="595959"/>
                          </a:solidFill>
                          <a:effectLst/>
                          <a:latin typeface="+mj-lt"/>
                        </a:rPr>
                        <a:t>Openbare orde</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+78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75181212"/>
                  </a:ext>
                </a:extLst>
              </a:tr>
              <a:tr h="248235">
                <a:tc>
                  <a:txBody>
                    <a:bodyPr/>
                    <a:lstStyle/>
                    <a:p>
                      <a:pPr algn="l" fontAlgn="b"/>
                      <a:r>
                        <a:rPr lang="nl-NL" sz="1100" b="0" i="0" u="none" strike="noStrike">
                          <a:solidFill>
                            <a:srgbClr val="595959"/>
                          </a:solidFill>
                          <a:effectLst/>
                          <a:latin typeface="+mj-lt"/>
                        </a:rPr>
                        <a:t>Riolering en reiniging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-64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-26</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5623649"/>
                  </a:ext>
                </a:extLst>
              </a:tr>
              <a:tr h="248235">
                <a:tc>
                  <a:txBody>
                    <a:bodyPr/>
                    <a:lstStyle/>
                    <a:p>
                      <a:pPr algn="l" fontAlgn="b"/>
                      <a:r>
                        <a:rPr lang="nl-NL" sz="1100" b="0" i="0" u="none" strike="noStrike">
                          <a:solidFill>
                            <a:srgbClr val="595959"/>
                          </a:solidFill>
                          <a:effectLst/>
                          <a:latin typeface="+mj-lt"/>
                        </a:rPr>
                        <a:t>Bestuur en algemene ondersteuning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138</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111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822198854"/>
                  </a:ext>
                </a:extLst>
              </a:tr>
              <a:tr h="248235">
                <a:tc>
                  <a:txBody>
                    <a:bodyPr/>
                    <a:lstStyle/>
                    <a:p>
                      <a:pPr algn="l" fontAlgn="b"/>
                      <a:r>
                        <a:rPr lang="nl-NL" sz="1100" b="0" i="0" u="none" strike="noStrike">
                          <a:solidFill>
                            <a:srgbClr val="595959"/>
                          </a:solidFill>
                          <a:effectLst/>
                          <a:latin typeface="+mj-lt"/>
                        </a:rPr>
                        <a:t>Vaste bijdrage (G4+wadden)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-24</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68883493"/>
                  </a:ext>
                </a:extLst>
              </a:tr>
              <a:tr h="248235">
                <a:tc>
                  <a:txBody>
                    <a:bodyPr/>
                    <a:lstStyle/>
                    <a:p>
                      <a:pPr algn="l" fontAlgn="b"/>
                      <a:r>
                        <a:rPr lang="en-GB" sz="1100" b="0" i="0" u="none" strike="noStrike">
                          <a:solidFill>
                            <a:srgbClr val="595959"/>
                          </a:solidFill>
                          <a:effectLst/>
                          <a:latin typeface="+mj-lt"/>
                        </a:rPr>
                        <a:t>Herindeling</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420683419"/>
                  </a:ext>
                </a:extLst>
              </a:tr>
              <a:tr h="248235">
                <a:tc>
                  <a:txBody>
                    <a:bodyPr/>
                    <a:lstStyle/>
                    <a:p>
                      <a:pPr algn="l" fontAlgn="b"/>
                      <a:r>
                        <a:rPr lang="en-GB" sz="1100" b="0" i="0" u="none" strike="noStrike">
                          <a:solidFill>
                            <a:srgbClr val="595959"/>
                          </a:solidFill>
                          <a:effectLst/>
                          <a:latin typeface="+mj-lt"/>
                        </a:rPr>
                        <a:t>Suppletie</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21</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65768054"/>
                  </a:ext>
                </a:extLst>
              </a:tr>
              <a:tr h="248235">
                <a:tc>
                  <a:txBody>
                    <a:bodyPr/>
                    <a:lstStyle/>
                    <a:p>
                      <a:pPr algn="l" fontAlgn="b"/>
                      <a:r>
                        <a:rPr lang="en-GB" sz="1100" b="0" i="0" u="none" strike="noStrike">
                          <a:solidFill>
                            <a:srgbClr val="595959"/>
                          </a:solidFill>
                          <a:effectLst/>
                          <a:latin typeface="+mj-lt"/>
                        </a:rPr>
                        <a:t>Aanvullende uitkeringen (ongealloceerde deel)</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156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127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335</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-179</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603873615"/>
                  </a:ext>
                </a:extLst>
              </a:tr>
              <a:tr h="248235">
                <a:tc>
                  <a:txBody>
                    <a:bodyPr/>
                    <a:lstStyle/>
                    <a:p>
                      <a:pPr algn="l" fontAlgn="b"/>
                      <a:r>
                        <a:rPr lang="en-GB" sz="1100" b="0" i="0" u="none" strike="noStrike">
                          <a:solidFill>
                            <a:srgbClr val="595959"/>
                          </a:solidFill>
                          <a:effectLst/>
                          <a:latin typeface="+mj-lt"/>
                        </a:rPr>
                        <a:t>Eigen middelen (belastingcapaciteit)</a:t>
                      </a:r>
                      <a:endParaRPr lang="en-GB"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-202</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-147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-55</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3535943"/>
                  </a:ext>
                </a:extLst>
              </a:tr>
              <a:tr h="248235">
                <a:tc>
                  <a:txBody>
                    <a:bodyPr/>
                    <a:lstStyle/>
                    <a:p>
                      <a:pPr algn="l"/>
                      <a:r>
                        <a:rPr lang="nl-NL" sz="1000" b="1">
                          <a:solidFill>
                            <a:schemeClr val="bg1"/>
                          </a:solidFill>
                          <a:latin typeface="+mj-lt"/>
                        </a:rPr>
                        <a:t>Totaal</a:t>
                      </a:r>
                      <a:endParaRPr lang="nl-NL" sz="1000" b="1" dirty="0">
                        <a:solidFill>
                          <a:schemeClr val="bg1"/>
                        </a:solidFill>
                        <a:latin typeface="+mj-lt"/>
                      </a:endParaRPr>
                    </a:p>
                  </a:txBody>
                  <a:tcPr marL="72000"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1.664</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1.258</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+405</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l"/>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1.866</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kumimoji="0" lang="nl-NL" sz="1000" b="1" i="0" u="none" strike="noStrike" kern="1200" cap="none" spc="0" normalizeH="0" baseline="0" noProof="0">
                          <a:ln>
                            <a:noFill/>
                          </a:ln>
                          <a:solidFill>
                            <a:prstClr val="white"/>
                          </a:solidFill>
                          <a:effectLst/>
                          <a:uLnTx/>
                          <a:uFillTx/>
                          <a:latin typeface="Corbel"/>
                          <a:ea typeface="+mn-ea"/>
                          <a:cs typeface="+mn-cs"/>
                        </a:rPr>
                        <a:t>-202</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249460262"/>
                  </a:ext>
                </a:extLst>
              </a:tr>
            </a:tbl>
          </a:graphicData>
        </a:graphic>
      </p:graphicFrame>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a:t>Dit is ca. €405 meer dan 4 vergelijkingsgemeenten</a:t>
            </a:r>
            <a:endParaRPr lang="nl-NL" dirty="0"/>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80</a:t>
            </a:fld>
            <a:endParaRPr lang="nl-NL"/>
          </a:p>
        </p:txBody>
      </p:sp>
      <p:sp>
        <p:nvSpPr>
          <p:cNvPr id="6" name="Text Placeholder 5">
            <a:extLst>
              <a:ext uri="{FF2B5EF4-FFF2-40B4-BE49-F238E27FC236}">
                <a16:creationId xmlns:a16="http://schemas.microsoft.com/office/drawing/2014/main" id="{DFC98597-ADCC-4AF9-A4F8-3310F7847CCA}"/>
              </a:ext>
            </a:extLst>
          </p:cNvPr>
          <p:cNvSpPr>
            <a:spLocks noGrp="1"/>
          </p:cNvSpPr>
          <p:nvPr>
            <p:ph type="body" sz="quarter" idx="20"/>
          </p:nvPr>
        </p:nvSpPr>
        <p:spPr/>
        <p:txBody>
          <a:bodyPr/>
          <a:lstStyle/>
          <a:p>
            <a:endParaRPr lang="nl-NL"/>
          </a:p>
        </p:txBody>
      </p:sp>
      <p:sp>
        <p:nvSpPr>
          <p:cNvPr id="11" name="Text Placeholder 10">
            <a:extLst>
              <a:ext uri="{FF2B5EF4-FFF2-40B4-BE49-F238E27FC236}">
                <a16:creationId xmlns:a16="http://schemas.microsoft.com/office/drawing/2014/main" id="{FFF46F0D-BEAC-4129-9B68-DFCA3F6E025C}"/>
              </a:ext>
            </a:extLst>
          </p:cNvPr>
          <p:cNvSpPr>
            <a:spLocks noGrp="1"/>
          </p:cNvSpPr>
          <p:nvPr>
            <p:ph type="body" sz="quarter" idx="14"/>
          </p:nvPr>
        </p:nvSpPr>
        <p:spPr/>
        <p:txBody>
          <a:bodyPr/>
          <a:lstStyle/>
          <a:p>
            <a:r>
              <a:rPr lang="nl-NL" dirty="0"/>
              <a:t>Totale uitkering gemeentefonds (aanvullend niet gealloceerd) per inwoner, </a:t>
            </a:r>
            <a:r>
              <a:rPr lang="nl-NL" b="0" dirty="0"/>
              <a:t>€ 000</a:t>
            </a:r>
          </a:p>
        </p:txBody>
      </p:sp>
      <p:sp>
        <p:nvSpPr>
          <p:cNvPr id="16" name="Text Placeholder 8">
            <a:extLst>
              <a:ext uri="{FF2B5EF4-FFF2-40B4-BE49-F238E27FC236}">
                <a16:creationId xmlns:a16="http://schemas.microsoft.com/office/drawing/2014/main" id="{D4822E0E-2DF9-4D17-BF1E-F1AB9A09895A}"/>
              </a:ext>
            </a:extLst>
          </p:cNvPr>
          <p:cNvSpPr txBox="1">
            <a:spLocks/>
          </p:cNvSpPr>
          <p:nvPr/>
        </p:nvSpPr>
        <p:spPr>
          <a:xfrm>
            <a:off x="705467" y="6630988"/>
            <a:ext cx="9799637" cy="16351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8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Bron: Gemeentefonds 2018 (stand feb 2019), Gemeentefonds 2019 (stand feb 2020), Gemeentefonds 2020 (stand mei 2020) , it’s public analyse</a:t>
            </a:r>
          </a:p>
        </p:txBody>
      </p:sp>
      <p:sp>
        <p:nvSpPr>
          <p:cNvPr id="17" name="Rectangle 16">
            <a:extLst>
              <a:ext uri="{FF2B5EF4-FFF2-40B4-BE49-F238E27FC236}">
                <a16:creationId xmlns:a16="http://schemas.microsoft.com/office/drawing/2014/main" id="{AE74F25A-076B-4214-A8B6-985C6980E0ED}"/>
              </a:ext>
            </a:extLst>
          </p:cNvPr>
          <p:cNvSpPr/>
          <p:nvPr/>
        </p:nvSpPr>
        <p:spPr>
          <a:xfrm>
            <a:off x="10322560" y="111760"/>
            <a:ext cx="1778000" cy="457200"/>
          </a:xfrm>
          <a:prstGeom prst="rect">
            <a:avLst/>
          </a:prstGeom>
          <a:solidFill>
            <a:schemeClr val="accent2"/>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Methodiek 1</a:t>
            </a:r>
            <a:br>
              <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b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Aanvullend </a:t>
            </a:r>
            <a:r>
              <a:rPr kumimoji="0" lang="nl-NL" sz="1000" b="1" i="0" u="sng" strike="noStrike" kern="1200" cap="none" spc="0" normalizeH="0" baseline="0" noProof="0" dirty="0">
                <a:ln>
                  <a:noFill/>
                </a:ln>
                <a:solidFill>
                  <a:schemeClr val="bg1"/>
                </a:solidFill>
                <a:effectLst/>
                <a:uLnTx/>
                <a:uFillTx/>
                <a:latin typeface="Corbel" panose="020B0503020204020204" pitchFamily="34" charset="0"/>
                <a:ea typeface="+mn-ea"/>
                <a:cs typeface="+mn-cs"/>
              </a:rPr>
              <a:t>niet</a:t>
            </a:r>
            <a:r>
              <a:rPr kumimoji="0" lang="nl-NL" sz="10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 gealloceersd</a:t>
            </a:r>
            <a:endParaRPr kumimoji="0" lang="nl-NL" sz="14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2" name="Rectangle 11">
            <a:extLst>
              <a:ext uri="{FF2B5EF4-FFF2-40B4-BE49-F238E27FC236}">
                <a16:creationId xmlns:a16="http://schemas.microsoft.com/office/drawing/2014/main" id="{E52259FB-2F43-45F1-8AB8-DFD8FB55AC1B}"/>
              </a:ext>
            </a:extLst>
          </p:cNvPr>
          <p:cNvSpPr/>
          <p:nvPr/>
        </p:nvSpPr>
        <p:spPr>
          <a:xfrm>
            <a:off x="6772212"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4 gemeenten</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3" name="Rectangle 12">
            <a:extLst>
              <a:ext uri="{FF2B5EF4-FFF2-40B4-BE49-F238E27FC236}">
                <a16:creationId xmlns:a16="http://schemas.microsoft.com/office/drawing/2014/main" id="{D898AD9E-D409-44CB-93C8-EC9A8F3BBE22}"/>
              </a:ext>
            </a:extLst>
          </p:cNvPr>
          <p:cNvSpPr/>
          <p:nvPr/>
        </p:nvSpPr>
        <p:spPr>
          <a:xfrm>
            <a:off x="9283764" y="1592263"/>
            <a:ext cx="2249424" cy="244800"/>
          </a:xfrm>
          <a:prstGeom prst="rect">
            <a:avLst/>
          </a:prstGeom>
          <a:solidFill>
            <a:srgbClr val="22777B"/>
          </a:solidFill>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000" b="1" dirty="0">
                <a:solidFill>
                  <a:schemeClr val="bg1"/>
                </a:solidFill>
                <a:latin typeface="Corbel" panose="020B0503020204020204" pitchFamily="34" charset="0"/>
                <a:cs typeface="+mn-cs"/>
              </a:rPr>
              <a:t>Vergelijking met Nederland</a:t>
            </a:r>
            <a:endParaRPr kumimoji="0" lang="nl-NL" sz="1000" b="1" i="0" u="none" strike="noStrike" kern="1200" cap="none" spc="0" normalizeH="0" baseline="0" noProof="0" dirty="0">
              <a:ln>
                <a:noFill/>
              </a:ln>
              <a:solidFill>
                <a:schemeClr val="bg1"/>
              </a:solidFill>
              <a:effectLst/>
              <a:uLnTx/>
              <a:uFillTx/>
              <a:latin typeface="Corbel" panose="020B0503020204020204" pitchFamily="34" charset="0"/>
              <a:cs typeface="+mn-cs"/>
            </a:endParaRPr>
          </a:p>
        </p:txBody>
      </p:sp>
      <p:sp>
        <p:nvSpPr>
          <p:cNvPr id="14" name="Extra Title 2">
            <a:extLst>
              <a:ext uri="{FF2B5EF4-FFF2-40B4-BE49-F238E27FC236}">
                <a16:creationId xmlns:a16="http://schemas.microsoft.com/office/drawing/2014/main" id="{A5D94305-F92F-4AB4-BAC4-C3CB18ACEAE0}"/>
              </a:ext>
            </a:extLst>
          </p:cNvPr>
          <p:cNvSpPr txBox="1">
            <a:spLocks/>
          </p:cNvSpPr>
          <p:nvPr/>
        </p:nvSpPr>
        <p:spPr>
          <a:xfrm>
            <a:off x="656864" y="266699"/>
            <a:ext cx="10866441" cy="930276"/>
          </a:xfrm>
          <a:prstGeom prst="rect">
            <a:avLst/>
          </a:prstGeom>
        </p:spPr>
        <p:txBody>
          <a:bodyPr vert="horz" lIns="36000" tIns="252000" rIns="36000" bIns="36000" rtlCol="0" anchor="t">
            <a:noAutofit/>
          </a:bodyPr>
          <a:lstStyle>
            <a:lvl1pPr algn="l" defTabSz="685800" rtl="0" eaLnBrk="1" latinLnBrk="0" hangingPunct="1">
              <a:lnSpc>
                <a:spcPct val="90000"/>
              </a:lnSpc>
              <a:spcBef>
                <a:spcPct val="0"/>
              </a:spcBef>
              <a:buNone/>
              <a:defRPr lang="nl-NL" sz="2800" b="1" kern="1200" dirty="0">
                <a:solidFill>
                  <a:schemeClr val="tx1">
                    <a:lumMod val="75000"/>
                    <a:lumOff val="25000"/>
                  </a:schemeClr>
                </a:solidFill>
                <a:latin typeface="Corbel" panose="020B0503020204020204" pitchFamily="34" charset="0"/>
                <a:ea typeface="+mj-ea"/>
                <a:cs typeface="+mj-cs"/>
              </a:defRPr>
            </a:lvl1pPr>
          </a:lstStyle>
          <a:p>
            <a:pPr fontAlgn="auto">
              <a:spcAft>
                <a:spcPts val="0"/>
              </a:spcAft>
            </a:pPr>
            <a:r>
              <a:rPr lang="nl-NL" sz="1800">
                <a:solidFill>
                  <a:srgbClr val="22777B"/>
                </a:solidFill>
              </a:rPr>
              <a:t>Samenvatting gemeente Sluis</a:t>
            </a:r>
            <a:endParaRPr lang="nl-NL" dirty="0"/>
          </a:p>
        </p:txBody>
      </p:sp>
    </p:spTree>
    <p:extLst>
      <p:ext uri="{BB962C8B-B14F-4D97-AF65-F5344CB8AC3E}">
        <p14:creationId xmlns:p14="http://schemas.microsoft.com/office/powerpoint/2010/main" val="399747147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40466083-F72D-47ED-AAED-6D271113F7FD}"/>
              </a:ext>
            </a:extLst>
          </p:cNvPr>
          <p:cNvGraphicFramePr>
            <a:graphicFrameLocks noChangeAspect="1"/>
          </p:cNvGraphicFramePr>
          <p:nvPr>
            <p:custDataLst>
              <p:tags r:id="rId1"/>
            </p:custDataLst>
            <p:extLst>
              <p:ext uri="{D42A27DB-BD31-4B8C-83A1-F6EECF244321}">
                <p14:modId xmlns:p14="http://schemas.microsoft.com/office/powerpoint/2010/main" val="5694072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8" hidden="1">
            <a:extLst>
              <a:ext uri="{FF2B5EF4-FFF2-40B4-BE49-F238E27FC236}">
                <a16:creationId xmlns:a16="http://schemas.microsoft.com/office/drawing/2014/main" id="{F2D1DB41-B223-433B-BA46-C7F230F19383}"/>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graphicFrame>
        <p:nvGraphicFramePr>
          <p:cNvPr id="12" name="Table 24">
            <a:extLst>
              <a:ext uri="{FF2B5EF4-FFF2-40B4-BE49-F238E27FC236}">
                <a16:creationId xmlns:a16="http://schemas.microsoft.com/office/drawing/2014/main" id="{9120C681-AC6D-4259-903A-EBBF6490FA6E}"/>
              </a:ext>
            </a:extLst>
          </p:cNvPr>
          <p:cNvGraphicFramePr>
            <a:graphicFrameLocks noGrp="1"/>
          </p:cNvGraphicFramePr>
          <p:nvPr>
            <p:extLst>
              <p:ext uri="{D42A27DB-BD31-4B8C-83A1-F6EECF244321}">
                <p14:modId xmlns:p14="http://schemas.microsoft.com/office/powerpoint/2010/main" val="2833969858"/>
              </p:ext>
            </p:extLst>
          </p:nvPr>
        </p:nvGraphicFramePr>
        <p:xfrm>
          <a:off x="705466" y="2136970"/>
          <a:ext cx="8008886" cy="1236780"/>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0405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17.181.084</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17.282.163</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incl. aanvullend (€ mln)</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29.326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30.903</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32.252</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Uitkering per inwoner</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1.707</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1.788</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1.866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bl>
          </a:graphicData>
        </a:graphic>
      </p:graphicFrame>
      <p:sp>
        <p:nvSpPr>
          <p:cNvPr id="3" name="Text Placeholder 2">
            <a:extLst>
              <a:ext uri="{FF2B5EF4-FFF2-40B4-BE49-F238E27FC236}">
                <a16:creationId xmlns:a16="http://schemas.microsoft.com/office/drawing/2014/main" id="{A1C11AE0-611F-4276-834E-E23D7C634362}"/>
              </a:ext>
            </a:extLst>
          </p:cNvPr>
          <p:cNvSpPr>
            <a:spLocks noGrp="1"/>
          </p:cNvSpPr>
          <p:nvPr>
            <p:ph type="body" sz="quarter" idx="16"/>
          </p:nvPr>
        </p:nvSpPr>
        <p:spPr/>
        <p:txBody>
          <a:bodyPr/>
          <a:lstStyle/>
          <a:p>
            <a:r>
              <a:rPr lang="nl-NL" dirty="0"/>
              <a:t>Ontwikkeling totale uitkering gemeentefonds, 2018 - 2020</a:t>
            </a:r>
          </a:p>
        </p:txBody>
      </p:sp>
      <p:sp>
        <p:nvSpPr>
          <p:cNvPr id="4" name="Title 3">
            <a:extLst>
              <a:ext uri="{FF2B5EF4-FFF2-40B4-BE49-F238E27FC236}">
                <a16:creationId xmlns:a16="http://schemas.microsoft.com/office/drawing/2014/main" id="{B3C39575-96B9-4B81-A12C-59D6D8D0A350}"/>
              </a:ext>
            </a:extLst>
          </p:cNvPr>
          <p:cNvSpPr>
            <a:spLocks noGrp="1"/>
          </p:cNvSpPr>
          <p:nvPr>
            <p:ph type="title"/>
          </p:nvPr>
        </p:nvSpPr>
        <p:spPr/>
        <p:txBody>
          <a:bodyPr/>
          <a:lstStyle/>
          <a:p>
            <a:r>
              <a:rPr lang="nl-NL" dirty="0"/>
              <a:t>Bijlage 2: </a:t>
            </a:r>
            <a:br>
              <a:rPr lang="nl-NL" dirty="0"/>
            </a:br>
            <a:r>
              <a:rPr lang="nl-NL" dirty="0"/>
              <a:t>Kwaliteitscontrole</a:t>
            </a:r>
          </a:p>
        </p:txBody>
      </p:sp>
      <p:sp>
        <p:nvSpPr>
          <p:cNvPr id="14" name="Text Placeholder 13">
            <a:extLst>
              <a:ext uri="{FF2B5EF4-FFF2-40B4-BE49-F238E27FC236}">
                <a16:creationId xmlns:a16="http://schemas.microsoft.com/office/drawing/2014/main" id="{DED4E4CA-661D-4DE0-8F0A-9D9E45135D8C}"/>
              </a:ext>
            </a:extLst>
          </p:cNvPr>
          <p:cNvSpPr>
            <a:spLocks noGrp="1"/>
          </p:cNvSpPr>
          <p:nvPr>
            <p:ph type="body" sz="quarter" idx="21"/>
          </p:nvPr>
        </p:nvSpPr>
        <p:spPr/>
        <p:txBody>
          <a:bodyPr/>
          <a:lstStyle/>
          <a:p>
            <a:endParaRPr lang="nl-NL"/>
          </a:p>
        </p:txBody>
      </p:sp>
      <p:graphicFrame>
        <p:nvGraphicFramePr>
          <p:cNvPr id="15" name="Table 24">
            <a:extLst>
              <a:ext uri="{FF2B5EF4-FFF2-40B4-BE49-F238E27FC236}">
                <a16:creationId xmlns:a16="http://schemas.microsoft.com/office/drawing/2014/main" id="{D3D41B72-D500-4892-A8C4-8CFE57E24B7B}"/>
              </a:ext>
            </a:extLst>
          </p:cNvPr>
          <p:cNvGraphicFramePr>
            <a:graphicFrameLocks noGrp="1"/>
          </p:cNvGraphicFramePr>
          <p:nvPr>
            <p:extLst>
              <p:ext uri="{D42A27DB-BD31-4B8C-83A1-F6EECF244321}">
                <p14:modId xmlns:p14="http://schemas.microsoft.com/office/powerpoint/2010/main" val="1222980088"/>
              </p:ext>
            </p:extLst>
          </p:nvPr>
        </p:nvGraphicFramePr>
        <p:xfrm>
          <a:off x="705466" y="4030198"/>
          <a:ext cx="8008886" cy="1737645"/>
        </p:xfrm>
        <a:graphic>
          <a:graphicData uri="http://schemas.openxmlformats.org/drawingml/2006/table">
            <a:tbl>
              <a:tblPr firstRow="1" bandRow="1">
                <a:tableStyleId>{5C22544A-7EE6-4342-B048-85BDC9FD1C3A}</a:tableStyleId>
              </a:tblPr>
              <a:tblGrid>
                <a:gridCol w="4368437">
                  <a:extLst>
                    <a:ext uri="{9D8B030D-6E8A-4147-A177-3AD203B41FA5}">
                      <a16:colId xmlns:a16="http://schemas.microsoft.com/office/drawing/2014/main" val="71743482"/>
                    </a:ext>
                  </a:extLst>
                </a:gridCol>
                <a:gridCol w="236799">
                  <a:extLst>
                    <a:ext uri="{9D8B030D-6E8A-4147-A177-3AD203B41FA5}">
                      <a16:colId xmlns:a16="http://schemas.microsoft.com/office/drawing/2014/main" val="937139751"/>
                    </a:ext>
                  </a:extLst>
                </a:gridCol>
                <a:gridCol w="1134550">
                  <a:extLst>
                    <a:ext uri="{9D8B030D-6E8A-4147-A177-3AD203B41FA5}">
                      <a16:colId xmlns:a16="http://schemas.microsoft.com/office/drawing/2014/main" val="3833710482"/>
                    </a:ext>
                  </a:extLst>
                </a:gridCol>
                <a:gridCol w="1134550">
                  <a:extLst>
                    <a:ext uri="{9D8B030D-6E8A-4147-A177-3AD203B41FA5}">
                      <a16:colId xmlns:a16="http://schemas.microsoft.com/office/drawing/2014/main" val="276612980"/>
                    </a:ext>
                  </a:extLst>
                </a:gridCol>
                <a:gridCol w="1134550">
                  <a:extLst>
                    <a:ext uri="{9D8B030D-6E8A-4147-A177-3AD203B41FA5}">
                      <a16:colId xmlns:a16="http://schemas.microsoft.com/office/drawing/2014/main" val="2040484953"/>
                    </a:ext>
                  </a:extLst>
                </a:gridCol>
              </a:tblGrid>
              <a:tr h="248235">
                <a:tc>
                  <a:txBody>
                    <a:bodyPr/>
                    <a:lstStyle/>
                    <a:p>
                      <a:pPr algn="l" fontAlgn="b"/>
                      <a:endParaRPr lang="nl-NL" sz="1100" b="0" i="0" u="none" strike="noStrike" noProof="0" dirty="0">
                        <a:solidFill>
                          <a:srgbClr val="595959"/>
                        </a:solidFill>
                        <a:effectLst/>
                        <a:latin typeface="+mj-lt"/>
                      </a:endParaRPr>
                    </a:p>
                  </a:txBody>
                  <a:tcPr marL="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hMerge="1">
                  <a:txBody>
                    <a:bodyPr/>
                    <a:lstStyle/>
                    <a:p>
                      <a:pPr algn="ct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266236892"/>
                  </a:ext>
                </a:extLst>
              </a:tr>
              <a:tr h="248235">
                <a:tc>
                  <a:txBody>
                    <a:bodyPr/>
                    <a:lstStyle/>
                    <a:p>
                      <a:pPr algn="l" fontAlgn="b"/>
                      <a:endParaRPr lang="nl-NL" sz="1100" b="0" i="0" u="none" strike="noStrike" noProof="0" dirty="0">
                        <a:solidFill>
                          <a:schemeClr val="bg1"/>
                        </a:solidFill>
                        <a:effectLst/>
                        <a:latin typeface="+mj-lt"/>
                      </a:endParaRPr>
                    </a:p>
                  </a:txBody>
                  <a:tcPr marL="72000" marR="0" marT="0" marB="0" anchor="b">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chemeClr val="bg1"/>
                          </a:solidFill>
                          <a:latin typeface="+mj-lt"/>
                        </a:rPr>
                        <a:t>2018</a:t>
                      </a:r>
                      <a:endParaRPr lang="nl-NL" sz="1000" b="1" dirty="0">
                        <a:solidFill>
                          <a:schemeClr val="bg1"/>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kern="1200">
                          <a:solidFill>
                            <a:schemeClr val="bg1"/>
                          </a:solidFill>
                          <a:latin typeface="+mn-lt"/>
                          <a:ea typeface="+mn-ea"/>
                          <a:cs typeface="+mn-cs"/>
                        </a:rPr>
                        <a:t>2019</a:t>
                      </a:r>
                      <a:endParaRPr lang="nl-NL" sz="1000" b="1" kern="1200" dirty="0">
                        <a:solidFill>
                          <a:schemeClr val="bg1"/>
                        </a:solidFill>
                        <a:latin typeface="+mn-lt"/>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tc>
                  <a:txBody>
                    <a:bodyPr/>
                    <a:lstStyle/>
                    <a:p>
                      <a:pPr algn="ctr"/>
                      <a:r>
                        <a:rPr lang="nl-NL" sz="1000" b="1">
                          <a:solidFill>
                            <a:schemeClr val="bg1"/>
                          </a:solidFill>
                          <a:latin typeface="+mj-lt"/>
                        </a:rPr>
                        <a:t>2020</a:t>
                      </a:r>
                      <a:endParaRPr lang="nl-NL" sz="1000" b="1" dirty="0">
                        <a:solidFill>
                          <a:schemeClr val="bg1"/>
                        </a:solidFill>
                        <a:latin typeface="+mj-lt"/>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22777B"/>
                    </a:solidFill>
                  </a:tcPr>
                </a:tc>
                <a:extLst>
                  <a:ext uri="{0D108BD9-81ED-4DB2-BD59-A6C34878D82A}">
                    <a16:rowId xmlns:a16="http://schemas.microsoft.com/office/drawing/2014/main" val="3503725534"/>
                  </a:ext>
                </a:extLst>
              </a:tr>
              <a:tr h="248235">
                <a:tc>
                  <a:txBody>
                    <a:bodyPr/>
                    <a:lstStyle/>
                    <a:p>
                      <a:pPr algn="l" fontAlgn="b"/>
                      <a:r>
                        <a:rPr lang="nl-NL" sz="1100" b="0" i="0" u="none" strike="noStrike">
                          <a:solidFill>
                            <a:srgbClr val="595959"/>
                          </a:solidFill>
                          <a:effectLst/>
                          <a:latin typeface="+mj-lt"/>
                        </a:rPr>
                        <a:t>Aantal inwoners</a:t>
                      </a:r>
                      <a:endParaRPr lang="nl-NL" sz="1100" b="0" i="0" u="none" strike="noStrike" noProof="0"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23.526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23.386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23.386</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803028539"/>
                  </a:ext>
                </a:extLst>
              </a:tr>
              <a:tr h="248235">
                <a:tc>
                  <a:txBody>
                    <a:bodyPr/>
                    <a:lstStyle/>
                    <a:p>
                      <a:pPr algn="l" fontAlgn="b"/>
                      <a:r>
                        <a:rPr lang="nl-NL" sz="1100" b="0" i="0" u="none" strike="noStrike">
                          <a:solidFill>
                            <a:srgbClr val="595959"/>
                          </a:solidFill>
                          <a:effectLst/>
                          <a:latin typeface="+mj-lt"/>
                        </a:rPr>
                        <a:t>Totale uitkering in document</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5671102"/>
                  </a:ext>
                </a:extLst>
              </a:tr>
              <a:tr h="248235">
                <a:tc>
                  <a:txBody>
                    <a:bodyPr/>
                    <a:lstStyle/>
                    <a:p>
                      <a:pPr algn="l" fontAlgn="b"/>
                      <a:r>
                        <a:rPr lang="nl-NL" sz="1100" b="0" i="0" u="none" strike="noStrike">
                          <a:solidFill>
                            <a:srgbClr val="595959"/>
                          </a:solidFill>
                          <a:effectLst/>
                          <a:latin typeface="+mj-lt"/>
                        </a:rPr>
                        <a:t>Totale uitkering in basisbestand</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nl-NL" sz="1000" b="1">
                          <a:solidFill>
                            <a:sysClr val="windowText" lastClr="000000"/>
                          </a:solidFill>
                          <a:latin typeface="+mj-lt"/>
                        </a:rPr>
                        <a:t>36</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37</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39</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390310026"/>
                  </a:ext>
                </a:extLst>
              </a:tr>
              <a:tr h="248235">
                <a:tc>
                  <a:txBody>
                    <a:bodyPr/>
                    <a:lstStyle/>
                    <a:p>
                      <a:pPr algn="l" fontAlgn="b"/>
                      <a:r>
                        <a:rPr lang="nl-NL" sz="1100" b="0" i="0" u="none" strike="noStrike">
                          <a:solidFill>
                            <a:srgbClr val="595959"/>
                          </a:solidFill>
                          <a:effectLst/>
                          <a:latin typeface="+mj-lt"/>
                        </a:rPr>
                        <a:t>Aansluiting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nl-NL" sz="1000" b="1">
                          <a:solidFill>
                            <a:sysClr val="windowText" lastClr="000000"/>
                          </a:solidFill>
                          <a:latin typeface="+mj-lt"/>
                        </a:rPr>
                        <a:t>100%</a:t>
                      </a:r>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lang="nl-NL" sz="1000" b="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0" u="none" strike="noStrike" kern="1200" cap="none" spc="0" normalizeH="0" baseline="0" noProof="0">
                          <a:ln>
                            <a:noFill/>
                          </a:ln>
                          <a:solidFill>
                            <a:sysClr val="windowText" lastClr="000000"/>
                          </a:solidFill>
                          <a:effectLst/>
                          <a:uLnTx/>
                          <a:uFillTx/>
                          <a:latin typeface="Corbel"/>
                          <a:ea typeface="+mn-ea"/>
                          <a:cs typeface="+mn-cs"/>
                        </a:rPr>
                        <a:t>100%</a:t>
                      </a:r>
                      <a:endParaRPr kumimoji="0" lang="nl-NL" sz="1000" b="1" i="0"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9944679"/>
                  </a:ext>
                </a:extLst>
              </a:tr>
              <a:tr h="248235">
                <a:tc>
                  <a:txBody>
                    <a:bodyPr/>
                    <a:lstStyle/>
                    <a:p>
                      <a:pPr algn="l" fontAlgn="b"/>
                      <a:r>
                        <a:rPr lang="nl-NL" sz="1100" b="0" i="0" u="none" strike="noStrike">
                          <a:solidFill>
                            <a:srgbClr val="595959"/>
                          </a:solidFill>
                          <a:effectLst/>
                          <a:latin typeface="+mj-lt"/>
                        </a:rPr>
                        <a:t>Afwijking indien aanwezig</a:t>
                      </a:r>
                      <a:endParaRPr lang="nl-NL" sz="1100" b="0" i="0" u="none" strike="noStrike" dirty="0">
                        <a:solidFill>
                          <a:srgbClr val="595959"/>
                        </a:solidFill>
                        <a:effectLst/>
                        <a:latin typeface="+mj-lt"/>
                      </a:endParaRPr>
                    </a:p>
                  </a:txBody>
                  <a:tcPr marL="72000" marR="0" marT="0" marB="0" anchor="b">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l"/>
                      <a:endParaRPr lang="nl-NL" sz="1000" b="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no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lang="nl-NL" sz="1000" b="1" i="1" dirty="0">
                        <a:solidFill>
                          <a:sysClr val="windowText" lastClr="000000"/>
                        </a:solidFill>
                        <a:latin typeface="+mj-lt"/>
                      </a:endParaRPr>
                    </a:p>
                  </a:txBody>
                  <a:tcPr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nl-NL" sz="1000" b="1" i="1" u="none" strike="noStrike" kern="1200" cap="none" spc="0" normalizeH="0" baseline="0" noProof="0">
                          <a:ln>
                            <a:noFill/>
                          </a:ln>
                          <a:solidFill>
                            <a:sysClr val="windowText" lastClr="000000"/>
                          </a:solidFill>
                          <a:effectLst/>
                          <a:uLnTx/>
                          <a:uFillTx/>
                          <a:latin typeface="Corbel"/>
                          <a:ea typeface="+mn-ea"/>
                          <a:cs typeface="+mn-cs"/>
                        </a:rPr>
                        <a:t>nvt</a:t>
                      </a:r>
                      <a:endParaRPr kumimoji="0" lang="nl-NL" sz="1000" b="1" i="1" u="none" strike="noStrike" kern="1200" cap="none" spc="0" normalizeH="0" baseline="0" noProof="0" dirty="0">
                        <a:ln>
                          <a:noFill/>
                        </a:ln>
                        <a:solidFill>
                          <a:sysClr val="windowText" lastClr="000000"/>
                        </a:solidFill>
                        <a:effectLst/>
                        <a:uLnTx/>
                        <a:uFillTx/>
                        <a:latin typeface="Corbel"/>
                        <a:ea typeface="+mn-ea"/>
                        <a:cs typeface="+mn-cs"/>
                      </a:endParaRPr>
                    </a:p>
                  </a:txBody>
                  <a:tcPr anchor="ctr">
                    <a:lnL w="6350" cap="flat" cmpd="sng" algn="ctr">
                      <a:solidFill>
                        <a:schemeClr val="bg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526817651"/>
                  </a:ext>
                </a:extLst>
              </a:tr>
            </a:tbl>
          </a:graphicData>
        </a:graphic>
      </p:graphicFrame>
      <p:sp>
        <p:nvSpPr>
          <p:cNvPr id="16" name="Text Placeholder 2">
            <a:extLst>
              <a:ext uri="{FF2B5EF4-FFF2-40B4-BE49-F238E27FC236}">
                <a16:creationId xmlns:a16="http://schemas.microsoft.com/office/drawing/2014/main" id="{36136D84-1969-424A-B146-BA626CBE9248}"/>
              </a:ext>
            </a:extLst>
          </p:cNvPr>
          <p:cNvSpPr txBox="1">
            <a:spLocks/>
          </p:cNvSpPr>
          <p:nvPr/>
        </p:nvSpPr>
        <p:spPr>
          <a:xfrm>
            <a:off x="666750" y="3628859"/>
            <a:ext cx="5332398" cy="247650"/>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nl-NL" sz="1400" b="1"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a:t>Kwaliteitscontrole gemeente Sluis, 2018 - 2020</a:t>
            </a:r>
            <a:endParaRPr lang="nl-NL" dirty="0"/>
          </a:p>
        </p:txBody>
      </p:sp>
    </p:spTree>
    <p:extLst>
      <p:ext uri="{BB962C8B-B14F-4D97-AF65-F5344CB8AC3E}">
        <p14:creationId xmlns:p14="http://schemas.microsoft.com/office/powerpoint/2010/main" val="325469793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Object 11" hidden="1">
            <a:extLst>
              <a:ext uri="{FF2B5EF4-FFF2-40B4-BE49-F238E27FC236}">
                <a16:creationId xmlns:a16="http://schemas.microsoft.com/office/drawing/2014/main" id="{E1865ACD-E1F4-4BB7-BDFA-84BF979962D8}"/>
              </a:ext>
            </a:extLst>
          </p:cNvPr>
          <p:cNvGraphicFramePr>
            <a:graphicFrameLocks noChangeAspect="1"/>
          </p:cNvGraphicFramePr>
          <p:nvPr>
            <p:custDataLst>
              <p:tags r:id="rId1"/>
            </p:custDataLst>
            <p:extLst>
              <p:ext uri="{D42A27DB-BD31-4B8C-83A1-F6EECF244321}">
                <p14:modId xmlns:p14="http://schemas.microsoft.com/office/powerpoint/2010/main" val="92820139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425" imgH="424" progId="TCLayout.ActiveDocument.1">
                  <p:embed/>
                </p:oleObj>
              </mc:Choice>
              <mc:Fallback>
                <p:oleObj name="think-cell Slide" r:id="rId4" imgW="425" imgH="424" progId="TCLayout.ActiveDocument.1">
                  <p:embed/>
                  <p:pic>
                    <p:nvPicPr>
                      <p:cNvPr id="0" name=""/>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Rectangle 10" hidden="1">
            <a:extLst>
              <a:ext uri="{FF2B5EF4-FFF2-40B4-BE49-F238E27FC236}">
                <a16:creationId xmlns:a16="http://schemas.microsoft.com/office/drawing/2014/main" id="{6A11ECBE-5550-4AE7-B238-CC668C136554}"/>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4" name="Slide Number Placeholder 3">
            <a:extLst>
              <a:ext uri="{FF2B5EF4-FFF2-40B4-BE49-F238E27FC236}">
                <a16:creationId xmlns:a16="http://schemas.microsoft.com/office/drawing/2014/main" id="{6B7DD5E1-4E98-43E2-A42D-8FA557DCE583}"/>
              </a:ext>
            </a:extLst>
          </p:cNvPr>
          <p:cNvSpPr>
            <a:spLocks noGrp="1"/>
          </p:cNvSpPr>
          <p:nvPr>
            <p:ph type="sldNum" sz="quarter" idx="12"/>
          </p:nvPr>
        </p:nvSpPr>
        <p:spPr/>
        <p:txBody>
          <a:bodyPr/>
          <a:lstStyle/>
          <a:p>
            <a:fld id="{DACF5B80-9BA5-46BF-AFF0-42D157F37955}" type="slidenum">
              <a:rPr lang="nl-NL" smtClean="0"/>
              <a:t>82</a:t>
            </a:fld>
            <a:endParaRPr lang="nl-NL"/>
          </a:p>
        </p:txBody>
      </p:sp>
      <p:sp>
        <p:nvSpPr>
          <p:cNvPr id="5" name="Text Placeholder 4">
            <a:extLst>
              <a:ext uri="{FF2B5EF4-FFF2-40B4-BE49-F238E27FC236}">
                <a16:creationId xmlns:a16="http://schemas.microsoft.com/office/drawing/2014/main" id="{5E2167CF-55E8-488F-980F-5E05A25026E5}"/>
              </a:ext>
            </a:extLst>
          </p:cNvPr>
          <p:cNvSpPr>
            <a:spLocks noGrp="1"/>
          </p:cNvSpPr>
          <p:nvPr>
            <p:ph type="body" sz="quarter" idx="20"/>
          </p:nvPr>
        </p:nvSpPr>
        <p:spPr/>
        <p:txBody>
          <a:bodyPr/>
          <a:lstStyle/>
          <a:p>
            <a:endParaRPr lang="nl-NL"/>
          </a:p>
        </p:txBody>
      </p:sp>
      <p:pic>
        <p:nvPicPr>
          <p:cNvPr id="7" name="Picture 6">
            <a:extLst>
              <a:ext uri="{FF2B5EF4-FFF2-40B4-BE49-F238E27FC236}">
                <a16:creationId xmlns:a16="http://schemas.microsoft.com/office/drawing/2014/main" id="{B57184CE-F402-430B-8DE9-A399176AAB5B}"/>
              </a:ext>
            </a:extLst>
          </p:cNvPr>
          <p:cNvPicPr>
            <a:picLocks noChangeAspect="1"/>
          </p:cNvPicPr>
          <p:nvPr/>
        </p:nvPicPr>
        <p:blipFill rotWithShape="1">
          <a:blip r:embed="rId6"/>
          <a:srcRect t="11141" r="18739"/>
          <a:stretch/>
        </p:blipFill>
        <p:spPr>
          <a:xfrm rot="205299">
            <a:off x="5438034" y="1955646"/>
            <a:ext cx="4904264" cy="4038726"/>
          </a:xfrm>
          <a:prstGeom prst="rect">
            <a:avLst/>
          </a:prstGeom>
          <a:ln>
            <a:solidFill>
              <a:srgbClr val="22777B"/>
            </a:solidFill>
          </a:ln>
        </p:spPr>
      </p:pic>
      <p:sp>
        <p:nvSpPr>
          <p:cNvPr id="10" name="Title 2">
            <a:extLst>
              <a:ext uri="{FF2B5EF4-FFF2-40B4-BE49-F238E27FC236}">
                <a16:creationId xmlns:a16="http://schemas.microsoft.com/office/drawing/2014/main" id="{180EE782-2DBB-4E68-BDD8-DF08F7B9403F}"/>
              </a:ext>
            </a:extLst>
          </p:cNvPr>
          <p:cNvSpPr>
            <a:spLocks noGrp="1"/>
          </p:cNvSpPr>
          <p:nvPr>
            <p:ph type="title"/>
          </p:nvPr>
        </p:nvSpPr>
        <p:spPr>
          <a:xfrm>
            <a:off x="666750" y="266700"/>
            <a:ext cx="10866438" cy="930275"/>
          </a:xfrm>
        </p:spPr>
        <p:txBody>
          <a:bodyPr/>
          <a:lstStyle/>
          <a:p>
            <a:r>
              <a:rPr lang="nl-NL" dirty="0"/>
              <a:t>Bijlage 3: </a:t>
            </a:r>
            <a:br>
              <a:rPr lang="nl-NL" dirty="0"/>
            </a:br>
            <a:r>
              <a:rPr lang="nl-NL" dirty="0"/>
              <a:t>Excel model beschikbaar online</a:t>
            </a:r>
          </a:p>
        </p:txBody>
      </p:sp>
      <p:sp>
        <p:nvSpPr>
          <p:cNvPr id="13" name="Rectangle: Rounded Corners 12">
            <a:hlinkClick r:id="rId7"/>
            <a:extLst>
              <a:ext uri="{FF2B5EF4-FFF2-40B4-BE49-F238E27FC236}">
                <a16:creationId xmlns:a16="http://schemas.microsoft.com/office/drawing/2014/main" id="{A9B39CCF-86D3-4518-AEEE-C0AB0ACFA0E2}"/>
              </a:ext>
            </a:extLst>
          </p:cNvPr>
          <p:cNvSpPr/>
          <p:nvPr/>
        </p:nvSpPr>
        <p:spPr>
          <a:xfrm>
            <a:off x="2029080" y="2662496"/>
            <a:ext cx="3622706" cy="2752531"/>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Meer detail per cluster of een vergelijking maken met andere gemeenten. Download de Excel versie van dit dashboard hier.</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pic>
        <p:nvPicPr>
          <p:cNvPr id="15" name="Content Placeholder 14" descr="Right pointing backhand index">
            <a:hlinkClick r:id="rId8"/>
            <a:extLst>
              <a:ext uri="{FF2B5EF4-FFF2-40B4-BE49-F238E27FC236}">
                <a16:creationId xmlns:a16="http://schemas.microsoft.com/office/drawing/2014/main" id="{61CD87FA-4A03-40B1-B75D-DC242A0AD92B}"/>
              </a:ext>
            </a:extLst>
          </p:cNvPr>
          <p:cNvPicPr>
            <a:picLocks noGrp="1" noChangeAspect="1"/>
          </p:cNvPicPr>
          <p:nvPr>
            <p:ph sz="quarter" idx="18"/>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rot="16200000">
            <a:off x="3383233" y="4099785"/>
            <a:ext cx="914400" cy="914400"/>
          </a:xfrm>
        </p:spPr>
      </p:pic>
    </p:spTree>
    <p:extLst>
      <p:ext uri="{BB962C8B-B14F-4D97-AF65-F5344CB8AC3E}">
        <p14:creationId xmlns:p14="http://schemas.microsoft.com/office/powerpoint/2010/main" val="108442565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E37992A-09FD-4C18-9EF4-7F0D3B31730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7E37992A-09FD-4C18-9EF4-7F0D3B317305}"/>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Rectangle 6" hidden="1">
            <a:extLst>
              <a:ext uri="{FF2B5EF4-FFF2-40B4-BE49-F238E27FC236}">
                <a16:creationId xmlns:a16="http://schemas.microsoft.com/office/drawing/2014/main" id="{E97132E8-4B27-41A6-ADFA-DEFA1FDDD179}"/>
              </a:ext>
            </a:extLst>
          </p:cNvPr>
          <p:cNvSpPr/>
          <p:nvPr>
            <p:custDataLst>
              <p:tags r:id="rId2"/>
            </p:custDataLst>
          </p:nvPr>
        </p:nvSpPr>
        <p:spPr>
          <a:xfrm>
            <a:off x="0" y="0"/>
            <a:ext cx="158750" cy="158750"/>
          </a:xfrm>
          <a:prstGeom prst="rect">
            <a:avLst/>
          </a:prstGeom>
          <a:solidFill>
            <a:schemeClr val="bg1">
              <a:lumMod val="95000"/>
            </a:schemeClr>
          </a:solidFill>
        </p:spPr>
        <p:txBody>
          <a:bodyPr wrap="none" lIns="0" tIns="0" rIns="0" bIns="0" numCol="1" spcCol="0" rtlCol="0" anchor="t" anchorCtr="0">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6" name="Rectangle 5">
            <a:extLst>
              <a:ext uri="{FF2B5EF4-FFF2-40B4-BE49-F238E27FC236}">
                <a16:creationId xmlns:a16="http://schemas.microsoft.com/office/drawing/2014/main" id="{2046CC36-BDB3-4F7F-9292-86EC6B64530E}"/>
              </a:ext>
            </a:extLst>
          </p:cNvPr>
          <p:cNvSpPr/>
          <p:nvPr/>
        </p:nvSpPr>
        <p:spPr>
          <a:xfrm>
            <a:off x="0" y="0"/>
            <a:ext cx="12192000" cy="6858000"/>
          </a:xfrm>
          <a:prstGeom prst="rect">
            <a:avLst/>
          </a:prstGeom>
          <a:solidFill>
            <a:srgbClr val="22777B"/>
          </a:solidFill>
        </p:spPr>
        <p:txBody>
          <a:bodyPr lIns="72000" rIns="72000" rtlCol="0" anchor="t">
            <a:noAutofit/>
          </a:bodyPr>
          <a:lstStyle/>
          <a:p>
            <a:pPr marL="0" marR="0" indent="0" algn="l" defTabSz="685800" rtl="0" eaLnBrk="1" fontAlgn="auto" latinLnBrk="0" hangingPunct="1">
              <a:lnSpc>
                <a:spcPct val="90000"/>
              </a:lnSpc>
              <a:spcBef>
                <a:spcPts val="750"/>
              </a:spcBef>
              <a:spcAft>
                <a:spcPts val="0"/>
              </a:spcAft>
              <a:buClr>
                <a:srgbClr val="FF0000"/>
              </a:buClr>
              <a:buSzTx/>
              <a:buFontTx/>
              <a:buNone/>
              <a:tabLst/>
            </a:pPr>
            <a:endParaRPr kumimoji="0" lang="nl-NL" sz="1400" b="0" i="0" u="none" strike="noStrike" kern="1200" cap="none" spc="0" normalizeH="0" baseline="0" noProof="0" dirty="0">
              <a:ln>
                <a:noFill/>
              </a:ln>
              <a:solidFill>
                <a:srgbClr val="000000"/>
              </a:solidFill>
              <a:effectLst/>
              <a:uLnTx/>
              <a:uFillTx/>
              <a:latin typeface="Corbel" panose="020B0503020204020204" pitchFamily="34" charset="0"/>
              <a:ea typeface="+mn-ea"/>
              <a:cs typeface="+mn-cs"/>
            </a:endParaRPr>
          </a:p>
        </p:txBody>
      </p:sp>
      <p:sp>
        <p:nvSpPr>
          <p:cNvPr id="2" name="Content Placeholder 1">
            <a:extLst>
              <a:ext uri="{FF2B5EF4-FFF2-40B4-BE49-F238E27FC236}">
                <a16:creationId xmlns:a16="http://schemas.microsoft.com/office/drawing/2014/main" id="{9E336A04-81C3-4DE3-9F44-102D23CF9B97}"/>
              </a:ext>
            </a:extLst>
          </p:cNvPr>
          <p:cNvSpPr>
            <a:spLocks noGrp="1"/>
          </p:cNvSpPr>
          <p:nvPr>
            <p:ph sz="quarter" idx="18"/>
          </p:nvPr>
        </p:nvSpPr>
        <p:spPr/>
        <p:txBody>
          <a:bodyPr/>
          <a:lstStyle/>
          <a:p>
            <a:r>
              <a:rPr lang="nl-NL" sz="2800" b="1" dirty="0">
                <a:solidFill>
                  <a:schemeClr val="bg1"/>
                </a:solidFill>
              </a:rPr>
              <a:t>it’s public</a:t>
            </a:r>
            <a:br>
              <a:rPr lang="nl-NL" sz="2800" b="1" dirty="0">
                <a:solidFill>
                  <a:schemeClr val="bg1"/>
                </a:solidFill>
              </a:rPr>
            </a:br>
            <a:br>
              <a:rPr lang="nl-NL" dirty="0">
                <a:solidFill>
                  <a:schemeClr val="bg1"/>
                </a:solidFill>
              </a:rPr>
            </a:br>
            <a:r>
              <a:rPr lang="nl-NL" dirty="0">
                <a:solidFill>
                  <a:schemeClr val="bg1"/>
                </a:solidFill>
              </a:rPr>
              <a:t>Plantage Middenlaan 62, 1018 DH, Amsterdam</a:t>
            </a:r>
            <a:br>
              <a:rPr lang="nl-NL" dirty="0">
                <a:solidFill>
                  <a:schemeClr val="bg1"/>
                </a:solidFill>
              </a:rPr>
            </a:br>
            <a:r>
              <a:rPr lang="nl-NL" u="sng" dirty="0">
                <a:solidFill>
                  <a:schemeClr val="bg1"/>
                </a:solidFill>
                <a:hlinkClick r:id="rId6">
                  <a:extLst>
                    <a:ext uri="{A12FA001-AC4F-418D-AE19-62706E023703}">
                      <ahyp:hlinkClr xmlns:ahyp="http://schemas.microsoft.com/office/drawing/2018/hyperlinkcolor" val="tx"/>
                    </a:ext>
                  </a:extLst>
                </a:hlinkClick>
              </a:rPr>
              <a:t>www.itspublic.nl</a:t>
            </a:r>
            <a:br>
              <a:rPr lang="nl-NL" u="sng" dirty="0">
                <a:solidFill>
                  <a:schemeClr val="bg1"/>
                </a:solidFill>
              </a:rPr>
            </a:br>
            <a:endParaRPr lang="nl-NL" dirty="0">
              <a:solidFill>
                <a:schemeClr val="bg1"/>
              </a:solidFill>
            </a:endParaRPr>
          </a:p>
          <a:p>
            <a:r>
              <a:rPr lang="nl-NL" dirty="0">
                <a:solidFill>
                  <a:schemeClr val="bg1"/>
                </a:solidFill>
              </a:rPr>
              <a:t>Voor vragen over deze publicatie:</a:t>
            </a:r>
            <a:br>
              <a:rPr lang="nl-NL" dirty="0">
                <a:solidFill>
                  <a:schemeClr val="bg1"/>
                </a:solidFill>
              </a:rPr>
            </a:br>
            <a:r>
              <a:rPr lang="nl-NL" dirty="0">
                <a:solidFill>
                  <a:schemeClr val="bg1"/>
                </a:solidFill>
              </a:rPr>
              <a:t>Kees van der Meeren (kees.vandermeeren@itspublic.nl)</a:t>
            </a:r>
          </a:p>
          <a:p>
            <a:endParaRPr lang="nl-NL" dirty="0">
              <a:solidFill>
                <a:schemeClr val="bg1"/>
              </a:solidFill>
            </a:endParaRPr>
          </a:p>
          <a:p>
            <a:endParaRPr lang="nl-NL" dirty="0">
              <a:solidFill>
                <a:schemeClr val="bg1"/>
              </a:solidFill>
            </a:endParaRPr>
          </a:p>
          <a:p>
            <a:r>
              <a:rPr kumimoji="0" lang="nl-NL" sz="1600" b="1" i="0" u="none" strike="noStrike" kern="1200" cap="none" spc="0" normalizeH="0" baseline="0" noProof="0" dirty="0">
                <a:ln>
                  <a:noFill/>
                </a:ln>
                <a:solidFill>
                  <a:schemeClr val="bg1"/>
                </a:solidFill>
                <a:effectLst/>
                <a:uLnTx/>
                <a:uFillTx/>
              </a:rPr>
              <a:t>Open source beleid</a:t>
            </a:r>
            <a:endParaRPr lang="nl-NL" sz="1600" b="1" dirty="0">
              <a:solidFill>
                <a:schemeClr val="bg1"/>
              </a:solidFill>
            </a:endParaRPr>
          </a:p>
          <a:p>
            <a:r>
              <a:rPr lang="nl-NL" dirty="0">
                <a:solidFill>
                  <a:schemeClr val="bg1"/>
                </a:solidFill>
              </a:rPr>
              <a:t>Gebruik van dit document is vrij, open te delen voor en door iedereen, in lijn met de Creative Commons Attribution 4.0 International License. Een kopie van deze licentie is hier te vinden: </a:t>
            </a:r>
            <a:r>
              <a:rPr lang="nl-NL" dirty="0">
                <a:solidFill>
                  <a:schemeClr val="bg1"/>
                </a:solidFill>
                <a:hlinkClick r:id="rId7">
                  <a:extLst>
                    <a:ext uri="{A12FA001-AC4F-418D-AE19-62706E023703}">
                      <ahyp:hlinkClr xmlns:ahyp="http://schemas.microsoft.com/office/drawing/2018/hyperlinkcolor" val="tx"/>
                    </a:ext>
                  </a:extLst>
                </a:hlinkClick>
              </a:rPr>
              <a:t>http://creativecommons.org/licenses/by/4.0/</a:t>
            </a:r>
            <a:endParaRPr lang="nl-NL" dirty="0">
              <a:solidFill>
                <a:schemeClr val="bg1"/>
              </a:solidFill>
            </a:endParaRPr>
          </a:p>
          <a:p>
            <a:endParaRPr lang="nl-NL" dirty="0">
              <a:solidFill>
                <a:schemeClr val="bg1"/>
              </a:solidFill>
            </a:endParaRPr>
          </a:p>
          <a:p>
            <a:endParaRPr lang="nl-NL" dirty="0">
              <a:solidFill>
                <a:schemeClr val="bg1"/>
              </a:solidFill>
            </a:endParaRPr>
          </a:p>
        </p:txBody>
      </p:sp>
      <p:sp>
        <p:nvSpPr>
          <p:cNvPr id="5" name="Slide Number Placeholder 4">
            <a:extLst>
              <a:ext uri="{FF2B5EF4-FFF2-40B4-BE49-F238E27FC236}">
                <a16:creationId xmlns:a16="http://schemas.microsoft.com/office/drawing/2014/main" id="{2F83D6CD-0DF4-43FF-87E6-CDDDA1F715E6}"/>
              </a:ext>
            </a:extLst>
          </p:cNvPr>
          <p:cNvSpPr>
            <a:spLocks noGrp="1"/>
          </p:cNvSpPr>
          <p:nvPr>
            <p:ph type="sldNum" sz="quarter" idx="12"/>
          </p:nvPr>
        </p:nvSpPr>
        <p:spPr/>
        <p:txBody>
          <a:bodyPr/>
          <a:lstStyle/>
          <a:p>
            <a:fld id="{992CD0B2-8AB2-4C6C-8876-E15753662C9B}" type="slidenum">
              <a:rPr lang="nl-NL" noProof="0" smtClean="0"/>
              <a:pPr/>
              <a:t>83</a:t>
            </a:fld>
            <a:endParaRPr lang="nl-NL" noProof="0" dirty="0"/>
          </a:p>
        </p:txBody>
      </p:sp>
      <p:pic>
        <p:nvPicPr>
          <p:cNvPr id="9" name="Picture 2" descr="cc">
            <a:extLst>
              <a:ext uri="{FF2B5EF4-FFF2-40B4-BE49-F238E27FC236}">
                <a16:creationId xmlns:a16="http://schemas.microsoft.com/office/drawing/2014/main" id="{667A40A4-8435-4961-B09C-3CD1FC945CB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3043" y="5378159"/>
            <a:ext cx="708216" cy="70821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by">
            <a:extLst>
              <a:ext uri="{FF2B5EF4-FFF2-40B4-BE49-F238E27FC236}">
                <a16:creationId xmlns:a16="http://schemas.microsoft.com/office/drawing/2014/main" id="{32460C19-D25F-4D28-990B-146947754F71}"/>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664167" y="5378159"/>
            <a:ext cx="708216" cy="708216"/>
          </a:xfrm>
          <a:prstGeom prst="rect">
            <a:avLst/>
          </a:prstGeom>
          <a:noFill/>
          <a:extLst>
            <a:ext uri="{909E8E84-426E-40DD-AFC4-6F175D3DCCD1}">
              <a14:hiddenFill xmlns:a14="http://schemas.microsoft.com/office/drawing/2010/main">
                <a:solidFill>
                  <a:srgbClr val="FFFFFF"/>
                </a:solidFill>
              </a14:hiddenFill>
            </a:ext>
          </a:extLst>
        </p:spPr>
      </p:pic>
      <p:sp>
        <p:nvSpPr>
          <p:cNvPr id="12" name="Content Placeholder 1">
            <a:extLst>
              <a:ext uri="{FF2B5EF4-FFF2-40B4-BE49-F238E27FC236}">
                <a16:creationId xmlns:a16="http://schemas.microsoft.com/office/drawing/2014/main" id="{8C289EBF-F132-4922-A949-32F3A07BF308}"/>
              </a:ext>
            </a:extLst>
          </p:cNvPr>
          <p:cNvSpPr txBox="1">
            <a:spLocks/>
          </p:cNvSpPr>
          <p:nvPr/>
        </p:nvSpPr>
        <p:spPr>
          <a:xfrm>
            <a:off x="6200787" y="1592263"/>
            <a:ext cx="5332401" cy="4716462"/>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lang="en-US" sz="1400" b="0" i="0" kern="1200" baseline="0" dirty="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lang="en-US" sz="1400" kern="1200" dirty="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lang="en-US" sz="1400" kern="1200" dirty="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lang="en-US"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lang="nl-NL"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endParaRPr lang="nl-NL" b="1" dirty="0">
              <a:solidFill>
                <a:schemeClr val="bg1"/>
              </a:solidFill>
            </a:endParaRPr>
          </a:p>
          <a:p>
            <a:pPr fontAlgn="auto">
              <a:spcAft>
                <a:spcPts val="0"/>
              </a:spcAft>
            </a:pPr>
            <a:r>
              <a:rPr lang="nl-NL" sz="1600" b="1" dirty="0">
                <a:solidFill>
                  <a:schemeClr val="bg1"/>
                </a:solidFill>
              </a:rPr>
              <a:t>Gebruikt materiaal in deze publicatie</a:t>
            </a:r>
          </a:p>
          <a:p>
            <a:pPr fontAlgn="auto">
              <a:spcAft>
                <a:spcPts val="0"/>
              </a:spcAft>
            </a:pPr>
            <a:r>
              <a:rPr lang="nl-NL" dirty="0">
                <a:solidFill>
                  <a:schemeClr val="bg1"/>
                </a:solidFill>
              </a:rPr>
              <a:t>Voorkant fotogroot: rechtenvrij</a:t>
            </a:r>
          </a:p>
          <a:p>
            <a:pPr fontAlgn="auto">
              <a:spcAft>
                <a:spcPts val="0"/>
              </a:spcAft>
            </a:pPr>
            <a:r>
              <a:rPr lang="nl-NL" dirty="0">
                <a:solidFill>
                  <a:schemeClr val="bg1"/>
                </a:solidFill>
              </a:rPr>
              <a:t>Iconen powerpoint: rechtenvrij</a:t>
            </a:r>
          </a:p>
          <a:p>
            <a:pPr fontAlgn="auto">
              <a:spcAft>
                <a:spcPts val="0"/>
              </a:spcAft>
            </a:pPr>
            <a:endParaRPr lang="nl-NL" dirty="0">
              <a:solidFill>
                <a:schemeClr val="bg1"/>
              </a:solidFill>
            </a:endParaRPr>
          </a:p>
          <a:p>
            <a:pPr fontAlgn="auto">
              <a:spcAft>
                <a:spcPts val="0"/>
              </a:spcAft>
            </a:pPr>
            <a:endParaRPr lang="nl-NL" dirty="0">
              <a:solidFill>
                <a:schemeClr val="bg1"/>
              </a:solidFill>
            </a:endParaRPr>
          </a:p>
        </p:txBody>
      </p:sp>
    </p:spTree>
    <p:extLst>
      <p:ext uri="{BB962C8B-B14F-4D97-AF65-F5344CB8AC3E}">
        <p14:creationId xmlns:p14="http://schemas.microsoft.com/office/powerpoint/2010/main" val="26748414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C6F40BB-7CE4-449A-A0C0-D10736D703D9}"/>
              </a:ext>
            </a:extLst>
          </p:cNvPr>
          <p:cNvGraphicFramePr>
            <a:graphicFrameLocks noChangeAspect="1"/>
          </p:cNvGraphicFramePr>
          <p:nvPr>
            <p:custDataLst>
              <p:tags r:id="rId1"/>
            </p:custDataLst>
            <p:extLst>
              <p:ext uri="{D42A27DB-BD31-4B8C-83A1-F6EECF244321}">
                <p14:modId xmlns:p14="http://schemas.microsoft.com/office/powerpoint/2010/main" val="4888550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7" name="Object 6" hidden="1">
                        <a:extLst>
                          <a:ext uri="{FF2B5EF4-FFF2-40B4-BE49-F238E27FC236}">
                            <a16:creationId xmlns:a16="http://schemas.microsoft.com/office/drawing/2014/main" id="{3C6F40BB-7CE4-449A-A0C0-D10736D703D9}"/>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hidden="1">
            <a:extLst>
              <a:ext uri="{FF2B5EF4-FFF2-40B4-BE49-F238E27FC236}">
                <a16:creationId xmlns:a16="http://schemas.microsoft.com/office/drawing/2014/main" id="{C8D7DDCB-6DD8-4DD0-B865-BDFBC6F3825C}"/>
              </a:ext>
            </a:extLst>
          </p:cNvPr>
          <p:cNvSpPr/>
          <p:nvPr>
            <p:custDataLst>
              <p:tags r:id="rId2"/>
            </p:custDataLst>
          </p:nvPr>
        </p:nvSpPr>
        <p:spPr>
          <a:xfrm>
            <a:off x="0" y="0"/>
            <a:ext cx="158750" cy="158750"/>
          </a:xfrm>
          <a:prstGeom prst="rect">
            <a:avLst/>
          </a:prstGeom>
          <a:solidFill>
            <a:srgbClr val="FFFF00"/>
          </a:solidFill>
        </p:spPr>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defTabSz="685800" fontAlgn="auto">
              <a:lnSpc>
                <a:spcPct val="90000"/>
              </a:lnSpc>
              <a:spcBef>
                <a:spcPts val="750"/>
              </a:spcBef>
              <a:spcAft>
                <a:spcPts val="0"/>
              </a:spcAft>
              <a:buClr>
                <a:srgbClr val="FF0000"/>
              </a:buClr>
            </a:pPr>
            <a:endParaRPr kumimoji="0" lang="nl-NL" sz="2800" b="1" u="none" strike="noStrike" kern="1200" cap="none" spc="0" normalizeH="0" noProof="0" dirty="0">
              <a:ln>
                <a:noFill/>
              </a:ln>
              <a:solidFill>
                <a:srgbClr val="000000"/>
              </a:solidFill>
              <a:effectLst/>
              <a:uLnTx/>
              <a:uFillTx/>
              <a:latin typeface="Corbel" panose="020B0503020204020204" pitchFamily="34" charset="0"/>
              <a:ea typeface="+mj-ea"/>
              <a:cs typeface="+mj-cs"/>
              <a:sym typeface="Corbel" panose="020B0503020204020204" pitchFamily="34" charset="0"/>
            </a:endParaRPr>
          </a:p>
        </p:txBody>
      </p:sp>
      <p:sp>
        <p:nvSpPr>
          <p:cNvPr id="3" name="Title 2">
            <a:extLst>
              <a:ext uri="{FF2B5EF4-FFF2-40B4-BE49-F238E27FC236}">
                <a16:creationId xmlns:a16="http://schemas.microsoft.com/office/drawing/2014/main" id="{8896F8EC-C4FC-4142-9447-2AE09FC38850}"/>
              </a:ext>
            </a:extLst>
          </p:cNvPr>
          <p:cNvSpPr>
            <a:spLocks noGrp="1"/>
          </p:cNvSpPr>
          <p:nvPr>
            <p:ph type="title"/>
          </p:nvPr>
        </p:nvSpPr>
        <p:spPr/>
        <p:txBody>
          <a:bodyPr/>
          <a:lstStyle/>
          <a:p>
            <a:r>
              <a:rPr lang="nl-NL" sz="1800" dirty="0">
                <a:solidFill>
                  <a:srgbClr val="22777B"/>
                </a:solidFill>
              </a:rPr>
              <a:t>Introductie gemeentefonds en document</a:t>
            </a:r>
            <a:br>
              <a:rPr lang="nl-NL" dirty="0"/>
            </a:br>
            <a:r>
              <a:rPr lang="nl-NL" dirty="0"/>
              <a:t>Bronnen van de uitkeringen</a:t>
            </a:r>
          </a:p>
        </p:txBody>
      </p:sp>
      <p:sp>
        <p:nvSpPr>
          <p:cNvPr id="4" name="Slide Number Placeholder 3">
            <a:extLst>
              <a:ext uri="{FF2B5EF4-FFF2-40B4-BE49-F238E27FC236}">
                <a16:creationId xmlns:a16="http://schemas.microsoft.com/office/drawing/2014/main" id="{2C80CDD2-0178-41E7-AE6C-D5291D36AFCF}"/>
              </a:ext>
            </a:extLst>
          </p:cNvPr>
          <p:cNvSpPr>
            <a:spLocks noGrp="1"/>
          </p:cNvSpPr>
          <p:nvPr>
            <p:ph type="sldNum" sz="quarter" idx="12"/>
          </p:nvPr>
        </p:nvSpPr>
        <p:spPr/>
        <p:txBody>
          <a:bodyPr/>
          <a:lstStyle/>
          <a:p>
            <a:fld id="{DACF5B80-9BA5-46BF-AFF0-42D157F37955}" type="slidenum">
              <a:rPr lang="nl-NL" smtClean="0"/>
              <a:t>9</a:t>
            </a:fld>
            <a:endParaRPr lang="nl-NL"/>
          </a:p>
        </p:txBody>
      </p:sp>
      <p:sp>
        <p:nvSpPr>
          <p:cNvPr id="6" name="Text Placeholder 5">
            <a:extLst>
              <a:ext uri="{FF2B5EF4-FFF2-40B4-BE49-F238E27FC236}">
                <a16:creationId xmlns:a16="http://schemas.microsoft.com/office/drawing/2014/main" id="{E6A3997C-08F6-41D7-874B-A3C5FFE8F9EC}"/>
              </a:ext>
            </a:extLst>
          </p:cNvPr>
          <p:cNvSpPr>
            <a:spLocks noGrp="1"/>
          </p:cNvSpPr>
          <p:nvPr>
            <p:ph type="body" sz="quarter" idx="20"/>
          </p:nvPr>
        </p:nvSpPr>
        <p:spPr/>
        <p:txBody>
          <a:bodyPr/>
          <a:lstStyle/>
          <a:p>
            <a:endParaRPr lang="nl-NL"/>
          </a:p>
        </p:txBody>
      </p:sp>
      <p:sp>
        <p:nvSpPr>
          <p:cNvPr id="13" name="Rectangle: Rounded Corners 12">
            <a:extLst>
              <a:ext uri="{FF2B5EF4-FFF2-40B4-BE49-F238E27FC236}">
                <a16:creationId xmlns:a16="http://schemas.microsoft.com/office/drawing/2014/main" id="{77D80FB5-51A5-4694-ABEC-00D79A7351AC}"/>
              </a:ext>
            </a:extLst>
          </p:cNvPr>
          <p:cNvSpPr/>
          <p:nvPr/>
        </p:nvSpPr>
        <p:spPr>
          <a:xfrm>
            <a:off x="4233670" y="1694900"/>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2020</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4" name="Rectangle: Rounded Corners 13">
            <a:extLst>
              <a:ext uri="{FF2B5EF4-FFF2-40B4-BE49-F238E27FC236}">
                <a16:creationId xmlns:a16="http://schemas.microsoft.com/office/drawing/2014/main" id="{2A1B7DF8-C8F1-43BB-83A9-3884A09783B7}"/>
              </a:ext>
            </a:extLst>
          </p:cNvPr>
          <p:cNvSpPr/>
          <p:nvPr/>
        </p:nvSpPr>
        <p:spPr>
          <a:xfrm>
            <a:off x="6426366" y="1694900"/>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Meicirculaire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5" name="Content Placeholder 18">
            <a:extLst>
              <a:ext uri="{FF2B5EF4-FFF2-40B4-BE49-F238E27FC236}">
                <a16:creationId xmlns:a16="http://schemas.microsoft.com/office/drawing/2014/main" id="{3A3BD823-2939-415A-ADBB-08005B378272}"/>
              </a:ext>
            </a:extLst>
          </p:cNvPr>
          <p:cNvSpPr txBox="1">
            <a:spLocks/>
          </p:cNvSpPr>
          <p:nvPr/>
        </p:nvSpPr>
        <p:spPr>
          <a:xfrm>
            <a:off x="666748" y="1592263"/>
            <a:ext cx="3121481" cy="504946"/>
          </a:xfrm>
          <a:prstGeom prst="rect">
            <a:avLst/>
          </a:prstGeom>
        </p:spPr>
        <p:txBody>
          <a:bodyPr vert="horz" lIns="36000" tIns="36000" rIns="36000" bIns="36000" rtlCol="0">
            <a:noAutofit/>
          </a:bodyPr>
          <a:lstStyle>
            <a:lvl1pPr marL="0" indent="0" algn="l" defTabSz="685800" rtl="0" eaLnBrk="1" latinLnBrk="0" hangingPunct="1">
              <a:lnSpc>
                <a:spcPct val="90000"/>
              </a:lnSpc>
              <a:spcBef>
                <a:spcPts val="750"/>
              </a:spcBef>
              <a:buClr>
                <a:srgbClr val="FF0000"/>
              </a:buClr>
              <a:buFontTx/>
              <a:buNone/>
              <a:defRPr sz="1400" b="0" i="0" kern="1200" baseline="0">
                <a:solidFill>
                  <a:srgbClr val="000000"/>
                </a:solidFill>
                <a:latin typeface="Corbel" panose="020B0503020204020204" pitchFamily="34" charset="0"/>
                <a:ea typeface="+mn-ea"/>
                <a:cs typeface="+mn-cs"/>
              </a:defRPr>
            </a:lvl1pPr>
            <a:lvl2pPr marL="185738" indent="-185738" algn="l" defTabSz="685800" rtl="0" eaLnBrk="1" latinLnBrk="0" hangingPunct="1">
              <a:lnSpc>
                <a:spcPct val="90000"/>
              </a:lnSpc>
              <a:spcBef>
                <a:spcPts val="375"/>
              </a:spcBef>
              <a:buClr>
                <a:schemeClr val="tx2"/>
              </a:buClr>
              <a:buFont typeface="Wingdings" panose="05000000000000000000" pitchFamily="2" charset="2"/>
              <a:buChar char="§"/>
              <a:defRPr sz="1400" kern="1200">
                <a:solidFill>
                  <a:srgbClr val="000000"/>
                </a:solidFill>
                <a:latin typeface="Corbel" panose="020B0503020204020204" pitchFamily="34" charset="0"/>
                <a:ea typeface="+mn-ea"/>
                <a:cs typeface="+mn-cs"/>
              </a:defRPr>
            </a:lvl2pPr>
            <a:lvl3pPr marL="357188" indent="-176213"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3pPr>
            <a:lvl4pPr marL="542925" indent="-180975"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4pPr>
            <a:lvl5pPr marL="714375" indent="-171450" algn="l" defTabSz="685800" rtl="0" eaLnBrk="1" latinLnBrk="0" hangingPunct="1">
              <a:lnSpc>
                <a:spcPct val="90000"/>
              </a:lnSpc>
              <a:spcBef>
                <a:spcPts val="375"/>
              </a:spcBef>
              <a:buClr>
                <a:schemeClr val="tx2"/>
              </a:buClr>
              <a:buSzPct val="100000"/>
              <a:buFontTx/>
              <a:buChar char="-"/>
              <a:defRPr sz="1400" kern="1200">
                <a:solidFill>
                  <a:srgbClr val="000000"/>
                </a:solidFill>
                <a:latin typeface="Corbel" panose="020B0503020204020204" pitchFamily="34" charset="0"/>
                <a:ea typeface="+mn-ea"/>
                <a:cs typeface="+mn-cs"/>
              </a:defRPr>
            </a:lvl5pPr>
            <a:lvl6pPr marL="89535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6pPr>
            <a:lvl7pPr marL="107632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7pPr>
            <a:lvl8pPr marL="1257300"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8pPr>
            <a:lvl9pPr marL="1438275" indent="-180975" algn="l" defTabSz="685800" rtl="0" eaLnBrk="1" latinLnBrk="0" hangingPunct="1">
              <a:lnSpc>
                <a:spcPct val="90000"/>
              </a:lnSpc>
              <a:spcBef>
                <a:spcPts val="375"/>
              </a:spcBef>
              <a:buClr>
                <a:schemeClr val="tx2"/>
              </a:buClr>
              <a:buFontTx/>
              <a:buChar char="-"/>
              <a:defRPr sz="1400" kern="1200">
                <a:solidFill>
                  <a:srgbClr val="000000"/>
                </a:solidFill>
                <a:latin typeface="+mn-lt"/>
                <a:ea typeface="+mn-ea"/>
                <a:cs typeface="+mn-cs"/>
              </a:defRPr>
            </a:lvl9pPr>
          </a:lstStyle>
          <a:p>
            <a:pPr fontAlgn="auto">
              <a:spcAft>
                <a:spcPts val="0"/>
              </a:spcAft>
            </a:pPr>
            <a:r>
              <a:rPr lang="nl-NL" dirty="0"/>
              <a:t>Let op: de uitkeringen uit het gemeentefonds worden iedere circulaire geupdate. Zowel de uitkeringen in het lopende jaar als de uitkeringen uit het jaar ervoor. De wijzigingen worden steeds beperkter.</a:t>
            </a:r>
          </a:p>
          <a:p>
            <a:pPr fontAlgn="auto">
              <a:spcAft>
                <a:spcPts val="0"/>
              </a:spcAft>
            </a:pPr>
            <a:r>
              <a:rPr lang="nl-NL" dirty="0"/>
              <a:t>Van het actuele jaar </a:t>
            </a:r>
            <a:r>
              <a:rPr lang="en-GB" dirty="0"/>
              <a:t>(T) </a:t>
            </a:r>
            <a:r>
              <a:rPr lang="nl-NL" dirty="0"/>
              <a:t>en het jaar daarvoor (T-1) worden iedere keer de laatste gegevens gebruikt. Voor het jaar daarvoor (T-2) worden de laatste wijzigingen niet opnieuw verwerkt, hierdoor kunnen in dit rapport voor de 2018 getallen kleine afwijkingen ontstaan.</a:t>
            </a:r>
          </a:p>
        </p:txBody>
      </p:sp>
      <p:sp>
        <p:nvSpPr>
          <p:cNvPr id="16" name="Rectangle: Rounded Corners 15">
            <a:extLst>
              <a:ext uri="{FF2B5EF4-FFF2-40B4-BE49-F238E27FC236}">
                <a16:creationId xmlns:a16="http://schemas.microsoft.com/office/drawing/2014/main" id="{067D4AB7-C0B0-4DB4-AF6B-71486E23C2BB}"/>
              </a:ext>
            </a:extLst>
          </p:cNvPr>
          <p:cNvSpPr/>
          <p:nvPr/>
        </p:nvSpPr>
        <p:spPr>
          <a:xfrm>
            <a:off x="4233670" y="271040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2019</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7" name="Rectangle: Rounded Corners 16">
            <a:extLst>
              <a:ext uri="{FF2B5EF4-FFF2-40B4-BE49-F238E27FC236}">
                <a16:creationId xmlns:a16="http://schemas.microsoft.com/office/drawing/2014/main" id="{5E1B9466-062B-43B3-97CD-BAC4F298E10B}"/>
              </a:ext>
            </a:extLst>
          </p:cNvPr>
          <p:cNvSpPr/>
          <p:nvPr/>
        </p:nvSpPr>
        <p:spPr>
          <a:xfrm>
            <a:off x="6426366" y="271040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2020</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18" name="Rectangle: Rounded Corners 17">
            <a:extLst>
              <a:ext uri="{FF2B5EF4-FFF2-40B4-BE49-F238E27FC236}">
                <a16:creationId xmlns:a16="http://schemas.microsoft.com/office/drawing/2014/main" id="{E38DA81C-A753-4D1C-A5D9-0A6D0A62CD3E}"/>
              </a:ext>
            </a:extLst>
          </p:cNvPr>
          <p:cNvSpPr/>
          <p:nvPr/>
        </p:nvSpPr>
        <p:spPr>
          <a:xfrm>
            <a:off x="4233670" y="3731209"/>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lang="nl-NL" sz="1600" b="1">
                <a:solidFill>
                  <a:schemeClr val="bg1"/>
                </a:solidFill>
                <a:latin typeface="Corbel" panose="020B0503020204020204" pitchFamily="34" charset="0"/>
                <a:cs typeface="+mn-cs"/>
              </a:rPr>
              <a:t>2018</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19" name="Rectangle: Rounded Corners 18">
            <a:extLst>
              <a:ext uri="{FF2B5EF4-FFF2-40B4-BE49-F238E27FC236}">
                <a16:creationId xmlns:a16="http://schemas.microsoft.com/office/drawing/2014/main" id="{F68FDF04-3B4D-4A62-A6F0-83C405AE00BD}"/>
              </a:ext>
            </a:extLst>
          </p:cNvPr>
          <p:cNvSpPr/>
          <p:nvPr/>
        </p:nvSpPr>
        <p:spPr>
          <a:xfrm>
            <a:off x="6426366" y="3731209"/>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2019</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
        <p:nvSpPr>
          <p:cNvPr id="20" name="Rectangle: Rounded Corners 19">
            <a:extLst>
              <a:ext uri="{FF2B5EF4-FFF2-40B4-BE49-F238E27FC236}">
                <a16:creationId xmlns:a16="http://schemas.microsoft.com/office/drawing/2014/main" id="{243D29A9-7EFC-4D01-82B6-31C10AF2C9D2}"/>
              </a:ext>
            </a:extLst>
          </p:cNvPr>
          <p:cNvSpPr/>
          <p:nvPr/>
        </p:nvSpPr>
        <p:spPr>
          <a:xfrm>
            <a:off x="4233670" y="4749363"/>
            <a:ext cx="2017841" cy="852357"/>
          </a:xfrm>
          <a:prstGeom prst="roundRect">
            <a:avLst>
              <a:gd name="adj" fmla="val 3088"/>
            </a:avLst>
          </a:prstGeom>
          <a:solidFill>
            <a:srgbClr val="22777B"/>
          </a:solidFill>
          <a:ln w="19050">
            <a:solidFill>
              <a:srgbClr val="22777B"/>
            </a:solid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solidFill>
                  <a:schemeClr val="bg1"/>
                </a:solidFill>
                <a:effectLst/>
                <a:uLnTx/>
                <a:uFillTx/>
                <a:latin typeface="Corbel" panose="020B0503020204020204" pitchFamily="34" charset="0"/>
                <a:ea typeface="+mn-ea"/>
                <a:cs typeface="+mn-cs"/>
              </a:rPr>
              <a:t>2017</a:t>
            </a:r>
            <a:endParaRPr kumimoji="0" lang="nl-NL" sz="1200" i="0" u="none" strike="noStrike" kern="1200" cap="none" spc="0" normalizeH="0" baseline="0" noProof="0" dirty="0">
              <a:ln>
                <a:noFill/>
              </a:ln>
              <a:solidFill>
                <a:schemeClr val="bg1"/>
              </a:solidFill>
              <a:effectLst/>
              <a:uLnTx/>
              <a:uFillTx/>
              <a:latin typeface="Corbel" panose="020B0503020204020204" pitchFamily="34" charset="0"/>
              <a:ea typeface="+mn-ea"/>
              <a:cs typeface="+mn-cs"/>
            </a:endParaRPr>
          </a:p>
        </p:txBody>
      </p:sp>
      <p:sp>
        <p:nvSpPr>
          <p:cNvPr id="21" name="Rectangle: Rounded Corners 20">
            <a:extLst>
              <a:ext uri="{FF2B5EF4-FFF2-40B4-BE49-F238E27FC236}">
                <a16:creationId xmlns:a16="http://schemas.microsoft.com/office/drawing/2014/main" id="{830E647B-846A-4492-9251-CF293BFF7AC6}"/>
              </a:ext>
            </a:extLst>
          </p:cNvPr>
          <p:cNvSpPr/>
          <p:nvPr/>
        </p:nvSpPr>
        <p:spPr>
          <a:xfrm>
            <a:off x="6426366" y="4749363"/>
            <a:ext cx="4891668" cy="852357"/>
          </a:xfrm>
          <a:prstGeom prst="roundRect">
            <a:avLst>
              <a:gd name="adj" fmla="val 3088"/>
            </a:avLst>
          </a:prstGeom>
          <a:solidFill>
            <a:schemeClr val="bg1">
              <a:lumMod val="85000"/>
            </a:schemeClr>
          </a:solidFill>
          <a:ln w="19050">
            <a:noFill/>
          </a:ln>
        </p:spPr>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indent="0" algn="ctr" defTabSz="685800" rtl="0" eaLnBrk="1" fontAlgn="auto" latinLnBrk="0" hangingPunct="1">
              <a:lnSpc>
                <a:spcPct val="90000"/>
              </a:lnSpc>
              <a:spcBef>
                <a:spcPts val="750"/>
              </a:spcBef>
              <a:spcAft>
                <a:spcPts val="0"/>
              </a:spcAft>
              <a:buClr>
                <a:srgbClr val="FF0000"/>
              </a:buClr>
              <a:buSzTx/>
              <a:buFontTx/>
              <a:buNone/>
              <a:tabLst/>
            </a:pPr>
            <a:r>
              <a:rPr kumimoji="0" lang="nl-NL" sz="1600" b="1" i="0" u="none" strike="noStrike" kern="1200" cap="none" spc="0" normalizeH="0" baseline="0" noProof="0" dirty="0">
                <a:ln>
                  <a:noFill/>
                </a:ln>
                <a:effectLst/>
                <a:uLnTx/>
                <a:uFillTx/>
                <a:latin typeface="Corbel" panose="020B0503020204020204" pitchFamily="34" charset="0"/>
                <a:ea typeface="+mn-ea"/>
                <a:cs typeface="+mn-cs"/>
              </a:rPr>
              <a:t>Stand jan 2018</a:t>
            </a:r>
            <a:br>
              <a:rPr kumimoji="0" lang="nl-NL" sz="1600" b="1" i="0" u="none" strike="noStrike" kern="1200" cap="none" spc="0" normalizeH="0" baseline="0" noProof="0" dirty="0">
                <a:ln>
                  <a:noFill/>
                </a:ln>
                <a:effectLst/>
                <a:uLnTx/>
                <a:uFillTx/>
                <a:latin typeface="Corbel" panose="020B0503020204020204" pitchFamily="34" charset="0"/>
                <a:ea typeface="+mn-ea"/>
                <a:cs typeface="+mn-cs"/>
              </a:rPr>
            </a:br>
            <a:r>
              <a:rPr kumimoji="0" lang="nl-NL" sz="1000" i="0" u="none" strike="noStrike" kern="1200" cap="none" spc="0" normalizeH="0" baseline="0" noProof="0" dirty="0">
                <a:ln>
                  <a:noFill/>
                </a:ln>
                <a:effectLst/>
                <a:uLnTx/>
                <a:uFillTx/>
                <a:latin typeface="Corbel" panose="020B0503020204020204" pitchFamily="34" charset="0"/>
                <a:ea typeface="+mn-ea"/>
                <a:cs typeface="+mn-cs"/>
              </a:rPr>
              <a:t>NB: niet gebruikt in dit rapport. Raadpleeg voor getallen 2017 onze eerdere rapporten.</a:t>
            </a:r>
            <a:endParaRPr kumimoji="0" lang="nl-NL" sz="1200" i="0" u="none" strike="noStrike" kern="1200" cap="none" spc="0" normalizeH="0" baseline="0" noProof="0" dirty="0">
              <a:ln>
                <a:noFill/>
              </a:ln>
              <a:effectLst/>
              <a:uLnTx/>
              <a:uFillTx/>
              <a:latin typeface="Corbel" panose="020B0503020204020204" pitchFamily="34" charset="0"/>
              <a:ea typeface="+mn-ea"/>
              <a:cs typeface="+mn-cs"/>
            </a:endParaRPr>
          </a:p>
        </p:txBody>
      </p:sp>
    </p:spTree>
    <p:extLst>
      <p:ext uri="{BB962C8B-B14F-4D97-AF65-F5344CB8AC3E}">
        <p14:creationId xmlns:p14="http://schemas.microsoft.com/office/powerpoint/2010/main" val="16585432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5060&quot;&gt;&lt;version val=&quot;28370&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m-%Y&lt;/m_strFormatTime&gt;&lt;m_yearfmt&gt;&lt;begin val=&quot;0&quot;/&gt;&lt;end val=&quot;0&quot;/&gt;&lt;/m_yearfmt&gt;&lt;/m_precDefaultDate&gt;&lt;m_precDefaultYear&gt;&lt;m_yearfmt&gt;&lt;begin val=&quot;0&quot;/&gt;&lt;end val=&quot;4&quot;/&gt;&lt;/m_yearfmt&gt;&lt;/m_precDefaultYear&gt;&lt;m_precDefaultQuarter&gt;&lt;m_yearfmt&gt;&lt;begin val=&quot;0&quot;/&gt;&lt;end val=&quot;4&quot;/&gt;&lt;/m_yearfmt&gt;&lt;/m_precDefaultQuarter&gt;&lt;m_precDefaultMonth&gt;&lt;m_yearfmt&gt;&lt;begin val=&quot;0&quot;/&gt;&lt;end val=&quot;4&quot;/&gt;&lt;/m_yearfmt&gt;&lt;/m_precDefaultMonth&gt;&lt;m_precDefaultWeek&gt;&lt;m_yearfmt&gt;&lt;begin val=&quot;0&quot;/&gt;&lt;end val=&quot;4&quot;/&gt;&lt;/m_yearfmt&gt;&lt;/m_precDefaultWeek&gt;&lt;m_precDefaultDay&gt;&lt;m_yearfmt&gt;&lt;begin val=&quot;0&quot;/&gt;&lt;end val=&quot;4&quot;/&gt;&lt;/m_yearfmt&gt;&lt;/m_precDefaultDay&gt;&lt;m_mruColor&gt;&lt;m_vecMRU length=&quot;24&quot;&gt;&lt;elem m_fUsage=&quot;3.83981622382849163699E+00&quot;&gt;&lt;m_msothmcolidx val=&quot;0&quot;/&gt;&lt;m_rgb r=&quot;22&quot; g=&quot;77&quot; b=&quot;7B&quot;/&gt;&lt;m_nBrightness endver=&quot;26206&quot; val=&quot;0&quot;/&gt;&lt;/elem&gt;&lt;elem m_fUsage=&quot;1.35002560169362961773E+00&quot;&gt;&lt;m_msothmcolidx val=&quot;0&quot;/&gt;&lt;m_rgb r=&quot;3F&quot; g=&quot;C1&quot; b=&quot;C9&quot;/&gt;&lt;m_nBrightness endver=&quot;26206&quot; val=&quot;0&quot;/&gt;&lt;/elem&gt;&lt;elem m_fUsage=&quot;9.44694597474079689192E-01&quot;&gt;&lt;m_msothmcolidx val=&quot;0&quot;/&gt;&lt;m_rgb r=&quot;FB&quot; g=&quot;A7&quot; b=&quot;37&quot;/&gt;&lt;m_nBrightness endver=&quot;26206&quot; val=&quot;0&quot;/&gt;&lt;/elem&gt;&lt;elem m_fUsage=&quot;8.32100907408881540483E-01&quot;&gt;&lt;m_msothmcolidx val=&quot;0&quot;/&gt;&lt;m_rgb r=&quot;36&quot; g=&quot;4F&quot; b=&quot;6B&quot;/&gt;&lt;m_nBrightness endver=&quot;26206&quot; val=&quot;0&quot;/&gt;&lt;/elem&gt;&lt;elem m_fUsage=&quot;6.66875263664305828470E-01&quot;&gt;&lt;m_msothmcolidx val=&quot;0&quot;/&gt;&lt;m_rgb r=&quot;FE&quot; g=&quot;E4&quot; b=&quot;BE&quot;/&gt;&lt;m_nBrightness endver=&quot;26206&quot; val=&quot;0&quot;/&gt;&lt;/elem&gt;&lt;elem m_fUsage=&quot;5.91761450014951950749E-01&quot;&gt;&lt;m_msothmcolidx val=&quot;0&quot;/&gt;&lt;m_rgb r=&quot;9F&quot; g=&quot;E0&quot; b=&quot;E4&quot;/&gt;&lt;m_nBrightness endver=&quot;26206&quot; val=&quot;0&quot;/&gt;&lt;/elem&gt;&lt;elem m_fUsage=&quot;5.63307926220496746339E-01&quot;&gt;&lt;m_msothmcolidx val=&quot;0&quot;/&gt;&lt;m_rgb r=&quot;8C&quot; g=&quot;DA&quot; b=&quot;DF&quot;/&gt;&lt;m_nBrightness endver=&quot;26206&quot; val=&quot;0&quot;/&gt;&lt;/elem&gt;&lt;elem m_fUsage=&quot;4.82583747507459692727E-01&quot;&gt;&lt;m_msothmcolidx val=&quot;0&quot;/&gt;&lt;m_rgb r=&quot;D9&quot; g=&quot;F3&quot; b=&quot;F4&quot;/&gt;&lt;m_nBrightness endver=&quot;26206&quot; val=&quot;0&quot;/&gt;&lt;/elem&gt;&lt;elem m_fUsage=&quot;3.90716207502169177168E-01&quot;&gt;&lt;m_msothmcolidx val=&quot;0&quot;/&gt;&lt;m_rgb r=&quot;94&quot; g=&quot;AD&quot; b=&quot;C9&quot;/&gt;&lt;m_nBrightness endver=&quot;26206&quot; val=&quot;0&quot;/&gt;&lt;/elem&gt;&lt;elem m_fUsage=&quot;2.82960863160901909819E-01&quot;&gt;&lt;m_msothmcolidx val=&quot;0&quot;/&gt;&lt;m_rgb r=&quot;3C&quot; g=&quot;B8&quot; b=&quot;C0&quot;/&gt;&lt;m_nBrightness endver=&quot;26206&quot; val=&quot;0&quot;/&gt;&lt;/elem&gt;&lt;elem m_fUsage=&quot;1.62285677253892757221E-02&quot;&gt;&lt;m_msothmcolidx val=&quot;0&quot;/&gt;&lt;m_rgb r=&quot;FC&quot; g=&quot;BE&quot; b=&quot;6B&quot;/&gt;&lt;m_nBrightness endver=&quot;26206&quot; val=&quot;0&quot;/&gt;&lt;/elem&gt;&lt;elem m_fUsage=&quot;1.49248177014300008325E-02&quot;&gt;&lt;m_msothmcolidx val=&quot;0&quot;/&gt;&lt;m_rgb r=&quot;FC&quot; g=&quot;CD&quot; b=&quot;8E&quot;/&gt;&lt;m_nBrightness endver=&quot;26206&quot; val=&quot;0&quot;/&gt;&lt;/elem&gt;&lt;elem m_fUsage=&quot;9.69773729787524671475E-03&quot;&gt;&lt;m_msothmcolidx val=&quot;0&quot;/&gt;&lt;m_rgb r=&quot;FE&quot; g=&quot;E4&quot; b=&quot;CB&quot;/&gt;&lt;m_nBrightness endver=&quot;26206&quot; val=&quot;0&quot;/&gt;&lt;/elem&gt;&lt;elem m_fUsage=&quot;7.20322661312321286392E-03&quot;&gt;&lt;m_msothmcolidx val=&quot;0&quot;/&gt;&lt;m_rgb r=&quot;2E&quot; g=&quot;9E&quot; b=&quot;A4&quot;/&gt;&lt;m_nBrightness endver=&quot;26206&quot; val=&quot;0&quot;/&gt;&lt;/elem&gt;&lt;elem m_fUsage=&quot;5.48457842656692017708E-03&quot;&gt;&lt;m_msothmcolidx val=&quot;0&quot;/&gt;&lt;m_rgb r=&quot;FE&quot; g=&quot;E9&quot; b=&quot;CB&quot;/&gt;&lt;m_nBrightness endver=&quot;26206&quot; val=&quot;0&quot;/&gt;&lt;/elem&gt;&lt;elem m_fUsage=&quot;1.17901845777385982754E-03&quot;&gt;&lt;m_msothmcolidx val=&quot;0&quot;/&gt;&lt;m_rgb r=&quot;FD&quot; g=&quot;D1&quot; b=&quot;97&quot;/&gt;&lt;m_nBrightness endver=&quot;26206&quot; val=&quot;0&quot;/&gt;&lt;/elem&gt;&lt;elem m_fUsage=&quot;1.05513244778329744146E-04&quot;&gt;&lt;m_msothmcolidx val=&quot;0&quot;/&gt;&lt;m_rgb r=&quot;80&quot; g=&quot;D2&quot; b=&quot;D7&quot;/&gt;&lt;m_nBrightness endver=&quot;26206&quot; val=&quot;0&quot;/&gt;&lt;/elem&gt;&lt;elem m_fUsage=&quot;1.04495676331778526973E-04&quot;&gt;&lt;m_msothmcolidx val=&quot;0&quot;/&gt;&lt;m_rgb r=&quot;FD&quot; g=&quot;D6&quot; b=&quot;9F&quot;/&gt;&lt;m_nBrightness endver=&quot;26206&quot; val=&quot;0&quot;/&gt;&lt;/elem&gt;&lt;elem m_fUsage=&quot;8.46414978287406111852E-05&quot;&gt;&lt;m_msothmcolidx val=&quot;0&quot;/&gt;&lt;m_rgb r=&quot;AD&quot; g=&quot;C0&quot; b=&quot;D6&quot;/&gt;&lt;m_nBrightness endver=&quot;26206&quot; val=&quot;0&quot;/&gt;&lt;/elem&gt;&lt;elem m_fUsage=&quot;7.61773480458665541324E-05&quot;&gt;&lt;m_msothmcolidx val=&quot;0&quot;/&gt;&lt;m_rgb r=&quot;71&quot; g=&quot;92&quot; b=&quot;B7&quot;/&gt;&lt;m_nBrightness endver=&quot;26206&quot; val=&quot;0&quot;/&gt;&lt;/elem&gt;&lt;elem m_fUsage=&quot;6.17036519171519230774E-05&quot;&gt;&lt;m_msothmcolidx val=&quot;0&quot;/&gt;&lt;m_rgb r=&quot;A9&quot; g=&quot;E1&quot; b=&quot;E4&quot;/&gt;&lt;m_nBrightness endver=&quot;26206&quot; val=&quot;0&quot;/&gt;&lt;/elem&gt;&lt;elem m_fUsage=&quot;2.90632141619870863105E-06&quot;&gt;&lt;m_msothmcolidx val=&quot;0&quot;/&gt;&lt;m_rgb r=&quot;FF&quot; g=&quot;C0&quot; b=&quot;00&quot;/&gt;&lt;m_nBrightness endver=&quot;26206&quot; val=&quot;0&quot;/&gt;&lt;/elem&gt;&lt;elem m_fUsage=&quot;1.01337161782938879136E-06&quot;&gt;&lt;m_msothmcolidx val=&quot;0&quot;/&gt;&lt;m_rgb r=&quot;F2&quot; g=&quot;F2&quot; b=&quot;F2&quot;/&gt;&lt;m_nBrightness endver=&quot;26206&quot; val=&quot;0&quot;/&gt;&lt;/elem&gt;&lt;elem m_fUsage=&quot;9.36392472700638181426E-07&quot;&gt;&lt;m_msothmcolidx val=&quot;0&quot;/&gt;&lt;m_rgb r=&quot;FC&quot; g=&quot;51&quot; b=&quot;85&quot;/&gt;&lt;m_nBrightness endver=&quot;26206&quot; val=&quot;0&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RsX7zGPShEt_fjp1WzQxj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5EtKlJMUweytlV6O2T65Rw"/>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83K3vKgBzGiKSEwF0ZnJEQ"/>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88azuTMCLe7KFusK_keV5A"/>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ej3iq12k96TcZet0yLUSE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eVfgJXWHPywd0qxry29gPA"/>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87tHqLQHZNWHFS2IQ9x5uw"/>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oBw0HEulbtwaY16DQvMGJw"/>
</p:tagLst>
</file>

<file path=ppt/theme/theme1.xml><?xml version="1.0" encoding="utf-8"?>
<a:theme xmlns:a="http://schemas.openxmlformats.org/drawingml/2006/main" name="AMSTERDAM template">
  <a:themeElements>
    <a:clrScheme name="Custom 1">
      <a:dk1>
        <a:sysClr val="windowText" lastClr="000000"/>
      </a:dk1>
      <a:lt1>
        <a:sysClr val="window" lastClr="FFFFFF"/>
      </a:lt1>
      <a:dk2>
        <a:srgbClr val="5CD89F"/>
      </a:dk2>
      <a:lt2>
        <a:srgbClr val="DFE3E5"/>
      </a:lt2>
      <a:accent1>
        <a:srgbClr val="5CD89F"/>
      </a:accent1>
      <a:accent2>
        <a:srgbClr val="FF5C3E"/>
      </a:accent2>
      <a:accent3>
        <a:srgbClr val="FFD36E"/>
      </a:accent3>
      <a:accent4>
        <a:srgbClr val="D8D8D8"/>
      </a:accent4>
      <a:accent5>
        <a:srgbClr val="BFBFBF"/>
      </a:accent5>
      <a:accent6>
        <a:srgbClr val="A5A5A5"/>
      </a:accent6>
      <a:hlink>
        <a:srgbClr val="FCAE3B"/>
      </a:hlink>
      <a:folHlink>
        <a:srgbClr val="ABE45F"/>
      </a:folHlink>
    </a:clrScheme>
    <a:fontScheme name="Corbel">
      <a:majorFont>
        <a:latin typeface="Corbel"/>
        <a:ea typeface=""/>
        <a:cs typeface=""/>
      </a:majorFont>
      <a:minorFont>
        <a:latin typeface="Corbel"/>
        <a:ea typeface=""/>
        <a:cs typeface=""/>
      </a:minorFont>
    </a:fontScheme>
    <a:fmtScheme name="Top Shadow">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3975" dist="41275" dir="14700000" algn="t" rotWithShape="0">
              <a:srgbClr val="000000">
                <a:alpha val="60000"/>
              </a:srgbClr>
            </a:outerShdw>
          </a:effectLst>
          <a:scene3d>
            <a:camera prst="orthographicFront">
              <a:rot lat="0" lon="0" rev="0"/>
            </a:camera>
            <a:lightRig rig="contrasting" dir="t">
              <a:rot lat="0" lon="0" rev="3600000"/>
            </a:lightRig>
          </a:scene3d>
          <a:sp3d prstMaterial="plastic">
            <a:bevelT w="127000" h="38200" prst="relaxedInse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00"/>
        </a:solidFill>
      </a:spPr>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defPPr marL="0" marR="0" indent="0" algn="l" defTabSz="685800" rtl="0" eaLnBrk="1" fontAlgn="auto" latinLnBrk="0" hangingPunct="1">
          <a:lnSpc>
            <a:spcPct val="90000"/>
          </a:lnSpc>
          <a:spcBef>
            <a:spcPts val="750"/>
          </a:spcBef>
          <a:spcAft>
            <a:spcPts val="0"/>
          </a:spcAft>
          <a:buClr>
            <a:srgbClr val="FF0000"/>
          </a:buClr>
          <a:buSzTx/>
          <a:buFontTx/>
          <a:buNone/>
          <a:tabLst/>
          <a:defRPr kumimoji="0" sz="1400" b="0" i="0" u="none" strike="noStrike" kern="1200" cap="none" spc="0" normalizeH="0" baseline="0" noProof="0" smtClean="0">
            <a:ln>
              <a:noFill/>
            </a:ln>
            <a:solidFill>
              <a:srgbClr val="000000"/>
            </a:solidFill>
            <a:effectLst/>
            <a:uLnTx/>
            <a:uFillTx/>
            <a:latin typeface="Corbel" panose="020B0503020204020204" pitchFamily="34" charset="0"/>
            <a:ea typeface="+mn-ea"/>
            <a:cs typeface="+mn-cs"/>
          </a:defRPr>
        </a:defPPr>
      </a:lstStyle>
    </a:spDef>
    <a:txDef>
      <a:spPr/>
      <a:bodyPr vert="horz" lIns="91440" tIns="45720" rIns="91440" bIns="45720" rtlCol="0">
        <a:noAutofit/>
      </a:bodyPr>
      <a:lstStyle>
        <a:defPPr algn="l">
          <a:defRPr noProof="0" dirty="0" smtClean="0"/>
        </a:defPPr>
      </a:lstStyle>
    </a:txDef>
  </a:objectDefaults>
  <a:extraClrSchemeLst/>
  <a:extLst>
    <a:ext uri="{05A4C25C-085E-4340-85A3-A5531E510DB2}">
      <thm15:themeFamily xmlns:thm15="http://schemas.microsoft.com/office/thememl/2012/main" name="01 PowerPoint Bibliotheek - it's public - v 1.02" id="{D7207959-E13B-4DAA-88FC-FD1D4D22E9CF}" vid="{2992DBE4-4B2F-4176-90FF-A8D24CCA84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01b it's public - ppt bibliotheek v 1.02</Template>
  <TotalTime>5</TotalTime>
  <Words>9723</Words>
  <Application>Microsoft Office PowerPoint</Application>
  <PresentationFormat>Widescreen</PresentationFormat>
  <Paragraphs>2188</Paragraphs>
  <Slides>83</Slides>
  <Notes>1</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83</vt:i4>
      </vt:variant>
    </vt:vector>
  </HeadingPairs>
  <TitlesOfParts>
    <vt:vector size="89" baseType="lpstr">
      <vt:lpstr>Arial</vt:lpstr>
      <vt:lpstr>Calibri</vt:lpstr>
      <vt:lpstr>Corbel</vt:lpstr>
      <vt:lpstr>Wingdings</vt:lpstr>
      <vt:lpstr>AMSTERDAM template</vt:lpstr>
      <vt:lpstr>think-cell Slide</vt:lpstr>
      <vt:lpstr>PowerPoint Presentation</vt:lpstr>
      <vt:lpstr>PowerPoint Presentation</vt:lpstr>
      <vt:lpstr>Introductie gemeentefonds en document Werking van het gemeentefonds</vt:lpstr>
      <vt:lpstr>Introductie gemeentefonds en document Totale uitkering gemeentefonds in 2020 is 32,3 miljard</vt:lpstr>
      <vt:lpstr>Introductie gemeentefonds en document Het gemeentefonds ademt mee met de Rijksbegroting</vt:lpstr>
      <vt:lpstr>Introductie gemeentefonds en document Drie definities mogelijk bij bepalen uitkering per cluster (1/2)</vt:lpstr>
      <vt:lpstr>Introductie gemeentefonds en document Drie definities mogelijk bij bepalen uitkering per cluster (2/2)</vt:lpstr>
      <vt:lpstr>Introductie gemeentefonds en document Geselecteerde gemeenten voor vergelijking</vt:lpstr>
      <vt:lpstr>Introductie gemeentefonds en document Bronnen van de uitkeringen</vt:lpstr>
      <vt:lpstr>PowerPoint Presentation</vt:lpstr>
      <vt:lpstr>Totale uitkering voor Sluis is ca. 39 mln (1/3)</vt:lpstr>
      <vt:lpstr>Totale uitkering voor Sluis is ca. 39 mln (2/3)</vt:lpstr>
      <vt:lpstr>Totale uitkering voor Sluis is ca. 39 mln (3/3)</vt:lpstr>
      <vt:lpstr>Per inwoner ontvangt Sluis ca. 1.664 euro</vt:lpstr>
      <vt:lpstr>Dit is ca. 405 euro meer dan de 4 vergelijkingsgemeenten</vt:lpstr>
      <vt:lpstr>PowerPoint Presentation</vt:lpstr>
      <vt:lpstr>PowerPoint Presentation</vt:lpstr>
      <vt:lpstr>Cluster Eigen middelen – </vt:lpstr>
      <vt:lpstr>Cluster Eigen middelen – </vt:lpstr>
      <vt:lpstr>PowerPoint Presentation</vt:lpstr>
      <vt:lpstr>PowerPoint Presentation</vt:lpstr>
      <vt:lpstr>PowerPoint Presentation</vt:lpstr>
      <vt:lpstr>Cluster Inkomen en participatie – </vt:lpstr>
      <vt:lpstr>Cluster Inkomen en participatie – </vt:lpstr>
      <vt:lpstr>PowerPoint Presentation</vt:lpstr>
      <vt:lpstr>PowerPoint Presentation</vt:lpstr>
      <vt:lpstr>PowerPoint Presentation</vt:lpstr>
      <vt:lpstr>Cluster Samenkracht en burgerparticipatie – </vt:lpstr>
      <vt:lpstr>Cluster Samenkracht en burgerparticipatie – </vt:lpstr>
      <vt:lpstr>PowerPoint Presentation</vt:lpstr>
      <vt:lpstr>PowerPoint Presentation</vt:lpstr>
      <vt:lpstr>PowerPoint Presentation</vt:lpstr>
      <vt:lpstr>Cluster Jeugd – </vt:lpstr>
      <vt:lpstr>Cluster Jeugd – </vt:lpstr>
      <vt:lpstr>PowerPoint Presentation</vt:lpstr>
      <vt:lpstr>PowerPoint Presentation</vt:lpstr>
      <vt:lpstr>PowerPoint Presentation</vt:lpstr>
      <vt:lpstr>Cluster Maatschappelijke ondersteuning – </vt:lpstr>
      <vt:lpstr>Cluster Maatschappelijke ondersteuning – </vt:lpstr>
      <vt:lpstr>PowerPoint Presentation</vt:lpstr>
      <vt:lpstr>PowerPoint Presentation</vt:lpstr>
      <vt:lpstr>PowerPoint Presentation</vt:lpstr>
      <vt:lpstr>Cluster Educatie – </vt:lpstr>
      <vt:lpstr>Cluster Educatie – </vt:lpstr>
      <vt:lpstr>PowerPoint Presentation</vt:lpstr>
      <vt:lpstr>PowerPoint Presentation</vt:lpstr>
      <vt:lpstr>PowerPoint Presentation</vt:lpstr>
      <vt:lpstr>Cluster Volksgezondheid – </vt:lpstr>
      <vt:lpstr>Cluster Volksgezondheid – </vt:lpstr>
      <vt:lpstr>PowerPoint Presentation</vt:lpstr>
      <vt:lpstr>PowerPoint Presentation</vt:lpstr>
      <vt:lpstr>PowerPoint Presentation</vt:lpstr>
      <vt:lpstr>Cluster Cultuur en ontspanning – </vt:lpstr>
      <vt:lpstr>Cluster Cultuur en ontspanning – </vt:lpstr>
      <vt:lpstr>PowerPoint Presentation</vt:lpstr>
      <vt:lpstr>PowerPoint Presentation</vt:lpstr>
      <vt:lpstr>PowerPoint Presentation</vt:lpstr>
      <vt:lpstr>Cluster Infrastructuur en gebiedsontwikkeling – </vt:lpstr>
      <vt:lpstr>Cluster Infrastructuur en gebiedsontwikkeling – </vt:lpstr>
      <vt:lpstr>PowerPoint Presentation</vt:lpstr>
      <vt:lpstr>PowerPoint Presentation</vt:lpstr>
      <vt:lpstr>PowerPoint Presentation</vt:lpstr>
      <vt:lpstr>Cluster Riolering en reiniging – </vt:lpstr>
      <vt:lpstr>Cluster Riolering en reiniging – </vt:lpstr>
      <vt:lpstr>PowerPoint Presentation</vt:lpstr>
      <vt:lpstr>PowerPoint Presentation</vt:lpstr>
      <vt:lpstr>PowerPoint Presentation</vt:lpstr>
      <vt:lpstr>Cluster Openbare orde en veiligheid – </vt:lpstr>
      <vt:lpstr>Cluster Openbare orde en veiligheid – </vt:lpstr>
      <vt:lpstr>PowerPoint Presentation</vt:lpstr>
      <vt:lpstr>PowerPoint Presentation</vt:lpstr>
      <vt:lpstr>PowerPoint Presentation</vt:lpstr>
      <vt:lpstr>Cluster Bestuur en algemene ondersteuning – </vt:lpstr>
      <vt:lpstr>Cluster Bestuur en algemene ondersteuning – </vt:lpstr>
      <vt:lpstr>Cluster Bestuur en algemene ondersteuning – </vt:lpstr>
      <vt:lpstr>PowerPoint Presentation</vt:lpstr>
      <vt:lpstr>PowerPoint Presentation</vt:lpstr>
      <vt:lpstr>Totale uitkering voor Sluis is ca. 39 mln</vt:lpstr>
      <vt:lpstr>Per inwoner ontvangt Sluis ca. 1.664 euro</vt:lpstr>
      <vt:lpstr>Dit is ca. €405 meer dan 4 vergelijkingsgemeenten</vt:lpstr>
      <vt:lpstr>Bijlage 2:  Kwaliteitscontrole</vt:lpstr>
      <vt:lpstr>Bijlage 3:  Excel model beschikbaar online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Lianne Dekker</dc:creator>
  <cp:lastModifiedBy>Thijs Jacobs</cp:lastModifiedBy>
  <cp:revision>922</cp:revision>
  <cp:lastPrinted>2020-08-19T07:49:56Z</cp:lastPrinted>
  <dcterms:created xsi:type="dcterms:W3CDTF">2020-03-09T08:06:05Z</dcterms:created>
  <dcterms:modified xsi:type="dcterms:W3CDTF">2021-03-28T08:55:33Z</dcterms:modified>
</cp:coreProperties>
</file>