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21.174580888460365</c:v>
                </c:pt>
                <c:pt idx="1">
                  <c:v>35.942614963867797</c:v>
                </c:pt>
                <c:pt idx="2">
                  <c:v>37.889162397598163</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18.516977000000001</c:v>
                </c:pt>
                <c:pt idx="1">
                  <c:v>5.6443840000000023</c:v>
                </c:pt>
                <c:pt idx="2">
                  <c:v>3.7859079999999992</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39.691557888460366</c:v>
                </c:pt>
                <c:pt idx="1">
                  <c:v>41.586998963867799</c:v>
                </c:pt>
                <c:pt idx="2">
                  <c:v>41.675070397598162</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106.79824967966164</c:v>
                </c:pt>
                <c:pt idx="1">
                  <c:v>133.33841250898431</c:v>
                </c:pt>
                <c:pt idx="2">
                  <c:v>135.95610540964444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4.2567545963229421</c:v>
                </c:pt>
                <c:pt idx="1">
                  <c:v>99.617997282825854</c:v>
                </c:pt>
                <c:pt idx="2">
                  <c:v>100.91416926396548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111.05500427598457</c:v>
                </c:pt>
                <c:pt idx="1">
                  <c:v>232.95640979181019</c:v>
                </c:pt>
                <c:pt idx="2">
                  <c:v>236.87027467360991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135.95610540964444</c:v>
                </c:pt>
                <c:pt idx="2">
                  <c:v>106.86370470623129</c:v>
                </c:pt>
                <c:pt idx="3">
                  <c:v>101.68797750177319</c:v>
                </c:pt>
                <c:pt idx="4">
                  <c:v>126.16497646799242</c:v>
                </c:pt>
                <c:pt idx="5">
                  <c:v>160.02744485648481</c:v>
                </c:pt>
                <c:pt idx="7">
                  <c:v>123.68602588312042</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100.91416926396548</c:v>
                </c:pt>
                <c:pt idx="2">
                  <c:v>108.12081903089327</c:v>
                </c:pt>
                <c:pt idx="3">
                  <c:v>122.03225031048436</c:v>
                </c:pt>
                <c:pt idx="4">
                  <c:v>214.48822750792186</c:v>
                </c:pt>
                <c:pt idx="5">
                  <c:v>354.06111353625141</c:v>
                </c:pt>
                <c:pt idx="7">
                  <c:v>199.67560259638771</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236.87027467360991</c:v>
                </c:pt>
                <c:pt idx="2">
                  <c:v>214.98452373712456</c:v>
                </c:pt>
                <c:pt idx="3">
                  <c:v>223.72022781225752</c:v>
                </c:pt>
                <c:pt idx="4">
                  <c:v>340.65320397591432</c:v>
                </c:pt>
                <c:pt idx="5">
                  <c:v>514.08855839273622</c:v>
                </c:pt>
                <c:pt idx="7">
                  <c:v>323.36162847950811</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2.7785962069851342</c:v>
                </c:pt>
                <c:pt idx="2">
                  <c:v>3.3513204662568428</c:v>
                </c:pt>
                <c:pt idx="3">
                  <c:v>3.3567994203636906</c:v>
                </c:pt>
                <c:pt idx="4">
                  <c:v>3.4434311114498413</c:v>
                </c:pt>
                <c:pt idx="6">
                  <c:v>5.7332520205198225</c:v>
                </c:pt>
                <c:pt idx="7">
                  <c:v>5.7332520205198225</c:v>
                </c:pt>
                <c:pt idx="8">
                  <c:v>5.7446927022089467</c:v>
                </c:pt>
                <c:pt idx="9">
                  <c:v>5.8954774939817627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2.6720922069851341</c:v>
                </c:pt>
                <c:pt idx="5">
                  <c:v>3.3369271114498411</c:v>
                </c:pt>
                <c:pt idx="10">
                  <c:v>3.4024374939817617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0.57272425927170845</c:v>
                </c:pt>
                <c:pt idx="2">
                  <c:v>5.4789541068476369E-3</c:v>
                </c:pt>
                <c:pt idx="3">
                  <c:v>8.6631691086150861E-2</c:v>
                </c:pt>
                <c:pt idx="7">
                  <c:v>1.1440681689123846E-2</c:v>
                </c:pt>
                <c:pt idx="8">
                  <c:v>0.15078479177281562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9.6715090930018913E-2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0.106504</c:v>
                </c:pt>
                <c:pt idx="5">
                  <c:v>2.4930400000000001</c:v>
                </c:pt>
                <c:pt idx="10">
                  <c:v>2.5254780000000001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2.386536</c:v>
                </c:pt>
                <c:pt idx="9">
                  <c:v>3.2437999999999967E-2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2.7785962069851342</c:v>
                </c:pt>
                <c:pt idx="5">
                  <c:v>5.8299671114498413</c:v>
                </c:pt>
                <c:pt idx="10">
                  <c:v>5.9279154939817618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Re-integratie klassiek</c:v>
                </c:pt>
                <c:pt idx="3">
                  <c:v>Inwoners</c:v>
                </c:pt>
                <c:pt idx="4">
                  <c:v>Klantenpotentieel regionaal</c:v>
                </c:pt>
                <c:pt idx="5">
                  <c:v>Loonkostensubsidie</c:v>
                </c:pt>
                <c:pt idx="6">
                  <c:v>Eenpersoonshuishoudens</c:v>
                </c:pt>
                <c:pt idx="7">
                  <c:v>Omgevingsadressendichtheid</c:v>
                </c:pt>
                <c:pt idx="10">
                  <c:v>Overig</c:v>
                </c:pt>
              </c:strCache>
            </c:strRef>
          </c:cat>
          <c:val>
            <c:numRef>
              <c:f>Sheet1!$B$2:$B$12</c:f>
              <c:numCache>
                <c:formatCode>General</c:formatCode>
                <c:ptCount val="11"/>
                <c:pt idx="0">
                  <c:v>1.4134632428800011</c:v>
                </c:pt>
                <c:pt idx="1">
                  <c:v>0.64237601625600016</c:v>
                </c:pt>
                <c:pt idx="2">
                  <c:v>0.56152635736912015</c:v>
                </c:pt>
                <c:pt idx="3">
                  <c:v>0.30901904592000001</c:v>
                </c:pt>
                <c:pt idx="4">
                  <c:v>0.130277004</c:v>
                </c:pt>
                <c:pt idx="5">
                  <c:v>0.12915764732000001</c:v>
                </c:pt>
                <c:pt idx="6">
                  <c:v>0.11983375872000003</c:v>
                </c:pt>
                <c:pt idx="7">
                  <c:v>9.6784421516640004E-2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2.3817849999999998</c:v>
                </c:pt>
                <c:pt idx="1">
                  <c:v>0.112576</c:v>
                </c:pt>
                <c:pt idx="2">
                  <c:v>3.1116999999999999E-2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0.64912051238406687</c:v>
                </c:pt>
                <c:pt idx="1">
                  <c:v>0.67413443018851338</c:v>
                </c:pt>
                <c:pt idx="2">
                  <c:v>0.73334088249049334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2.9125000000000002E-2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0.64912051238406687</c:v>
                </c:pt>
                <c:pt idx="1">
                  <c:v>0.67413443018851338</c:v>
                </c:pt>
                <c:pt idx="2">
                  <c:v>0.7624658824904933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25.94406524316814</c:v>
                </c:pt>
                <c:pt idx="1">
                  <c:v>26.93736235069581</c:v>
                </c:pt>
                <c:pt idx="2">
                  <c:v>29.303160013206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1.1637896587548948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25.94406524316814</c:v>
                </c:pt>
                <c:pt idx="1">
                  <c:v>26.93736235069581</c:v>
                </c:pt>
                <c:pt idx="2">
                  <c:v>30.46694967196089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29.303160013206</c:v>
                </c:pt>
                <c:pt idx="2">
                  <c:v>24.580147344645429</c:v>
                </c:pt>
                <c:pt idx="3">
                  <c:v>25.055662813674669</c:v>
                </c:pt>
                <c:pt idx="4">
                  <c:v>28.951192538967017</c:v>
                </c:pt>
                <c:pt idx="5">
                  <c:v>27.838362167197111</c:v>
                </c:pt>
                <c:pt idx="7">
                  <c:v>26.606341216121059</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1.1637896587548948</c:v>
                </c:pt>
                <c:pt idx="2">
                  <c:v>1.1513929911391394</c:v>
                </c:pt>
                <c:pt idx="3">
                  <c:v>1.1652978646688834</c:v>
                </c:pt>
                <c:pt idx="4">
                  <c:v>1.1631302394609122</c:v>
                </c:pt>
                <c:pt idx="5">
                  <c:v>1.1402833445771658</c:v>
                </c:pt>
                <c:pt idx="7">
                  <c:v>1.1550261099615253</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30.46694967196089</c:v>
                </c:pt>
                <c:pt idx="2">
                  <c:v>25.731540335784569</c:v>
                </c:pt>
                <c:pt idx="3">
                  <c:v>26.220960678343552</c:v>
                </c:pt>
                <c:pt idx="4">
                  <c:v>30.11432277842793</c:v>
                </c:pt>
                <c:pt idx="5">
                  <c:v>28.978645511774282</c:v>
                </c:pt>
                <c:pt idx="7">
                  <c:v>27.761367326082585</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0.64015354615850661</c:v>
                </c:pt>
                <c:pt idx="2">
                  <c:v>0.64015354615850661</c:v>
                </c:pt>
                <c:pt idx="3">
                  <c:v>0.66219040010225372</c:v>
                </c:pt>
                <c:pt idx="4">
                  <c:v>0.67413443018851349</c:v>
                </c:pt>
                <c:pt idx="6">
                  <c:v>0.6690918451597847</c:v>
                </c:pt>
                <c:pt idx="7">
                  <c:v>0.6690918451597847</c:v>
                </c:pt>
                <c:pt idx="8">
                  <c:v>0.69987043942607663</c:v>
                </c:pt>
                <c:pt idx="9">
                  <c:v>0.73334088249049345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0.64912051238406687</c:v>
                </c:pt>
                <c:pt idx="5">
                  <c:v>0.67413443018851349</c:v>
                </c:pt>
                <c:pt idx="10">
                  <c:v>0.73334088249049345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2.2036853943747065E-2</c:v>
                </c:pt>
                <c:pt idx="3">
                  <c:v>1.1944030086259751E-2</c:v>
                </c:pt>
                <c:pt idx="7">
                  <c:v>3.0778594266291891E-2</c:v>
                </c:pt>
                <c:pt idx="8">
                  <c:v>3.3470443064416829E-2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8.9669662255603081E-3</c:v>
                </c:pt>
                <c:pt idx="6">
                  <c:v>5.0425850287287612E-3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2.9125000000000002E-2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2.9125000000000002E-2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0.64912051238406687</c:v>
                </c:pt>
                <c:pt idx="5">
                  <c:v>0.67413443018851349</c:v>
                </c:pt>
                <c:pt idx="10">
                  <c:v>0.76246588249049341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Minderheden</c:v>
                </c:pt>
                <c:pt idx="4">
                  <c:v>Omgevingsadressendichtheid</c:v>
                </c:pt>
                <c:pt idx="5">
                  <c:v>Eenouderhuishoudens</c:v>
                </c:pt>
                <c:pt idx="6">
                  <c:v>Bijstandsontvangers</c:v>
                </c:pt>
                <c:pt idx="7">
                  <c:v>Huishoudens</c:v>
                </c:pt>
                <c:pt idx="8">
                  <c:v>Uitkeringsontvangers</c:v>
                </c:pt>
                <c:pt idx="9">
                  <c:v>Klantenpotentieel lokaal</c:v>
                </c:pt>
                <c:pt idx="10">
                  <c:v>Overig</c:v>
                </c:pt>
              </c:strCache>
            </c:strRef>
          </c:cat>
          <c:val>
            <c:numRef>
              <c:f>Sheet1!$B$2:$B$12</c:f>
              <c:numCache>
                <c:formatCode>General</c:formatCode>
                <c:ptCount val="11"/>
                <c:pt idx="0">
                  <c:v>0.15286557312000001</c:v>
                </c:pt>
                <c:pt idx="1">
                  <c:v>0.11981547864000001</c:v>
                </c:pt>
                <c:pt idx="2">
                  <c:v>0.10390964573600002</c:v>
                </c:pt>
                <c:pt idx="3">
                  <c:v>7.5603041799999993E-2</c:v>
                </c:pt>
                <c:pt idx="4">
                  <c:v>6.9003707933159991E-2</c:v>
                </c:pt>
                <c:pt idx="5">
                  <c:v>4.5142899360000002E-2</c:v>
                </c:pt>
                <c:pt idx="6">
                  <c:v>3.8607120586666703E-2</c:v>
                </c:pt>
                <c:pt idx="7">
                  <c:v>3.2590771200000007E-2</c:v>
                </c:pt>
                <c:pt idx="8">
                  <c:v>2.5104057506666711E-2</c:v>
                </c:pt>
                <c:pt idx="9">
                  <c:v>2.1352874400000003E-2</c:v>
                </c:pt>
                <c:pt idx="10">
                  <c:v>4.9345712207999881E-2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846.30619058594584</c:v>
                </c:pt>
                <c:pt idx="1">
                  <c:v>1436.2109391779668</c:v>
                </c:pt>
                <c:pt idx="2">
                  <c:v>1513.9919442818734</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740.0870103916867</c:v>
                </c:pt>
                <c:pt idx="1">
                  <c:v>225.54079757052673</c:v>
                </c:pt>
                <c:pt idx="2">
                  <c:v>151.27898985055538</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1586.3932009776327</c:v>
                </c:pt>
                <c:pt idx="1">
                  <c:v>1661.7517367484936</c:v>
                </c:pt>
                <c:pt idx="2">
                  <c:v>1665.2709341324289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2.9125000000000002E-2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1.0302013759755333</c:v>
                </c:pt>
                <c:pt idx="1">
                  <c:v>7.6910902169736772</c:v>
                </c:pt>
                <c:pt idx="2">
                  <c:v>7.8696379925971645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1.1781060000000001</c:v>
                </c:pt>
                <c:pt idx="2">
                  <c:v>0.82660500000000003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1.0302013759755333</c:v>
                </c:pt>
                <c:pt idx="1">
                  <c:v>8.8691962169736769</c:v>
                </c:pt>
                <c:pt idx="2">
                  <c:v>8.6962429925971652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168.88547147139889</c:v>
                </c:pt>
                <c:pt idx="1">
                  <c:v>1405.5354928679965</c:v>
                </c:pt>
                <c:pt idx="2">
                  <c:v>1438.1648378284292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215.29714912280701</c:v>
                </c:pt>
                <c:pt idx="2">
                  <c:v>151.06085526315789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168.88547147139889</c:v>
                </c:pt>
                <c:pt idx="1">
                  <c:v>1620.8326419908035</c:v>
                </c:pt>
                <c:pt idx="2">
                  <c:v>1589.2256930915871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1438.1648378284292</c:v>
                </c:pt>
                <c:pt idx="2">
                  <c:v>1074.0566268310249</c:v>
                </c:pt>
                <c:pt idx="3">
                  <c:v>1405.6780858131551</c:v>
                </c:pt>
                <c:pt idx="4">
                  <c:v>1380.1090969037664</c:v>
                </c:pt>
                <c:pt idx="5">
                  <c:v>1512.0290915923151</c:v>
                </c:pt>
                <c:pt idx="7">
                  <c:v>1342.9682252850653</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151.06085526315789</c:v>
                </c:pt>
                <c:pt idx="2">
                  <c:v>280.31170391732758</c:v>
                </c:pt>
                <c:pt idx="3">
                  <c:v>170.38987473903967</c:v>
                </c:pt>
                <c:pt idx="4">
                  <c:v>149.74951789157916</c:v>
                </c:pt>
                <c:pt idx="5">
                  <c:v>375.78385711055847</c:v>
                </c:pt>
                <c:pt idx="7">
                  <c:v>244.05873841462625</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1589.2256930915871</c:v>
                </c:pt>
                <c:pt idx="2">
                  <c:v>1354.3683307483525</c:v>
                </c:pt>
                <c:pt idx="3">
                  <c:v>1576.0679605521948</c:v>
                </c:pt>
                <c:pt idx="4">
                  <c:v>1529.8586147953456</c:v>
                </c:pt>
                <c:pt idx="5">
                  <c:v>1887.8129487028734</c:v>
                </c:pt>
                <c:pt idx="7">
                  <c:v>1587.0269636996916</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0.94750006254774577</c:v>
                </c:pt>
                <c:pt idx="2">
                  <c:v>0.94750006254774577</c:v>
                </c:pt>
                <c:pt idx="3">
                  <c:v>7.6456695833846027</c:v>
                </c:pt>
                <c:pt idx="4">
                  <c:v>7.6910902169736772</c:v>
                </c:pt>
                <c:pt idx="6">
                  <c:v>8.8566730105104394</c:v>
                </c:pt>
                <c:pt idx="7">
                  <c:v>8.6900495948367542</c:v>
                </c:pt>
                <c:pt idx="8">
                  <c:v>8.6900495948367542</c:v>
                </c:pt>
                <c:pt idx="9">
                  <c:v>8.6962429925971634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1.0302013759755333</c:v>
                </c:pt>
                <c:pt idx="5">
                  <c:v>7.6910902169736772</c:v>
                </c:pt>
                <c:pt idx="10">
                  <c:v>7.8696379925971645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6.6981695208368572</c:v>
                </c:pt>
                <c:pt idx="3">
                  <c:v>4.5420633589074721E-2</c:v>
                </c:pt>
                <c:pt idx="8">
                  <c:v>0.35769439776040951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8.2701313427787498E-2</c:v>
                </c:pt>
                <c:pt idx="6">
                  <c:v>1.2523206463236861E-2</c:v>
                </c:pt>
                <c:pt idx="7">
                  <c:v>0.16662341567368541</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1.1781060000000001</c:v>
                </c:pt>
                <c:pt idx="10">
                  <c:v>0.82660500000000003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1.1781060000000001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0.35150100000000006</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1.0302013759755333</c:v>
                </c:pt>
                <c:pt idx="5">
                  <c:v>8.8691962169736769</c:v>
                </c:pt>
                <c:pt idx="10">
                  <c:v>8.6962429925971652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Ouders lang psychisch medicijngebruik</c:v>
                </c:pt>
                <c:pt idx="3">
                  <c:v>Gem. gestand. inkomen (huish. kinderen)</c:v>
                </c:pt>
                <c:pt idx="4">
                  <c:v>Gem. Gestand. inkomen (huishoudens)</c:v>
                </c:pt>
                <c:pt idx="5">
                  <c:v>Eenouderhuishoudens</c:v>
                </c:pt>
                <c:pt idx="6">
                  <c:v>Eenouderhuishoudens 2 of meer kinderen</c:v>
                </c:pt>
                <c:pt idx="7">
                  <c:v>BO leerlingen, leerlingengewicht 1,2</c:v>
                </c:pt>
                <c:pt idx="8">
                  <c:v>Bijstandsont. eenouderhuishoudens</c:v>
                </c:pt>
                <c:pt idx="9">
                  <c:v>BO leerlingen, leerlingengewicht 0,3</c:v>
                </c:pt>
                <c:pt idx="10">
                  <c:v>Overig</c:v>
                </c:pt>
              </c:strCache>
            </c:strRef>
          </c:cat>
          <c:val>
            <c:numRef>
              <c:f>Sheet1!$B$2:$B$12</c:f>
              <c:numCache>
                <c:formatCode>General</c:formatCode>
                <c:ptCount val="11"/>
                <c:pt idx="0">
                  <c:v>4.4989052659200004</c:v>
                </c:pt>
                <c:pt idx="1">
                  <c:v>2.25491799</c:v>
                </c:pt>
                <c:pt idx="2">
                  <c:v>1.900457487685296</c:v>
                </c:pt>
                <c:pt idx="3">
                  <c:v>-1.3121608517472001</c:v>
                </c:pt>
                <c:pt idx="4">
                  <c:v>-1.2580442604704001</c:v>
                </c:pt>
                <c:pt idx="5">
                  <c:v>0.7164353133600001</c:v>
                </c:pt>
                <c:pt idx="6">
                  <c:v>0.58052743215999991</c:v>
                </c:pt>
                <c:pt idx="7">
                  <c:v>-0.37032546928000004</c:v>
                </c:pt>
                <c:pt idx="8">
                  <c:v>0.36200941920000002</c:v>
                </c:pt>
                <c:pt idx="9">
                  <c:v>-0.30003501528000004</c:v>
                </c:pt>
                <c:pt idx="10">
                  <c:v>0.7969506810494682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0.86290299999999998</c:v>
                </c:pt>
                <c:pt idx="1">
                  <c:v>0</c:v>
                </c:pt>
                <c:pt idx="6">
                  <c:v>-3.6297999999999997E-2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3.3280274285807678</c:v>
                </c:pt>
                <c:pt idx="1">
                  <c:v>10.083720140895771</c:v>
                </c:pt>
                <c:pt idx="2">
                  <c:v>10.769365946877278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2.320195</c:v>
                </c:pt>
                <c:pt idx="1">
                  <c:v>-9.7789999999999995E-3</c:v>
                </c:pt>
                <c:pt idx="2">
                  <c:v>3.0810000000000001E-2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5.6482224285807678</c:v>
                </c:pt>
                <c:pt idx="1">
                  <c:v>10.073941140895771</c:v>
                </c:pt>
                <c:pt idx="2">
                  <c:v>10.800175946877278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133.01468539491478</c:v>
                </c:pt>
                <c:pt idx="1">
                  <c:v>402.92975868679656</c:v>
                </c:pt>
                <c:pt idx="2">
                  <c:v>430.32709769348992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92.73361310951239</c:v>
                </c:pt>
                <c:pt idx="1">
                  <c:v>-0.39075361623911131</c:v>
                </c:pt>
                <c:pt idx="2">
                  <c:v>1.231119635578998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225.74829850442717</c:v>
                </c:pt>
                <c:pt idx="1">
                  <c:v>402.53900507055744</c:v>
                </c:pt>
                <c:pt idx="2">
                  <c:v>431.5582173290689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430.32709769348992</c:v>
                </c:pt>
                <c:pt idx="2">
                  <c:v>407.82526525791008</c:v>
                </c:pt>
                <c:pt idx="3">
                  <c:v>450.65127607084082</c:v>
                </c:pt>
                <c:pt idx="4">
                  <c:v>408.28640843278038</c:v>
                </c:pt>
                <c:pt idx="5">
                  <c:v>510.67589879533313</c:v>
                </c:pt>
                <c:pt idx="7">
                  <c:v>444.35971213921607</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1.231119635578998</c:v>
                </c:pt>
                <c:pt idx="2">
                  <c:v>0.8513610601101621</c:v>
                </c:pt>
                <c:pt idx="3">
                  <c:v>0.75958495252594049</c:v>
                </c:pt>
                <c:pt idx="4">
                  <c:v>1.1407484657655129</c:v>
                </c:pt>
                <c:pt idx="5">
                  <c:v>1.1286162149291639</c:v>
                </c:pt>
                <c:pt idx="7">
                  <c:v>0.9700776733326949</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431.5582173290689</c:v>
                </c:pt>
                <c:pt idx="2">
                  <c:v>408.67662631802023</c:v>
                </c:pt>
                <c:pt idx="3">
                  <c:v>451.41086102336681</c:v>
                </c:pt>
                <c:pt idx="4">
                  <c:v>409.42715689854589</c:v>
                </c:pt>
                <c:pt idx="5">
                  <c:v>511.80451501026226</c:v>
                </c:pt>
                <c:pt idx="7">
                  <c:v>445.32978981254882</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0.92940580025390485</c:v>
                </c:pt>
                <c:pt idx="1">
                  <c:v>0.9293093693489517</c:v>
                </c:pt>
                <c:pt idx="2">
                  <c:v>0.89234184104665171</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0.92940580025390485</c:v>
                </c:pt>
                <c:pt idx="1">
                  <c:v>0.9293093693489517</c:v>
                </c:pt>
                <c:pt idx="2">
                  <c:v>0.89234184104665171</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5.6482224285807678</c:v>
                </c:pt>
                <c:pt idx="2">
                  <c:v>5.7328581449203355</c:v>
                </c:pt>
                <c:pt idx="3">
                  <c:v>11.797059654061867</c:v>
                </c:pt>
                <c:pt idx="4">
                  <c:v>10.073941140895771</c:v>
                </c:pt>
                <c:pt idx="6">
                  <c:v>10.073941140895771</c:v>
                </c:pt>
                <c:pt idx="7">
                  <c:v>10.243027474151736</c:v>
                </c:pt>
                <c:pt idx="8">
                  <c:v>10.260751956963015</c:v>
                </c:pt>
                <c:pt idx="9">
                  <c:v>10.759586946877278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3.3280274285807678</c:v>
                </c:pt>
                <c:pt idx="5">
                  <c:v>10.083720140895771</c:v>
                </c:pt>
                <c:pt idx="10">
                  <c:v>10.769365946877278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8.4635716339568026E-2</c:v>
                </c:pt>
                <c:pt idx="2">
                  <c:v>6.0642015091415313</c:v>
                </c:pt>
                <c:pt idx="3">
                  <c:v>0.60685548683390378</c:v>
                </c:pt>
                <c:pt idx="6">
                  <c:v>0.16908633325596442</c:v>
                </c:pt>
                <c:pt idx="7">
                  <c:v>1.7724482811278489E-2</c:v>
                </c:pt>
                <c:pt idx="8">
                  <c:v>0.49883498991426362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2.320195</c:v>
                </c:pt>
                <c:pt idx="5">
                  <c:v>-9.7789999999999822E-3</c:v>
                </c:pt>
                <c:pt idx="10">
                  <c:v>3.0810000000000018E-2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4.0589E-2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2.329974</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5.6482224285807678</c:v>
                </c:pt>
                <c:pt idx="5">
                  <c:v>10.073941140895771</c:v>
                </c:pt>
                <c:pt idx="10">
                  <c:v>10.800175946877278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Wajong</c:v>
                </c:pt>
                <c:pt idx="4">
                  <c:v>Ouderen</c:v>
                </c:pt>
                <c:pt idx="5">
                  <c:v>Uitkeringsont. min bijstandsont.</c:v>
                </c:pt>
                <c:pt idx="6">
                  <c:v>Gem. gestandaardiseerd inkomen 75 t/m 84</c:v>
                </c:pt>
                <c:pt idx="7">
                  <c:v>Klantenpotentieel lokaal</c:v>
                </c:pt>
                <c:pt idx="8">
                  <c:v>Huishoudens</c:v>
                </c:pt>
                <c:pt idx="9">
                  <c:v>Gem. gestandaardiseerd inkomen 85+</c:v>
                </c:pt>
                <c:pt idx="10">
                  <c:v>Overig</c:v>
                </c:pt>
              </c:strCache>
            </c:strRef>
          </c:cat>
          <c:val>
            <c:numRef>
              <c:f>Sheet1!$B$2:$B$12</c:f>
              <c:numCache>
                <c:formatCode>General</c:formatCode>
                <c:ptCount val="11"/>
                <c:pt idx="0">
                  <c:v>2.5322653957381864</c:v>
                </c:pt>
                <c:pt idx="1">
                  <c:v>1.3696079124000002</c:v>
                </c:pt>
                <c:pt idx="2">
                  <c:v>1.2487374958240001</c:v>
                </c:pt>
                <c:pt idx="3">
                  <c:v>1.0621434470400002</c:v>
                </c:pt>
                <c:pt idx="4">
                  <c:v>0.79080293448000005</c:v>
                </c:pt>
                <c:pt idx="5">
                  <c:v>0.50593023000000004</c:v>
                </c:pt>
                <c:pt idx="6">
                  <c:v>0.39500033350720798</c:v>
                </c:pt>
                <c:pt idx="7">
                  <c:v>0.34125056679999999</c:v>
                </c:pt>
                <c:pt idx="8">
                  <c:v>0.31776001920000002</c:v>
                </c:pt>
                <c:pt idx="9">
                  <c:v>0.30449115181305603</c:v>
                </c:pt>
                <c:pt idx="10">
                  <c:v>1.9013764600748253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3.0810000000000001E-2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2.3638985643938</c:v>
                </c:pt>
                <c:pt idx="1">
                  <c:v>2.4478442852949396</c:v>
                </c:pt>
                <c:pt idx="2">
                  <c:v>2.5649535331045605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3.8159999999999999E-2</c:v>
                </c:pt>
                <c:pt idx="1">
                  <c:v>3.8159999999999999E-2</c:v>
                </c:pt>
                <c:pt idx="2">
                  <c:v>3.8159999999999999E-2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2.4020585643937999</c:v>
                </c:pt>
                <c:pt idx="1">
                  <c:v>2.4860042852949396</c:v>
                </c:pt>
                <c:pt idx="2">
                  <c:v>2.6031135331045605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387.52435481865569</c:v>
                </c:pt>
                <c:pt idx="1">
                  <c:v>447.33996441793488</c:v>
                </c:pt>
                <c:pt idx="2">
                  <c:v>468.74150824279246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6.2557377049180332</c:v>
                </c:pt>
                <c:pt idx="1">
                  <c:v>6.9736842105263159</c:v>
                </c:pt>
                <c:pt idx="2">
                  <c:v>6.9736842105263159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393.78009252357373</c:v>
                </c:pt>
                <c:pt idx="1">
                  <c:v>454.31364862846124</c:v>
                </c:pt>
                <c:pt idx="2">
                  <c:v>475.71519245331876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468.74150824279246</c:v>
                </c:pt>
                <c:pt idx="2">
                  <c:v>518.03790526038927</c:v>
                </c:pt>
                <c:pt idx="3">
                  <c:v>576.58048197933203</c:v>
                </c:pt>
                <c:pt idx="4">
                  <c:v>510.0122318903621</c:v>
                </c:pt>
                <c:pt idx="5">
                  <c:v>636.18565335455571</c:v>
                </c:pt>
                <c:pt idx="7">
                  <c:v>560.20406812115982</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6.9736842105263159</c:v>
                </c:pt>
                <c:pt idx="2">
                  <c:v>9.1588560442201388</c:v>
                </c:pt>
                <c:pt idx="3">
                  <c:v>8.426931106471816</c:v>
                </c:pt>
                <c:pt idx="4">
                  <c:v>8.833726162416971</c:v>
                </c:pt>
                <c:pt idx="5">
                  <c:v>13.76893511191499</c:v>
                </c:pt>
                <c:pt idx="7">
                  <c:v>10.04711210625598</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475.71519245331876</c:v>
                </c:pt>
                <c:pt idx="2">
                  <c:v>527.19676130460937</c:v>
                </c:pt>
                <c:pt idx="3">
                  <c:v>585.00741308580382</c:v>
                </c:pt>
                <c:pt idx="4">
                  <c:v>518.84595805277911</c:v>
                </c:pt>
                <c:pt idx="5">
                  <c:v>649.95458846647068</c:v>
                </c:pt>
                <c:pt idx="7">
                  <c:v>570.25118022741583</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2.2738716814148812</c:v>
                </c:pt>
                <c:pt idx="2">
                  <c:v>2.2738716814148812</c:v>
                </c:pt>
                <c:pt idx="3">
                  <c:v>2.4250554834603184</c:v>
                </c:pt>
                <c:pt idx="4">
                  <c:v>2.4860042852949396</c:v>
                </c:pt>
                <c:pt idx="6">
                  <c:v>2.4837784312970252</c:v>
                </c:pt>
                <c:pt idx="7">
                  <c:v>2.4837784312970252</c:v>
                </c:pt>
                <c:pt idx="8">
                  <c:v>2.4837784312970252</c:v>
                </c:pt>
                <c:pt idx="9">
                  <c:v>2.6031135331045605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2.3638985643938</c:v>
                </c:pt>
                <c:pt idx="5">
                  <c:v>2.4478442852949396</c:v>
                </c:pt>
                <c:pt idx="10">
                  <c:v>2.5649535331045605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0.1511838020454373</c:v>
                </c:pt>
                <c:pt idx="3">
                  <c:v>6.094880183462096E-2</c:v>
                </c:pt>
                <c:pt idx="8">
                  <c:v>0.11933510180753532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0.12818688297891867</c:v>
                </c:pt>
                <c:pt idx="6">
                  <c:v>2.2258539979143665E-3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3.8159999999999999E-2</c:v>
                </c:pt>
                <c:pt idx="5">
                  <c:v>3.8159999999999999E-2</c:v>
                </c:pt>
                <c:pt idx="10">
                  <c:v>3.8159999999999999E-2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2.4020585643937999</c:v>
                </c:pt>
                <c:pt idx="5">
                  <c:v>2.4860042852949396</c:v>
                </c:pt>
                <c:pt idx="10">
                  <c:v>2.6031135331045605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(V)SO</c:v>
                </c:pt>
                <c:pt idx="2">
                  <c:v>Leerlingen VO</c:v>
                </c:pt>
                <c:pt idx="3">
                  <c:v>Huishoudens laag inkomen (drempel)</c:v>
                </c:pt>
                <c:pt idx="4">
                  <c:v>Minderheden</c:v>
                </c:pt>
                <c:pt idx="5">
                  <c:v>Omgevingsadressendichtheid</c:v>
                </c:pt>
                <c:pt idx="6">
                  <c:v>Inwoners</c:v>
                </c:pt>
                <c:pt idx="7">
                  <c:v>Land</c:v>
                </c:pt>
                <c:pt idx="8">
                  <c:v>Kernen</c:v>
                </c:pt>
                <c:pt idx="9">
                  <c:v>Binnenwater</c:v>
                </c:pt>
                <c:pt idx="10">
                  <c:v>Overig</c:v>
                </c:pt>
              </c:strCache>
            </c:strRef>
          </c:cat>
          <c:val>
            <c:numRef>
              <c:f>Sheet1!$B$2:$B$12</c:f>
              <c:numCache>
                <c:formatCode>General</c:formatCode>
                <c:ptCount val="11"/>
                <c:pt idx="0">
                  <c:v>1.6106897664000002</c:v>
                </c:pt>
                <c:pt idx="1">
                  <c:v>0.38308859663360001</c:v>
                </c:pt>
                <c:pt idx="2">
                  <c:v>0.16525968659200005</c:v>
                </c:pt>
                <c:pt idx="3">
                  <c:v>0.14612512891600002</c:v>
                </c:pt>
                <c:pt idx="4">
                  <c:v>0.104829569</c:v>
                </c:pt>
                <c:pt idx="5">
                  <c:v>8.5433162202960003E-2</c:v>
                </c:pt>
                <c:pt idx="6">
                  <c:v>4.1955588480000007E-2</c:v>
                </c:pt>
                <c:pt idx="7">
                  <c:v>1.7765803639999998E-2</c:v>
                </c:pt>
                <c:pt idx="8">
                  <c:v>7.1285702799999996E-3</c:v>
                </c:pt>
                <c:pt idx="9">
                  <c:v>1.6282489600000002E-3</c:v>
                </c:pt>
                <c:pt idx="10">
                  <c:v>1.0494119999999718E-3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3.8159999999999999E-2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0.16720225211413337</c:v>
                </c:pt>
                <c:pt idx="1">
                  <c:v>0.22375989578930669</c:v>
                </c:pt>
                <c:pt idx="2">
                  <c:v>0.23337958637482673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0.16720225211413337</c:v>
                </c:pt>
                <c:pt idx="1">
                  <c:v>0.22375989578930669</c:v>
                </c:pt>
                <c:pt idx="2">
                  <c:v>0.23337958637482673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-3.3319139421999999</c:v>
                </c:pt>
                <c:pt idx="1">
                  <c:v>-3.4008254300599998</c:v>
                </c:pt>
                <c:pt idx="2">
                  <c:v>-3.1782886279599998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-3.3319139421999999</c:v>
                </c:pt>
                <c:pt idx="1">
                  <c:v>-3.4008254300599998</c:v>
                </c:pt>
                <c:pt idx="2">
                  <c:v>-3.1782886279599998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6.6827438894537714</c:v>
                </c:pt>
                <c:pt idx="1">
                  <c:v>8.9410970905980456</c:v>
                </c:pt>
                <c:pt idx="2">
                  <c:v>9.3254849506443982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6.6827438894537714</c:v>
                </c:pt>
                <c:pt idx="1">
                  <c:v>8.9410970905980456</c:v>
                </c:pt>
                <c:pt idx="2">
                  <c:v>9.3254849506443982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9.3254849506443982</c:v>
                </c:pt>
                <c:pt idx="2">
                  <c:v>7.6751174782235712</c:v>
                </c:pt>
                <c:pt idx="3">
                  <c:v>7.6641857101665263</c:v>
                </c:pt>
                <c:pt idx="4">
                  <c:v>8.9359595904557896</c:v>
                </c:pt>
                <c:pt idx="5">
                  <c:v>8.5620323906186755</c:v>
                </c:pt>
                <c:pt idx="7">
                  <c:v>8.2093237923661402</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2.4790822670570773</c:v>
                </c:pt>
                <c:pt idx="5">
                  <c:v>5.2621532600500016</c:v>
                </c:pt>
                <c:pt idx="7">
                  <c:v>1.9353088817767699</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9.3254849506443982</c:v>
                </c:pt>
                <c:pt idx="2">
                  <c:v>7.6751174782235712</c:v>
                </c:pt>
                <c:pt idx="3">
                  <c:v>7.6641857101665263</c:v>
                </c:pt>
                <c:pt idx="4">
                  <c:v>11.415041857512868</c:v>
                </c:pt>
                <c:pt idx="5">
                  <c:v>13.824185650668678</c:v>
                </c:pt>
                <c:pt idx="7">
                  <c:v>10.144632674142912</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0.16416372196326909</c:v>
                </c:pt>
                <c:pt idx="2">
                  <c:v>0.16416372196326909</c:v>
                </c:pt>
                <c:pt idx="3">
                  <c:v>0.21887555954458615</c:v>
                </c:pt>
                <c:pt idx="4">
                  <c:v>0.22375989578930672</c:v>
                </c:pt>
                <c:pt idx="6">
                  <c:v>0.22252908762429566</c:v>
                </c:pt>
                <c:pt idx="7">
                  <c:v>0.22252908762429566</c:v>
                </c:pt>
                <c:pt idx="8">
                  <c:v>0.22252908762429566</c:v>
                </c:pt>
                <c:pt idx="9">
                  <c:v>0.23337958637482673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0.16720225211413337</c:v>
                </c:pt>
                <c:pt idx="5">
                  <c:v>0.22375989578930669</c:v>
                </c:pt>
                <c:pt idx="10">
                  <c:v>0.23337958637482673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5.4711837581317049E-2</c:v>
                </c:pt>
                <c:pt idx="3">
                  <c:v>4.8843362447205533E-3</c:v>
                </c:pt>
                <c:pt idx="8">
                  <c:v>1.0850498750531059E-2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3.038530150864274E-3</c:v>
                </c:pt>
                <c:pt idx="6">
                  <c:v>1.2308081650110243E-3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0.16720225211413337</c:v>
                </c:pt>
                <c:pt idx="5">
                  <c:v>0.22375989578930669</c:v>
                </c:pt>
                <c:pt idx="10">
                  <c:v>0.23337958637482673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Minderheden</c:v>
                </c:pt>
                <c:pt idx="4">
                  <c:v>Omgevingsadressendichtheid</c:v>
                </c:pt>
                <c:pt idx="5">
                  <c:v>Eenouderhuishoudens</c:v>
                </c:pt>
                <c:pt idx="6">
                  <c:v>Bijstandsontvangers</c:v>
                </c:pt>
                <c:pt idx="7">
                  <c:v>Huishoudens</c:v>
                </c:pt>
                <c:pt idx="8">
                  <c:v>Uitkeringsontvangers</c:v>
                </c:pt>
                <c:pt idx="9">
                  <c:v>Klantenpotentieel lokaal</c:v>
                </c:pt>
                <c:pt idx="10">
                  <c:v>Overig</c:v>
                </c:pt>
              </c:strCache>
            </c:strRef>
          </c:cat>
          <c:val>
            <c:numRef>
              <c:f>Sheet1!$B$2:$B$12</c:f>
              <c:numCache>
                <c:formatCode>General</c:formatCode>
                <c:ptCount val="11"/>
                <c:pt idx="0">
                  <c:v>9.0413856000000001E-2</c:v>
                </c:pt>
                <c:pt idx="1">
                  <c:v>3.1063272240000002E-2</c:v>
                </c:pt>
                <c:pt idx="2">
                  <c:v>2.5294256312E-2</c:v>
                </c:pt>
                <c:pt idx="3">
                  <c:v>1.8385827200000003E-2</c:v>
                </c:pt>
                <c:pt idx="4">
                  <c:v>1.6728171620160003E-2</c:v>
                </c:pt>
                <c:pt idx="5">
                  <c:v>1.0995806640000001E-2</c:v>
                </c:pt>
                <c:pt idx="6">
                  <c:v>9.1925159733333428E-3</c:v>
                </c:pt>
                <c:pt idx="7">
                  <c:v>7.9666329600000009E-3</c:v>
                </c:pt>
                <c:pt idx="8">
                  <c:v>6.0838062133333438E-3</c:v>
                </c:pt>
                <c:pt idx="9">
                  <c:v>5.1405067999999998E-3</c:v>
                </c:pt>
                <c:pt idx="10">
                  <c:v>1.2114934416000034E-2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4.4825052422000002</c:v>
                </c:pt>
                <c:pt idx="1">
                  <c:v>4.62454862426</c:v>
                </c:pt>
                <c:pt idx="2">
                  <c:v>4.8485655077600001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7.1925000000000003E-2</c:v>
                </c:pt>
                <c:pt idx="1">
                  <c:v>0.110556</c:v>
                </c:pt>
                <c:pt idx="2">
                  <c:v>0.113126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4.5544302422000005</c:v>
                </c:pt>
                <c:pt idx="1">
                  <c:v>4.7351046242599999</c:v>
                </c:pt>
                <c:pt idx="2">
                  <c:v>4.9616915077600003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193.74112953568292</c:v>
                </c:pt>
                <c:pt idx="2">
                  <c:v>197.75111236529096</c:v>
                </c:pt>
                <c:pt idx="3">
                  <c:v>196.63966532911346</c:v>
                </c:pt>
                <c:pt idx="4">
                  <c:v>197.79686401989494</c:v>
                </c:pt>
                <c:pt idx="5">
                  <c:v>194.29836009365451</c:v>
                </c:pt>
                <c:pt idx="7">
                  <c:v>196.62150045198848</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4.5203388475984978</c:v>
                </c:pt>
                <c:pt idx="2">
                  <c:v>4.3317234772890556</c:v>
                </c:pt>
                <c:pt idx="3">
                  <c:v>4.2477064220183482</c:v>
                </c:pt>
                <c:pt idx="4">
                  <c:v>4.624483574666078</c:v>
                </c:pt>
                <c:pt idx="5">
                  <c:v>4.3119568236834791</c:v>
                </c:pt>
                <c:pt idx="7">
                  <c:v>4.37896757441424</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198.2614683832814</c:v>
                </c:pt>
                <c:pt idx="2">
                  <c:v>202.08283584258001</c:v>
                </c:pt>
                <c:pt idx="3">
                  <c:v>200.88737175113181</c:v>
                </c:pt>
                <c:pt idx="4">
                  <c:v>202.42134759456101</c:v>
                </c:pt>
                <c:pt idx="5">
                  <c:v>198.610316917338</c:v>
                </c:pt>
                <c:pt idx="7">
                  <c:v>201.0004680264027</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4.5544302422000005</c:v>
                </c:pt>
                <c:pt idx="2">
                  <c:v>4.5550594080942082</c:v>
                </c:pt>
                <c:pt idx="3">
                  <c:v>4.5550594080942082</c:v>
                </c:pt>
                <c:pt idx="4">
                  <c:v>4.6964736242600003</c:v>
                </c:pt>
                <c:pt idx="6">
                  <c:v>4.7335374194480906</c:v>
                </c:pt>
                <c:pt idx="7">
                  <c:v>4.7335374194480906</c:v>
                </c:pt>
                <c:pt idx="8">
                  <c:v>4.7335374194480906</c:v>
                </c:pt>
                <c:pt idx="9">
                  <c:v>4.9591215077599999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4.4825052422000002</c:v>
                </c:pt>
                <c:pt idx="5">
                  <c:v>4.62454862426</c:v>
                </c:pt>
                <c:pt idx="10">
                  <c:v>4.8485655077600001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6.2916589420755804E-4</c:v>
                </c:pt>
                <c:pt idx="3">
                  <c:v>0.14141421616579222</c:v>
                </c:pt>
                <c:pt idx="8">
                  <c:v>0.22558408831190957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1.5672048119095348E-3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7.1925000000000003E-2</c:v>
                </c:pt>
                <c:pt idx="5">
                  <c:v>0.110556</c:v>
                </c:pt>
                <c:pt idx="10">
                  <c:v>0.113126</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3.8630999999999999E-2</c:v>
                </c:pt>
                <c:pt idx="9">
                  <c:v>2.5700000000000028E-3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4.5544302422000005</c:v>
                </c:pt>
                <c:pt idx="5">
                  <c:v>4.7351046242599999</c:v>
                </c:pt>
                <c:pt idx="10">
                  <c:v>4.9616915077600003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Klantenpotentieel regionaal</c:v>
                </c:pt>
                <c:pt idx="4">
                  <c:v>Opp. historische kernen &lt;40 ha</c:v>
                </c:pt>
                <c:pt idx="10">
                  <c:v>Overig</c:v>
                </c:pt>
              </c:strCache>
            </c:strRef>
          </c:cat>
          <c:val>
            <c:numRef>
              <c:f>Sheet1!$B$2:$B$12</c:f>
              <c:numCache>
                <c:formatCode>General</c:formatCode>
                <c:ptCount val="11"/>
                <c:pt idx="0">
                  <c:v>2.0901144607200002</c:v>
                </c:pt>
                <c:pt idx="1">
                  <c:v>1.34444024</c:v>
                </c:pt>
                <c:pt idx="2">
                  <c:v>1.2820847270400002</c:v>
                </c:pt>
                <c:pt idx="3">
                  <c:v>0.13192608000000003</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-133.17002167066346</c:v>
                </c:pt>
                <c:pt idx="1">
                  <c:v>-135.89168984496123</c:v>
                </c:pt>
                <c:pt idx="2">
                  <c:v>-126.99946567409893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-133.17002167066346</c:v>
                </c:pt>
                <c:pt idx="1">
                  <c:v>-135.89168984496123</c:v>
                </c:pt>
                <c:pt idx="2">
                  <c:v>-126.99946567409893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0.113126</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5.7053164033231774</c:v>
                </c:pt>
                <c:pt idx="1">
                  <c:v>5.9730845317670189</c:v>
                </c:pt>
                <c:pt idx="2">
                  <c:v>6.1715837447497215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0.14836099999999999</c:v>
                </c:pt>
                <c:pt idx="1">
                  <c:v>0.14836099999999999</c:v>
                </c:pt>
                <c:pt idx="2">
                  <c:v>0.14836099999999999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5.8536774033231778</c:v>
                </c:pt>
                <c:pt idx="1">
                  <c:v>6.1214455317670193</c:v>
                </c:pt>
                <c:pt idx="2">
                  <c:v>6.3199447447497219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228.0302319473692</c:v>
                </c:pt>
                <c:pt idx="1">
                  <c:v>238.67515910521135</c:v>
                </c:pt>
                <c:pt idx="2">
                  <c:v>246.6068786362072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5.9296962430055959</c:v>
                </c:pt>
                <c:pt idx="1">
                  <c:v>5.9282745944218016</c:v>
                </c:pt>
                <c:pt idx="2">
                  <c:v>5.9282745944218016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233.95992819037482</c:v>
                </c:pt>
                <c:pt idx="1">
                  <c:v>244.60343369963314</c:v>
                </c:pt>
                <c:pt idx="2">
                  <c:v>252.53515323062902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246.6068786362072</c:v>
                </c:pt>
                <c:pt idx="2">
                  <c:v>276.03170439719446</c:v>
                </c:pt>
                <c:pt idx="3">
                  <c:v>210.58627433221395</c:v>
                </c:pt>
                <c:pt idx="4">
                  <c:v>236.91791732678681</c:v>
                </c:pt>
                <c:pt idx="5">
                  <c:v>361.50083917686788</c:v>
                </c:pt>
                <c:pt idx="7">
                  <c:v>271.25918380826579</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5.9282745944218016</c:v>
                </c:pt>
                <c:pt idx="2">
                  <c:v>1.5920411910273808</c:v>
                </c:pt>
                <c:pt idx="3">
                  <c:v>5.9826529385841916</c:v>
                </c:pt>
                <c:pt idx="4">
                  <c:v>7.3946492318799883</c:v>
                </c:pt>
                <c:pt idx="5">
                  <c:v>5.1347275685543075</c:v>
                </c:pt>
                <c:pt idx="7">
                  <c:v>5.026017732511467</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252.53515323062902</c:v>
                </c:pt>
                <c:pt idx="2">
                  <c:v>277.62374558822188</c:v>
                </c:pt>
                <c:pt idx="3">
                  <c:v>216.56892727079818</c:v>
                </c:pt>
                <c:pt idx="4">
                  <c:v>244.31256655866679</c:v>
                </c:pt>
                <c:pt idx="5">
                  <c:v>366.63556674542218</c:v>
                </c:pt>
                <c:pt idx="7">
                  <c:v>276.28520154077728</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5.8536774033231778</c:v>
                </c:pt>
                <c:pt idx="2">
                  <c:v>5.9397222918745065</c:v>
                </c:pt>
                <c:pt idx="3">
                  <c:v>5.9397222918745065</c:v>
                </c:pt>
                <c:pt idx="4">
                  <c:v>6.1214455317670193</c:v>
                </c:pt>
                <c:pt idx="6">
                  <c:v>6.0539063156982609</c:v>
                </c:pt>
                <c:pt idx="7">
                  <c:v>6.0345536850577215</c:v>
                </c:pt>
                <c:pt idx="8">
                  <c:v>6.0345536850577215</c:v>
                </c:pt>
                <c:pt idx="9">
                  <c:v>6.3199447447497219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5.7053164033231774</c:v>
                </c:pt>
                <c:pt idx="5">
                  <c:v>5.9730845317670189</c:v>
                </c:pt>
                <c:pt idx="10">
                  <c:v>6.1715837447497215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8.8485537789371432E-2</c:v>
                </c:pt>
                <c:pt idx="3">
                  <c:v>0.1817232398925131</c:v>
                </c:pt>
                <c:pt idx="8">
                  <c:v>0.28539105969200024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2.4406492380429634E-3</c:v>
                </c:pt>
                <c:pt idx="6">
                  <c:v>6.7539216068758165E-2</c:v>
                </c:pt>
                <c:pt idx="7">
                  <c:v>1.935263064053953E-2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0.14836099999999999</c:v>
                </c:pt>
                <c:pt idx="5">
                  <c:v>0.14836099999999999</c:v>
                </c:pt>
                <c:pt idx="10">
                  <c:v>0.14836099999999999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5.8536774033231778</c:v>
                </c:pt>
                <c:pt idx="5">
                  <c:v>6.1214455317670193</c:v>
                </c:pt>
                <c:pt idx="10">
                  <c:v>6.3199447447497219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Omgevingsadressendichtheid</c:v>
                </c:pt>
                <c:pt idx="1">
                  <c:v>Woonruimten</c:v>
                </c:pt>
                <c:pt idx="2">
                  <c:v>Woonruimten * bodemfactor kern</c:v>
                </c:pt>
                <c:pt idx="3">
                  <c:v>Opp. bebouwing kern *bodemfactor kern</c:v>
                </c:pt>
                <c:pt idx="4">
                  <c:v>Inwoners</c:v>
                </c:pt>
                <c:pt idx="5">
                  <c:v>Oppervlak bebouwing woonkernen</c:v>
                </c:pt>
                <c:pt idx="6">
                  <c:v>Oeverlengte*dichtheid *bodemf. Gem.</c:v>
                </c:pt>
                <c:pt idx="7">
                  <c:v>Bedrijfsvestigingen</c:v>
                </c:pt>
                <c:pt idx="8">
                  <c:v>Opp. bebouwing totaal</c:v>
                </c:pt>
                <c:pt idx="9">
                  <c:v>Huishoudens met laag inkomen</c:v>
                </c:pt>
                <c:pt idx="10">
                  <c:v>Overig</c:v>
                </c:pt>
              </c:strCache>
            </c:strRef>
          </c:cat>
          <c:val>
            <c:numRef>
              <c:f>Sheet1!$B$2:$B$12</c:f>
              <c:numCache>
                <c:formatCode>General</c:formatCode>
                <c:ptCount val="11"/>
                <c:pt idx="0">
                  <c:v>1.1664912531558</c:v>
                </c:pt>
                <c:pt idx="1">
                  <c:v>1.0374347755200002</c:v>
                </c:pt>
                <c:pt idx="2">
                  <c:v>0.85353516619800018</c:v>
                </c:pt>
                <c:pt idx="3">
                  <c:v>0.79763810206079999</c:v>
                </c:pt>
                <c:pt idx="4">
                  <c:v>0.65838000384000006</c:v>
                </c:pt>
                <c:pt idx="5">
                  <c:v>0.41253581824000007</c:v>
                </c:pt>
                <c:pt idx="6">
                  <c:v>0.31267659742766601</c:v>
                </c:pt>
                <c:pt idx="7">
                  <c:v>0.23843024296000001</c:v>
                </c:pt>
                <c:pt idx="8">
                  <c:v>8.753930536E-2</c:v>
                </c:pt>
                <c:pt idx="9">
                  <c:v>8.7044776000000004E-2</c:v>
                </c:pt>
                <c:pt idx="10">
                  <c:v>0.51987770398745514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0.14836099999999999</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-0.57589138603094614</c:v>
                </c:pt>
                <c:pt idx="1">
                  <c:v>-0.59552346082627949</c:v>
                </c:pt>
                <c:pt idx="2">
                  <c:v>-0.62071881178808597</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-0.57589138603094614</c:v>
                </c:pt>
                <c:pt idx="1">
                  <c:v>-0.59552346082627949</c:v>
                </c:pt>
                <c:pt idx="2">
                  <c:v>-0.62071881178808597</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-23.017241647919512</c:v>
                </c:pt>
                <c:pt idx="1">
                  <c:v>-23.796190395040338</c:v>
                </c:pt>
                <c:pt idx="2">
                  <c:v>-24.802957395831772</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-23.017241647919512</c:v>
                </c:pt>
                <c:pt idx="1">
                  <c:v>-23.796190395040338</c:v>
                </c:pt>
                <c:pt idx="2">
                  <c:v>-24.802957395831772</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-24.802957395831772</c:v>
                </c:pt>
                <c:pt idx="2">
                  <c:v>-36.400690239209531</c:v>
                </c:pt>
                <c:pt idx="3">
                  <c:v>-40.478575143112941</c:v>
                </c:pt>
                <c:pt idx="4">
                  <c:v>-39.362839103710833</c:v>
                </c:pt>
                <c:pt idx="5">
                  <c:v>-44.438448523014699</c:v>
                </c:pt>
                <c:pt idx="7">
                  <c:v>-40.170138252261999</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-24.802957395831772</c:v>
                </c:pt>
                <c:pt idx="2">
                  <c:v>-36.400690239209531</c:v>
                </c:pt>
                <c:pt idx="3">
                  <c:v>-40.478575143112941</c:v>
                </c:pt>
                <c:pt idx="4">
                  <c:v>-39.362839103710833</c:v>
                </c:pt>
                <c:pt idx="5">
                  <c:v>-44.438448523014699</c:v>
                </c:pt>
                <c:pt idx="7">
                  <c:v>-40.170138252261999</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-126.99946567409893</c:v>
                </c:pt>
                <c:pt idx="2">
                  <c:v>-117.65521615550411</c:v>
                </c:pt>
                <c:pt idx="3">
                  <c:v>-114.98158961580064</c:v>
                </c:pt>
                <c:pt idx="4">
                  <c:v>-130.0960116385223</c:v>
                </c:pt>
                <c:pt idx="5">
                  <c:v>-111.25422471526647</c:v>
                </c:pt>
                <c:pt idx="7">
                  <c:v>-118.49676053127337</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-126.99946567409893</c:v>
                </c:pt>
                <c:pt idx="2">
                  <c:v>-117.65521615550411</c:v>
                </c:pt>
                <c:pt idx="3">
                  <c:v>-114.98158961580064</c:v>
                </c:pt>
                <c:pt idx="4">
                  <c:v>-130.0960116385223</c:v>
                </c:pt>
                <c:pt idx="5">
                  <c:v>-111.25422471526647</c:v>
                </c:pt>
                <c:pt idx="7">
                  <c:v>-118.49676053127337</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-0.57731617334445195</c:v>
                </c:pt>
                <c:pt idx="2">
                  <c:v>-0.57731617334445195</c:v>
                </c:pt>
                <c:pt idx="3">
                  <c:v>-0.59552346082627949</c:v>
                </c:pt>
                <c:pt idx="4">
                  <c:v>-0.59552346082627949</c:v>
                </c:pt>
                <c:pt idx="6">
                  <c:v>-0.59552346082627949</c:v>
                </c:pt>
                <c:pt idx="7">
                  <c:v>-0.59186531662665287</c:v>
                </c:pt>
                <c:pt idx="8">
                  <c:v>-0.62071881178808597</c:v>
                </c:pt>
                <c:pt idx="9">
                  <c:v>-0.62071881178808597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-0.57589138603094614</c:v>
                </c:pt>
                <c:pt idx="5">
                  <c:v>-0.59552346082627949</c:v>
                </c:pt>
                <c:pt idx="10">
                  <c:v>-0.62071881178808597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6">
                  <c:v>3.658144199626579E-3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1.4247873135058528E-3</c:v>
                </c:pt>
                <c:pt idx="3">
                  <c:v>1.8207287481827501E-2</c:v>
                </c:pt>
                <c:pt idx="8">
                  <c:v>2.8853495161433054E-2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-0.57589138603094614</c:v>
                </c:pt>
                <c:pt idx="5">
                  <c:v>-0.59552346082627949</c:v>
                </c:pt>
                <c:pt idx="10">
                  <c:v>-0.62071881178808597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Oeverlengte *dichtheid *bodemf. gem.</c:v>
                </c:pt>
                <c:pt idx="4">
                  <c:v>Omgevingsadressendichtheid</c:v>
                </c:pt>
                <c:pt idx="5">
                  <c:v>Oeverlengte * bodemfactor gemeente</c:v>
                </c:pt>
                <c:pt idx="6">
                  <c:v>Land</c:v>
                </c:pt>
                <c:pt idx="7">
                  <c:v>Land * bodemfactor gemeente</c:v>
                </c:pt>
                <c:pt idx="10">
                  <c:v>Overig</c:v>
                </c:pt>
              </c:strCache>
            </c:strRef>
          </c:cat>
          <c:val>
            <c:numRef>
              <c:f>Sheet1!$B$2:$B$12</c:f>
              <c:numCache>
                <c:formatCode>General</c:formatCode>
                <c:ptCount val="11"/>
                <c:pt idx="0">
                  <c:v>-1.1842871211599999</c:v>
                </c:pt>
                <c:pt idx="1">
                  <c:v>0.4948645567008001</c:v>
                </c:pt>
                <c:pt idx="2">
                  <c:v>-0.22067025864000001</c:v>
                </c:pt>
                <c:pt idx="3">
                  <c:v>0.19281723508039406</c:v>
                </c:pt>
                <c:pt idx="4">
                  <c:v>9.0212639808720005E-2</c:v>
                </c:pt>
                <c:pt idx="5">
                  <c:v>8.2872065639999996E-3</c:v>
                </c:pt>
                <c:pt idx="6">
                  <c:v>-6.1425421200000012E-3</c:v>
                </c:pt>
                <c:pt idx="7">
                  <c:v>4.1994719780000002E-3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1.9492554551431998</c:v>
                </c:pt>
                <c:pt idx="1">
                  <c:v>2.0430157200755596</c:v>
                </c:pt>
                <c:pt idx="2">
                  <c:v>2.1178586212846398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1.9492554551431998</c:v>
                </c:pt>
                <c:pt idx="1">
                  <c:v>2.0430157200755596</c:v>
                </c:pt>
                <c:pt idx="2">
                  <c:v>2.1178586212846398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77.907891892214224</c:v>
                </c:pt>
                <c:pt idx="1">
                  <c:v>81.635727646270269</c:v>
                </c:pt>
                <c:pt idx="2">
                  <c:v>84.62633346458243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77.907891892214224</c:v>
                </c:pt>
                <c:pt idx="1">
                  <c:v>81.635727646270269</c:v>
                </c:pt>
                <c:pt idx="2">
                  <c:v>84.62633346458243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84.62633346458243</c:v>
                </c:pt>
                <c:pt idx="2">
                  <c:v>83.715548853050223</c:v>
                </c:pt>
                <c:pt idx="3">
                  <c:v>76.875465546380369</c:v>
                </c:pt>
                <c:pt idx="4">
                  <c:v>88.052910327916251</c:v>
                </c:pt>
                <c:pt idx="5">
                  <c:v>104.40535885363705</c:v>
                </c:pt>
                <c:pt idx="7">
                  <c:v>88.262320895245978</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84.62633346458243</c:v>
                </c:pt>
                <c:pt idx="2">
                  <c:v>83.715548853050223</c:v>
                </c:pt>
                <c:pt idx="3">
                  <c:v>76.875465546380369</c:v>
                </c:pt>
                <c:pt idx="4">
                  <c:v>88.052910327916251</c:v>
                </c:pt>
                <c:pt idx="5">
                  <c:v>104.40535885363705</c:v>
                </c:pt>
                <c:pt idx="7">
                  <c:v>88.262320895245978</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1.9492554551431998</c:v>
                </c:pt>
                <c:pt idx="2">
                  <c:v>1.9808750605804872</c:v>
                </c:pt>
                <c:pt idx="3">
                  <c:v>1.9808750605804872</c:v>
                </c:pt>
                <c:pt idx="4">
                  <c:v>2.0430157200755596</c:v>
                </c:pt>
                <c:pt idx="6">
                  <c:v>2.0196834352962969</c:v>
                </c:pt>
                <c:pt idx="7">
                  <c:v>2.0196834352962969</c:v>
                </c:pt>
                <c:pt idx="8">
                  <c:v>2.0196834352962969</c:v>
                </c:pt>
                <c:pt idx="9">
                  <c:v>2.1178586212846398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1.9492554551431998</c:v>
                </c:pt>
                <c:pt idx="5">
                  <c:v>2.0430157200755596</c:v>
                </c:pt>
                <c:pt idx="10">
                  <c:v>2.1178586212846393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3.1619605437287431E-2</c:v>
                </c:pt>
                <c:pt idx="3">
                  <c:v>6.214065949507247E-2</c:v>
                </c:pt>
                <c:pt idx="8">
                  <c:v>9.8175185988342628E-2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2.3332284779262531E-2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1.9492554551431998</c:v>
                </c:pt>
                <c:pt idx="5">
                  <c:v>2.0430157200755596</c:v>
                </c:pt>
                <c:pt idx="10">
                  <c:v>2.1178586212846393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Woz waarde niet woningen (in mln)</c:v>
                </c:pt>
                <c:pt idx="3">
                  <c:v>Minderheden</c:v>
                </c:pt>
                <c:pt idx="4">
                  <c:v>Kernen met minstens 500 adressen</c:v>
                </c:pt>
                <c:pt idx="5">
                  <c:v>Huishoudens laag inkomen (drempel)</c:v>
                </c:pt>
                <c:pt idx="6">
                  <c:v>Klantenpotentieel regionaal</c:v>
                </c:pt>
                <c:pt idx="7">
                  <c:v>Klantenpotentieel lokaal</c:v>
                </c:pt>
                <c:pt idx="8">
                  <c:v>Opp. bebouwing totaal</c:v>
                </c:pt>
                <c:pt idx="9">
                  <c:v>Bedrijfsvestigingen</c:v>
                </c:pt>
                <c:pt idx="10">
                  <c:v>Overig</c:v>
                </c:pt>
              </c:strCache>
            </c:strRef>
          </c:cat>
          <c:val>
            <c:numRef>
              <c:f>Sheet1!$B$2:$B$12</c:f>
              <c:numCache>
                <c:formatCode>General</c:formatCode>
                <c:ptCount val="11"/>
                <c:pt idx="0">
                  <c:v>1.08904659864</c:v>
                </c:pt>
                <c:pt idx="1">
                  <c:v>0.39550177187664004</c:v>
                </c:pt>
                <c:pt idx="2">
                  <c:v>0.24695656876800004</c:v>
                </c:pt>
                <c:pt idx="3">
                  <c:v>0.12536185480000001</c:v>
                </c:pt>
                <c:pt idx="4">
                  <c:v>8.9495660800000015E-2</c:v>
                </c:pt>
                <c:pt idx="5">
                  <c:v>4.7996026520000006E-2</c:v>
                </c:pt>
                <c:pt idx="6">
                  <c:v>2.9983200000000002E-2</c:v>
                </c:pt>
                <c:pt idx="7">
                  <c:v>2.6493381200000003E-2</c:v>
                </c:pt>
                <c:pt idx="8">
                  <c:v>2.437808256E-2</c:v>
                </c:pt>
                <c:pt idx="9">
                  <c:v>2.1620305200000002E-2</c:v>
                </c:pt>
                <c:pt idx="10">
                  <c:v>2.102517091999978E-2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2.7347667755914999</c:v>
                </c:pt>
                <c:pt idx="1">
                  <c:v>2.8408388980594497</c:v>
                </c:pt>
                <c:pt idx="2">
                  <c:v>2.9770465281258001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2.7347667755914999</c:v>
                </c:pt>
                <c:pt idx="1">
                  <c:v>2.8408388980594497</c:v>
                </c:pt>
                <c:pt idx="2">
                  <c:v>2.9770465281258001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109.30322844090728</c:v>
                </c:pt>
                <c:pt idx="1">
                  <c:v>113.51549980258329</c:v>
                </c:pt>
                <c:pt idx="2">
                  <c:v>118.95814465459124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109.30322844090728</c:v>
                </c:pt>
                <c:pt idx="1">
                  <c:v>113.51549980258329</c:v>
                </c:pt>
                <c:pt idx="2">
                  <c:v>118.95814465459124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-3.3907144571130994</c:v>
                </c:pt>
                <c:pt idx="2">
                  <c:v>-3.3907144571130994</c:v>
                </c:pt>
                <c:pt idx="3">
                  <c:v>-3.4008254300599998</c:v>
                </c:pt>
                <c:pt idx="4">
                  <c:v>-3.4008254300599998</c:v>
                </c:pt>
                <c:pt idx="6">
                  <c:v>-3.4008254300599998</c:v>
                </c:pt>
                <c:pt idx="7">
                  <c:v>-3.3865835446828187</c:v>
                </c:pt>
                <c:pt idx="8">
                  <c:v>-3.1782886279599998</c:v>
                </c:pt>
                <c:pt idx="9">
                  <c:v>-3.1782886279599998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-3.3319139421999999</c:v>
                </c:pt>
                <c:pt idx="5">
                  <c:v>-3.4008254300599998</c:v>
                </c:pt>
                <c:pt idx="10">
                  <c:v>-3.1782886279599998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3.3239607702607567E-2</c:v>
                </c:pt>
                <c:pt idx="6">
                  <c:v>1.4241885377180932E-2</c:v>
                </c:pt>
                <c:pt idx="7">
                  <c:v>0.68750142198150843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5.8800514913099622E-2</c:v>
                </c:pt>
                <c:pt idx="3">
                  <c:v>4.3350580649507836E-2</c:v>
                </c:pt>
                <c:pt idx="8">
                  <c:v>0.47920650525868935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-3.3319139421999999</c:v>
                </c:pt>
                <c:pt idx="5">
                  <c:v>-3.4008254300599998</c:v>
                </c:pt>
                <c:pt idx="10">
                  <c:v>-3.1782886279599998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Sheet1!$C$2:$C$10</c:f>
              <c:numCache>
                <c:formatCode>General</c:formatCode>
                <c:ptCount val="9"/>
                <c:pt idx="0">
                  <c:v>118.95814465459124</c:v>
                </c:pt>
                <c:pt idx="2">
                  <c:v>117.50510793846892</c:v>
                </c:pt>
                <c:pt idx="3">
                  <c:v>116.46097329249631</c:v>
                </c:pt>
                <c:pt idx="4">
                  <c:v>116.91142889140427</c:v>
                </c:pt>
                <c:pt idx="5">
                  <c:v>121.2729854159292</c:v>
                </c:pt>
                <c:pt idx="7">
                  <c:v>118.03762388457469</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108.42485812929084</c:v>
                </c:pt>
                <c:pt idx="7">
                  <c:v>27.10621453232271</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Sliedrecht</c:v>
                </c:pt>
                <c:pt idx="2">
                  <c:v>Steenbergen</c:v>
                </c:pt>
                <c:pt idx="3">
                  <c:v>Stein</c:v>
                </c:pt>
                <c:pt idx="4">
                  <c:v>Cuijk</c:v>
                </c:pt>
                <c:pt idx="5">
                  <c:v>Westerwolde</c:v>
                </c:pt>
                <c:pt idx="7">
                  <c:v>4 gemeenten</c:v>
                </c:pt>
                <c:pt idx="8">
                  <c:v>Landelijk</c:v>
                </c:pt>
              </c:strCache>
            </c:strRef>
          </c:cat>
          <c:val>
            <c:numRef>
              <c:f>Sheet1!$B$2:$B$10</c:f>
              <c:numCache>
                <c:formatCode>General</c:formatCode>
                <c:ptCount val="9"/>
                <c:pt idx="0">
                  <c:v>118.95814465459124</c:v>
                </c:pt>
                <c:pt idx="2">
                  <c:v>117.50510793846892</c:v>
                </c:pt>
                <c:pt idx="3">
                  <c:v>116.46097329249631</c:v>
                </c:pt>
                <c:pt idx="4">
                  <c:v>116.91142889140427</c:v>
                </c:pt>
                <c:pt idx="5">
                  <c:v>229.69784354522005</c:v>
                </c:pt>
                <c:pt idx="7">
                  <c:v>145.14383841689738</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2.7347667755914999</c:v>
                </c:pt>
                <c:pt idx="2">
                  <c:v>2.7432033899643202</c:v>
                </c:pt>
                <c:pt idx="3">
                  <c:v>2.7540768882605948</c:v>
                </c:pt>
                <c:pt idx="4">
                  <c:v>2.8408388980594497</c:v>
                </c:pt>
                <c:pt idx="6">
                  <c:v>2.8396911944468193</c:v>
                </c:pt>
                <c:pt idx="7">
                  <c:v>2.8385381967012493</c:v>
                </c:pt>
                <c:pt idx="8">
                  <c:v>2.8385381967012493</c:v>
                </c:pt>
                <c:pt idx="9">
                  <c:v>2.9770465281258005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2.7347667755914999</c:v>
                </c:pt>
                <c:pt idx="5">
                  <c:v>2.8408388980594497</c:v>
                </c:pt>
                <c:pt idx="10">
                  <c:v>2.9770465281258001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8.4366143728203166E-3</c:v>
                </c:pt>
                <c:pt idx="2">
                  <c:v>1.087349829627449E-2</c:v>
                </c:pt>
                <c:pt idx="3">
                  <c:v>8.6762009798854914E-2</c:v>
                </c:pt>
                <c:pt idx="8">
                  <c:v>0.13850833142455102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1.1477036126305341E-3</c:v>
                </c:pt>
                <c:pt idx="7">
                  <c:v>1.152997745570072E-3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2.7347667755914999</c:v>
                </c:pt>
                <c:pt idx="5">
                  <c:v>2.8408388980594497</c:v>
                </c:pt>
                <c:pt idx="10">
                  <c:v>2.9770465281258001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Bewoonde oorden 1930</c:v>
                </c:pt>
                <c:pt idx="5">
                  <c:v>Minderheden</c:v>
                </c:pt>
                <c:pt idx="6">
                  <c:v>Klantenpotentieel regionaal</c:v>
                </c:pt>
                <c:pt idx="7">
                  <c:v>Bedrijfsvestigingen</c:v>
                </c:pt>
                <c:pt idx="8">
                  <c:v>Land</c:v>
                </c:pt>
                <c:pt idx="9">
                  <c:v>Minderheden (drempel)</c:v>
                </c:pt>
                <c:pt idx="10">
                  <c:v>Overig</c:v>
                </c:pt>
              </c:strCache>
            </c:strRef>
          </c:cat>
          <c:val>
            <c:numRef>
              <c:f>Sheet1!$B$2:$B$12</c:f>
              <c:numCache>
                <c:formatCode>General</c:formatCode>
                <c:ptCount val="11"/>
                <c:pt idx="0">
                  <c:v>2.0586477693600003</c:v>
                </c:pt>
                <c:pt idx="1">
                  <c:v>0.61451487240000013</c:v>
                </c:pt>
                <c:pt idx="2">
                  <c:v>0.28248488112000003</c:v>
                </c:pt>
                <c:pt idx="3">
                  <c:v>-0.10305748587420001</c:v>
                </c:pt>
                <c:pt idx="4">
                  <c:v>9.1508726400000018E-2</c:v>
                </c:pt>
                <c:pt idx="5">
                  <c:v>4.5444214400000002E-2</c:v>
                </c:pt>
                <c:pt idx="6">
                  <c:v>-3.9277992000000005E-2</c:v>
                </c:pt>
                <c:pt idx="7">
                  <c:v>2.4692664359999998E-2</c:v>
                </c:pt>
                <c:pt idx="8">
                  <c:v>2.0888779599999999E-3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OZB (niet-woningen eigenaar)</c:v>
                </c:pt>
                <c:pt idx="2">
                  <c:v>OZB (niet-woningen gebruiker)</c:v>
                </c:pt>
                <c:pt idx="3">
                  <c:v>Woonruimten</c:v>
                </c:pt>
                <c:pt idx="4">
                  <c:v>Vast bedrag voor iedere gemeente</c:v>
                </c:pt>
                <c:pt idx="10">
                  <c:v>Overig</c:v>
                </c:pt>
              </c:strCache>
            </c:strRef>
          </c:cat>
          <c:val>
            <c:numRef>
              <c:f>Sheet1!$B$2:$B$12</c:f>
              <c:numCache>
                <c:formatCode>General</c:formatCode>
                <c:ptCount val="11"/>
                <c:pt idx="0">
                  <c:v>-1.6071924</c:v>
                </c:pt>
                <c:pt idx="1">
                  <c:v>-0.57595406400000004</c:v>
                </c:pt>
                <c:pt idx="2">
                  <c:v>-0.55506684100000003</c:v>
                </c:pt>
                <c:pt idx="3">
                  <c:v>-0.49643890295999998</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2.6720922069851341</c:v>
                </c:pt>
                <c:pt idx="1">
                  <c:v>3.3369271114498411</c:v>
                </c:pt>
                <c:pt idx="2">
                  <c:v>3.4024374939817617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0.106504</c:v>
                </c:pt>
                <c:pt idx="1">
                  <c:v>2.4930400000000001</c:v>
                </c:pt>
                <c:pt idx="2">
                  <c:v>2.5254780000000001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2.7785962069851342</c:v>
                </c:pt>
                <c:pt idx="1">
                  <c:v>5.8299671114498413</c:v>
                </c:pt>
                <c:pt idx="2">
                  <c:v>5.9279154939817618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41.067451025558164</cx:pt>
          <cx:pt idx="1">-3.1782886279599998</cx:pt>
          <cx:pt idx="2">37.889162397598163</cx:pt>
          <cx:pt idx="3">3.7859079999999992</cx:pt>
          <cx:pt idx="4">41.675070397598162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Sliedrecht</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Sliedrecht is ca. 42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1944188044"/>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41,7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37,9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41,1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Sliedrecht is ca. 42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975759590"/>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3943867066"/>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1116196256"/>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43713611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39,7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Sliedrecht is ca. 42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30905864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1.586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+75,4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Sliedrecht ca. 1.665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682710256"/>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Sliedrecht</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1.665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1.738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73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5730878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9769682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8305456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 meer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748796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926038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2158357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81240318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6658173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37225460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99468977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88187894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9557574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€86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2122247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6799247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20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24437248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57894289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67830560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63094851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72061705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77971632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01823840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373489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4817187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25597286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63352210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3993923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5467464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5213881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6952990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9695823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19775409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71690535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3585952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3400132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6.100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5.472</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5.472</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8455498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9962553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1455233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4.161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4.667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17.083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15983418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9447285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66611092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99922730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28958963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4395753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71839593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5935407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5526668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87376427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39318516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74743891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83026009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58165281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82138546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61266902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17564555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76387036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16138023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6.100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5.472</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5.472</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€95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8459307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84850172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7652963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4.161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4.667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17.083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0046912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87154159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2700853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06659874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9137264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7772704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97831312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2726235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4601715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60857384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8642992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83248696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6594420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71355404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2973223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66042048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8473553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76989482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29202124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96800092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5385704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8638922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1566315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57387858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0106365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31624346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2005132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5386482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18813759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23577587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50428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2250517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9082334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4141253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4773871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35333828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07416400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7661633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59828398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380568139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12914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78648304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32651575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83890367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2534872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0336046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97246926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36476111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4316466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10009594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8066036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1230389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Sliedrecht,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251017692"/>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41,7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7765818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28685235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19609233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60801822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05485128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4465756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9472125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0640196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25.020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25.026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€26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2670573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949678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4113156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100.145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242846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8272664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84651420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1352330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05665876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Sliedrecht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27360120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39,7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Sliedrecht is ca. 42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91850393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1.586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+75</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Sliedrecht ca. 1.665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3466261856"/>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Sliedrecht</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25.026</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Steenbergen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25.054</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Stein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24.961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Cuijk</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24.931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Westerwolde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25.199</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243600546"/>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Sliedrecht</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1.665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1.738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€73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Sliedrecht</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2679016661"/>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783800628"/>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Sliedrecht,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9717</Words>
  <Application>Microsoft Office PowerPoint</Application>
  <PresentationFormat>Widescreen</PresentationFormat>
  <Paragraphs>2184</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Sliedrecht is ca. 42 mln (1/3)</vt:lpstr>
      <vt:lpstr>Totale uitkering voor Sliedrecht is ca. 42 mln (2/3)</vt:lpstr>
      <vt:lpstr>Totale uitkering voor Sliedrecht is ca. 42 mln (3/3)</vt:lpstr>
      <vt:lpstr>Per inwoner ontvangt Sliedrecht ca. 1.665 euro</vt:lpstr>
      <vt:lpstr>Dit is ca. 73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Sliedrecht is ca. 42 mln</vt:lpstr>
      <vt:lpstr>Per inwoner ontvangt Sliedrecht ca. 1.665 euro</vt:lpstr>
      <vt:lpstr>Dit is ca. €73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2021-03-28T08:49:34Z</dcterms:modified>
</cp:coreProperties>
</file>