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2.3453479898131286</c:v>
                </c:pt>
                <c:pt idx="1">
                  <c:v>2.8163632247954986</c:v>
                </c:pt>
                <c:pt idx="2">
                  <c:v>3.0038416866231441</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0.46658599999999995</c:v>
                </c:pt>
                <c:pt idx="1">
                  <c:v>0.40111399999999975</c:v>
                </c:pt>
                <c:pt idx="2">
                  <c:v>0.13669500000000001</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2.8119339898131286</c:v>
                </c:pt>
                <c:pt idx="1">
                  <c:v>3.2174772247954984</c:v>
                </c:pt>
                <c:pt idx="2">
                  <c:v>3.1405366866231441</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73.78165949992848</c:v>
                </c:pt>
                <c:pt idx="1">
                  <c:v>86.731571759059804</c:v>
                </c:pt>
                <c:pt idx="2">
                  <c:v>89.060469573333336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1.9216738197424892</c:v>
                </c:pt>
                <c:pt idx="1">
                  <c:v>12.672008547008547</c:v>
                </c:pt>
                <c:pt idx="2">
                  <c:v>12.977564102564102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75.703333319670975</c:v>
                </c:pt>
                <c:pt idx="1">
                  <c:v>99.403580306068335</c:v>
                </c:pt>
                <c:pt idx="2">
                  <c:v>102.03803367589744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89.060469573333336</c:v>
                </c:pt>
                <c:pt idx="2">
                  <c:v>81.478698253637958</c:v>
                </c:pt>
                <c:pt idx="3">
                  <c:v>36.30681022466748</c:v>
                </c:pt>
                <c:pt idx="4">
                  <c:v>47.523155510111643</c:v>
                </c:pt>
                <c:pt idx="5">
                  <c:v>57.690427913701456</c:v>
                </c:pt>
                <c:pt idx="7">
                  <c:v>55.749772975529638</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12.977564102564102</c:v>
                </c:pt>
                <c:pt idx="2">
                  <c:v>11.592267135325132</c:v>
                </c:pt>
                <c:pt idx="3">
                  <c:v>34.169286577992743</c:v>
                </c:pt>
                <c:pt idx="4">
                  <c:v>60.107541519194122</c:v>
                </c:pt>
                <c:pt idx="5">
                  <c:v>40.972597137014311</c:v>
                </c:pt>
                <c:pt idx="7">
                  <c:v>36.710423092381575</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102.03803367589744</c:v>
                </c:pt>
                <c:pt idx="2">
                  <c:v>93.070965388963089</c:v>
                </c:pt>
                <c:pt idx="3">
                  <c:v>70.476096802660223</c:v>
                </c:pt>
                <c:pt idx="4">
                  <c:v>107.63069702930576</c:v>
                </c:pt>
                <c:pt idx="5">
                  <c:v>98.663025050715774</c:v>
                </c:pt>
                <c:pt idx="7">
                  <c:v>92.460196067911198</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7.0555506653933356E-2</c:v>
                </c:pt>
                <c:pt idx="2">
                  <c:v>8.0676284194986583E-2</c:v>
                </c:pt>
                <c:pt idx="3">
                  <c:v>8.0744213811715454E-2</c:v>
                </c:pt>
                <c:pt idx="4">
                  <c:v>8.2971751166479979E-2</c:v>
                </c:pt>
                <c:pt idx="6">
                  <c:v>9.1136828610211357E-2</c:v>
                </c:pt>
                <c:pt idx="7">
                  <c:v>9.1136828610211357E-2</c:v>
                </c:pt>
                <c:pt idx="8">
                  <c:v>9.1427902378301881E-2</c:v>
                </c:pt>
                <c:pt idx="9">
                  <c:v>9.5221599520639993E-2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6.8764506653933355E-2</c:v>
                </c:pt>
                <c:pt idx="5">
                  <c:v>8.1180751166479978E-2</c:v>
                </c:pt>
                <c:pt idx="10">
                  <c:v>8.3360599520639997E-2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1.0120777541053227E-2</c:v>
                </c:pt>
                <c:pt idx="2">
                  <c:v>6.792961672887559E-5</c:v>
                </c:pt>
                <c:pt idx="3">
                  <c:v>2.2275373547645211E-3</c:v>
                </c:pt>
                <c:pt idx="7">
                  <c:v>2.9107376809052655E-4</c:v>
                </c:pt>
                <c:pt idx="8">
                  <c:v>3.7936971423381109E-3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1.9049225562686181E-3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1.7910000000000001E-3</c:v>
                </c:pt>
                <c:pt idx="5">
                  <c:v>1.1861E-2</c:v>
                </c:pt>
                <c:pt idx="10">
                  <c:v>1.2147E-2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1.0069999999999999E-2</c:v>
                </c:pt>
                <c:pt idx="9">
                  <c:v>2.859999999999998E-4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7.0555506653933356E-2</c:v>
                </c:pt>
                <c:pt idx="5">
                  <c:v>9.3041751166479975E-2</c:v>
                </c:pt>
                <c:pt idx="10">
                  <c:v>9.5507599520640002E-2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Eenpersoonshuishoudens</c:v>
                </c:pt>
                <c:pt idx="4">
                  <c:v>Re-integratie klassiek</c:v>
                </c:pt>
                <c:pt idx="5">
                  <c:v>Loonkostensubsidie</c:v>
                </c:pt>
                <c:pt idx="6">
                  <c:v>Omgevingsadressendichtheid</c:v>
                </c:pt>
                <c:pt idx="7">
                  <c:v>Klantenpotentieel regionaal</c:v>
                </c:pt>
                <c:pt idx="10">
                  <c:v>Overig</c:v>
                </c:pt>
              </c:strCache>
            </c:strRef>
          </c:cat>
          <c:val>
            <c:numRef>
              <c:f>Sheet1!$B$2:$B$12</c:f>
              <c:numCache>
                <c:formatCode>General</c:formatCode>
                <c:ptCount val="11"/>
                <c:pt idx="0">
                  <c:v>2.9403395839999989E-2</c:v>
                </c:pt>
                <c:pt idx="1">
                  <c:v>2.2877607168000007E-2</c:v>
                </c:pt>
                <c:pt idx="2">
                  <c:v>1.1557653120000001E-2</c:v>
                </c:pt>
                <c:pt idx="3">
                  <c:v>9.5353829999999997E-3</c:v>
                </c:pt>
                <c:pt idx="4">
                  <c:v>4.3111428588800006E-3</c:v>
                </c:pt>
                <c:pt idx="5">
                  <c:v>3.1501865200000002E-3</c:v>
                </c:pt>
                <c:pt idx="6">
                  <c:v>2.2450654137599999E-3</c:v>
                </c:pt>
                <c:pt idx="7">
                  <c:v>2.8016559999999996E-4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8.9969999999999998E-3</c:v>
                </c:pt>
                <c:pt idx="1">
                  <c:v>2.1570000000000001E-3</c:v>
                </c:pt>
                <c:pt idx="2">
                  <c:v>9.9299999999999996E-4</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1.9852051882466665E-2</c:v>
                </c:pt>
                <c:pt idx="1">
                  <c:v>2.0870762291280001E-2</c:v>
                </c:pt>
                <c:pt idx="2">
                  <c:v>2.2671804396106665E-2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1.085E-3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1.9852051882466665E-2</c:v>
                </c:pt>
                <c:pt idx="1">
                  <c:v>2.0870762291280001E-2</c:v>
                </c:pt>
                <c:pt idx="2">
                  <c:v>2.3756804396106664E-2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21.300484852432046</c:v>
                </c:pt>
                <c:pt idx="1">
                  <c:v>22.297822960769231</c:v>
                </c:pt>
                <c:pt idx="2">
                  <c:v>24.222013243703703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1.1591880341880343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21.300484852432046</c:v>
                </c:pt>
                <c:pt idx="1">
                  <c:v>22.297822960769231</c:v>
                </c:pt>
                <c:pt idx="2">
                  <c:v>25.381201277891737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24.222013243703703</c:v>
                </c:pt>
                <c:pt idx="2">
                  <c:v>23.252200641874641</c:v>
                </c:pt>
                <c:pt idx="3">
                  <c:v>20.559306155695285</c:v>
                </c:pt>
                <c:pt idx="4">
                  <c:v>20.383987272812416</c:v>
                </c:pt>
                <c:pt idx="5">
                  <c:v>20.602669159372869</c:v>
                </c:pt>
                <c:pt idx="7">
                  <c:v>21.199540807438801</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1.1591880341880343</c:v>
                </c:pt>
                <c:pt idx="2">
                  <c:v>1.1581722319859402</c:v>
                </c:pt>
                <c:pt idx="3">
                  <c:v>1.1082224909310763</c:v>
                </c:pt>
                <c:pt idx="4">
                  <c:v>1.1581813231690716</c:v>
                </c:pt>
                <c:pt idx="5">
                  <c:v>1.1678936605316974</c:v>
                </c:pt>
                <c:pt idx="7">
                  <c:v>1.1481174266544463</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25.381201277891737</c:v>
                </c:pt>
                <c:pt idx="2">
                  <c:v>24.410372873860581</c:v>
                </c:pt>
                <c:pt idx="3">
                  <c:v>21.667528646626366</c:v>
                </c:pt>
                <c:pt idx="4">
                  <c:v>21.542168595981487</c:v>
                </c:pt>
                <c:pt idx="5">
                  <c:v>21.770562819904566</c:v>
                </c:pt>
                <c:pt idx="7">
                  <c:v>22.347658234093252</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1.9733670304435316E-2</c:v>
                </c:pt>
                <c:pt idx="2">
                  <c:v>1.9733670304435316E-2</c:v>
                </c:pt>
                <c:pt idx="3">
                  <c:v>2.0243959514357888E-2</c:v>
                </c:pt>
                <c:pt idx="4">
                  <c:v>2.0870762291280001E-2</c:v>
                </c:pt>
                <c:pt idx="6">
                  <c:v>2.0784711942618658E-2</c:v>
                </c:pt>
                <c:pt idx="7">
                  <c:v>2.0784711942618658E-2</c:v>
                </c:pt>
                <c:pt idx="8">
                  <c:v>2.1633873304040308E-2</c:v>
                </c:pt>
                <c:pt idx="9">
                  <c:v>2.2671804396106665E-2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1.9852051882466665E-2</c:v>
                </c:pt>
                <c:pt idx="5">
                  <c:v>2.0870762291280001E-2</c:v>
                </c:pt>
                <c:pt idx="10">
                  <c:v>2.2671804396106669E-2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5.1028920992257317E-4</c:v>
                </c:pt>
                <c:pt idx="3">
                  <c:v>6.2680277692211386E-4</c:v>
                </c:pt>
                <c:pt idx="7">
                  <c:v>8.4916136142165061E-4</c:v>
                </c:pt>
                <c:pt idx="8">
                  <c:v>1.0379310920663586E-3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1.1838157803135054E-4</c:v>
                </c:pt>
                <c:pt idx="6">
                  <c:v>8.6050348661345121E-5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1.085E-3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1.085E-3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1.9852051882466665E-2</c:v>
                </c:pt>
                <c:pt idx="5">
                  <c:v>2.0870762291280001E-2</c:v>
                </c:pt>
                <c:pt idx="10">
                  <c:v>2.3756804396106668E-2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 met laag inkomen (drempel)</c:v>
                </c:pt>
                <c:pt idx="2">
                  <c:v>Jongeren</c:v>
                </c:pt>
                <c:pt idx="3">
                  <c:v>Land</c:v>
                </c:pt>
                <c:pt idx="4">
                  <c:v>Omgevingsadressendichtheid</c:v>
                </c:pt>
                <c:pt idx="5">
                  <c:v>Huishoudens</c:v>
                </c:pt>
                <c:pt idx="6">
                  <c:v>Eenouderhuishoudens</c:v>
                </c:pt>
                <c:pt idx="7">
                  <c:v>Huishoudens met laag inkomen</c:v>
                </c:pt>
                <c:pt idx="8">
                  <c:v>Bijstandsontvangers</c:v>
                </c:pt>
                <c:pt idx="9">
                  <c:v>Klantenpotentieel lokaal</c:v>
                </c:pt>
                <c:pt idx="10">
                  <c:v>Overig</c:v>
                </c:pt>
              </c:strCache>
            </c:strRef>
          </c:cat>
          <c:val>
            <c:numRef>
              <c:f>Sheet1!$B$2:$B$12</c:f>
              <c:numCache>
                <c:formatCode>General</c:formatCode>
                <c:ptCount val="11"/>
                <c:pt idx="0">
                  <c:v>4.4812310400000003E-3</c:v>
                </c:pt>
                <c:pt idx="1">
                  <c:v>3.7006426080000007E-3</c:v>
                </c:pt>
                <c:pt idx="2">
                  <c:v>3.5758028799999998E-3</c:v>
                </c:pt>
                <c:pt idx="3">
                  <c:v>2.0881203200000006E-3</c:v>
                </c:pt>
                <c:pt idx="4">
                  <c:v>1.6006484894400001E-3</c:v>
                </c:pt>
                <c:pt idx="5">
                  <c:v>1.5378480000000001E-3</c:v>
                </c:pt>
                <c:pt idx="6">
                  <c:v>1.3805168000000001E-3</c:v>
                </c:pt>
                <c:pt idx="7">
                  <c:v>8.8929204000000003E-4</c:v>
                </c:pt>
                <c:pt idx="8">
                  <c:v>8.0311989333333312E-4</c:v>
                </c:pt>
                <c:pt idx="9">
                  <c:v>7.9213680000000009E-4</c:v>
                </c:pt>
                <c:pt idx="10">
                  <c:v>1.8224455253333348E-3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2516.4678002286787</c:v>
                </c:pt>
                <c:pt idx="1">
                  <c:v>3008.93506922596</c:v>
                </c:pt>
                <c:pt idx="2">
                  <c:v>3209.2325711785725</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500.62875536480681</c:v>
                </c:pt>
                <c:pt idx="1">
                  <c:v>428.54059829059804</c:v>
                </c:pt>
                <c:pt idx="2">
                  <c:v>146.04166666666666</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3017.0965555934854</c:v>
                </c:pt>
                <c:pt idx="1">
                  <c:v>3437.4756675165581</c:v>
                </c:pt>
                <c:pt idx="2">
                  <c:v>3355.274237845239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1.085E-3</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3.1098254770733334E-2</c:v>
                </c:pt>
                <c:pt idx="1">
                  <c:v>0.14933853308737996</c:v>
                </c:pt>
                <c:pt idx="2">
                  <c:v>0.1533974374531733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3.4377999999999999E-2</c:v>
                </c:pt>
                <c:pt idx="2">
                  <c:v>4.0010000000000002E-3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3.1098254770733334E-2</c:v>
                </c:pt>
                <c:pt idx="1">
                  <c:v>0.18371653308737995</c:v>
                </c:pt>
                <c:pt idx="2">
                  <c:v>0.15739843745317331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222.1303912195238</c:v>
                </c:pt>
                <c:pt idx="1">
                  <c:v>1166.707289745156</c:v>
                </c:pt>
                <c:pt idx="2">
                  <c:v>1198.4174801029164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268.578125</c:v>
                </c:pt>
                <c:pt idx="2">
                  <c:v>31.2578125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222.1303912195238</c:v>
                </c:pt>
                <c:pt idx="1">
                  <c:v>1435.2854147451558</c:v>
                </c:pt>
                <c:pt idx="2">
                  <c:v>1229.6752926029164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1198.4174801029164</c:v>
                </c:pt>
                <c:pt idx="2">
                  <c:v>1257.6440716368577</c:v>
                </c:pt>
                <c:pt idx="3">
                  <c:v>371.44994898352934</c:v>
                </c:pt>
                <c:pt idx="4">
                  <c:v>1022.6139894013293</c:v>
                </c:pt>
                <c:pt idx="5">
                  <c:v>751.38287099479226</c:v>
                </c:pt>
                <c:pt idx="7">
                  <c:v>850.77272025412708</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31.2578125</c:v>
                </c:pt>
                <c:pt idx="2">
                  <c:v>56.64331210191083</c:v>
                </c:pt>
                <c:pt idx="3">
                  <c:v>5.6149732620320858E-2</c:v>
                </c:pt>
                <c:pt idx="4">
                  <c:v>132.78490028490029</c:v>
                </c:pt>
                <c:pt idx="5">
                  <c:v>62.119113573407205</c:v>
                </c:pt>
                <c:pt idx="7">
                  <c:v>62.900868923209657</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1229.6752926029164</c:v>
                </c:pt>
                <c:pt idx="2">
                  <c:v>1314.2873837387685</c:v>
                </c:pt>
                <c:pt idx="3">
                  <c:v>371.50609871614967</c:v>
                </c:pt>
                <c:pt idx="4">
                  <c:v>1155.3988896862297</c:v>
                </c:pt>
                <c:pt idx="5">
                  <c:v>813.5019845681993</c:v>
                </c:pt>
                <c:pt idx="7">
                  <c:v>913.67358917733668</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3.0348312721896406E-2</c:v>
                </c:pt>
                <c:pt idx="2">
                  <c:v>3.0348312721896406E-2</c:v>
                </c:pt>
                <c:pt idx="3">
                  <c:v>0.14833653689569395</c:v>
                </c:pt>
                <c:pt idx="4">
                  <c:v>0.14933853308737996</c:v>
                </c:pt>
                <c:pt idx="6">
                  <c:v>0.18371653308737995</c:v>
                </c:pt>
                <c:pt idx="7">
                  <c:v>0.18074829868718742</c:v>
                </c:pt>
                <c:pt idx="8">
                  <c:v>0.18074829868718742</c:v>
                </c:pt>
                <c:pt idx="9">
                  <c:v>0.15739843745317331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3.1098254770733334E-2</c:v>
                </c:pt>
                <c:pt idx="5">
                  <c:v>0.14933853308737996</c:v>
                </c:pt>
                <c:pt idx="10">
                  <c:v>0.1533974374531733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0.11798822417379755</c:v>
                </c:pt>
                <c:pt idx="3">
                  <c:v>1.001996191686003E-3</c:v>
                </c:pt>
                <c:pt idx="6">
                  <c:v>1.5612014578510954E-6</c:v>
                </c:pt>
                <c:pt idx="8">
                  <c:v>7.0271387659858707E-3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7.4994204883692644E-4</c:v>
                </c:pt>
                <c:pt idx="7">
                  <c:v>2.96979560165038E-3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3.4377999999999999E-2</c:v>
                </c:pt>
                <c:pt idx="10">
                  <c:v>4.0010000000000011E-3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3.4377999999999999E-2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3.0376999999999998E-2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3.1098254770733334E-2</c:v>
                </c:pt>
                <c:pt idx="5">
                  <c:v>0.18371653308737995</c:v>
                </c:pt>
                <c:pt idx="10">
                  <c:v>0.15739843745317331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(huishoudens)</c:v>
                </c:pt>
                <c:pt idx="2">
                  <c:v>Uitkeringsont. min. bijstandsont.</c:v>
                </c:pt>
                <c:pt idx="3">
                  <c:v>Eenouderhuishoudens</c:v>
                </c:pt>
                <c:pt idx="4">
                  <c:v>Ouders lang psychisch medicijngebruik</c:v>
                </c:pt>
                <c:pt idx="5">
                  <c:v>Gem. gestand. inkomen (huish. kinderen)</c:v>
                </c:pt>
                <c:pt idx="6">
                  <c:v>BO leerlingen, leerlingengewicht 0,3</c:v>
                </c:pt>
                <c:pt idx="7">
                  <c:v>Eenouderhuishoudens 2 of meer kinderen</c:v>
                </c:pt>
                <c:pt idx="8">
                  <c:v>Vast bedrag voor iedere gemeente</c:v>
                </c:pt>
                <c:pt idx="9">
                  <c:v>Huishoudens laag inkomen (drempel)</c:v>
                </c:pt>
                <c:pt idx="10">
                  <c:v>Overig</c:v>
                </c:pt>
              </c:strCache>
            </c:strRef>
          </c:cat>
          <c:val>
            <c:numRef>
              <c:f>Sheet1!$B$2:$B$12</c:f>
              <c:numCache>
                <c:formatCode>General</c:formatCode>
                <c:ptCount val="11"/>
                <c:pt idx="0">
                  <c:v>0.10523755008000001</c:v>
                </c:pt>
                <c:pt idx="1">
                  <c:v>-6.4602602272000015E-2</c:v>
                </c:pt>
                <c:pt idx="2">
                  <c:v>2.9140478640000005E-2</c:v>
                </c:pt>
                <c:pt idx="3">
                  <c:v>2.1909336800000005E-2</c:v>
                </c:pt>
                <c:pt idx="4">
                  <c:v>2.1070677422080002E-2</c:v>
                </c:pt>
                <c:pt idx="5">
                  <c:v>2.01952569E-2</c:v>
                </c:pt>
                <c:pt idx="6">
                  <c:v>-1.5386411040000001E-2</c:v>
                </c:pt>
                <c:pt idx="7">
                  <c:v>1.2052472640000001E-2</c:v>
                </c:pt>
                <c:pt idx="8">
                  <c:v>7.2230657200000013E-3</c:v>
                </c:pt>
                <c:pt idx="9">
                  <c:v>6.9546129120000013E-3</c:v>
                </c:pt>
                <c:pt idx="10">
                  <c:v>9.6029996510932913E-3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4.5750000000000001E-3</c:v>
                </c:pt>
                <c:pt idx="1">
                  <c:v>0</c:v>
                </c:pt>
                <c:pt idx="6">
                  <c:v>-5.7399999999999997E-4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0.12071034872636673</c:v>
                </c:pt>
                <c:pt idx="1">
                  <c:v>0.36543651838863145</c:v>
                </c:pt>
                <c:pt idx="2">
                  <c:v>0.40079601919195634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0.10226300000000001</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0.22297334872636673</c:v>
                </c:pt>
                <c:pt idx="1">
                  <c:v>0.36543651838863145</c:v>
                </c:pt>
                <c:pt idx="2">
                  <c:v>0.40079601919195634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129.51754155189562</c:v>
                </c:pt>
                <c:pt idx="1">
                  <c:v>390.42363075708488</c:v>
                </c:pt>
                <c:pt idx="2">
                  <c:v>428.20087520508156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109.72424892703863</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239.24179047893426</c:v>
                </c:pt>
                <c:pt idx="1">
                  <c:v>390.42363075708488</c:v>
                </c:pt>
                <c:pt idx="2">
                  <c:v>428.20087520508156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428.20087520508156</c:v>
                </c:pt>
                <c:pt idx="2">
                  <c:v>364.34602427261046</c:v>
                </c:pt>
                <c:pt idx="3">
                  <c:v>241.49765341730088</c:v>
                </c:pt>
                <c:pt idx="4">
                  <c:v>335.67404085444593</c:v>
                </c:pt>
                <c:pt idx="5">
                  <c:v>315.32520915211205</c:v>
                </c:pt>
                <c:pt idx="7">
                  <c:v>314.21073192411734</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428.20087520508156</c:v>
                </c:pt>
                <c:pt idx="2">
                  <c:v>364.34602427261046</c:v>
                </c:pt>
                <c:pt idx="3">
                  <c:v>241.49765341730088</c:v>
                </c:pt>
                <c:pt idx="4">
                  <c:v>335.67404085444593</c:v>
                </c:pt>
                <c:pt idx="5">
                  <c:v>315.32520915211205</c:v>
                </c:pt>
                <c:pt idx="7">
                  <c:v>314.21073192411734</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1.7675990019161709</c:v>
                </c:pt>
                <c:pt idx="1">
                  <c:v>1.9223559537134782</c:v>
                </c:pt>
                <c:pt idx="2">
                  <c:v>1.7979366175480986</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1.7675990019161709</c:v>
                </c:pt>
                <c:pt idx="1">
                  <c:v>1.9223559537134782</c:v>
                </c:pt>
                <c:pt idx="2">
                  <c:v>1.7979366175480986</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0.22297334872636673</c:v>
                </c:pt>
                <c:pt idx="2">
                  <c:v>0.22759204338010966</c:v>
                </c:pt>
                <c:pt idx="3">
                  <c:v>0.45355363086243694</c:v>
                </c:pt>
                <c:pt idx="4">
                  <c:v>0.36543651838863145</c:v>
                </c:pt>
                <c:pt idx="6">
                  <c:v>0.36543651838863145</c:v>
                </c:pt>
                <c:pt idx="7">
                  <c:v>0.38177003064467219</c:v>
                </c:pt>
                <c:pt idx="8">
                  <c:v>0.38252706898493094</c:v>
                </c:pt>
                <c:pt idx="9">
                  <c:v>0.40079601919195634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0.12071034872636673</c:v>
                </c:pt>
                <c:pt idx="5">
                  <c:v>0.36543651838863145</c:v>
                </c:pt>
                <c:pt idx="10">
                  <c:v>0.40079601919195634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4.6186946537429335E-3</c:v>
                </c:pt>
                <c:pt idx="2">
                  <c:v>0.22596158748232728</c:v>
                </c:pt>
                <c:pt idx="3">
                  <c:v>1.4145887526194502E-2</c:v>
                </c:pt>
                <c:pt idx="6">
                  <c:v>1.6333512256040718E-2</c:v>
                </c:pt>
                <c:pt idx="7">
                  <c:v>7.5703834025876552E-4</c:v>
                </c:pt>
                <c:pt idx="8">
                  <c:v>1.826895020702541E-2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0.10226300000000001</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0.10226300000000001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0.22297334872636673</c:v>
                </c:pt>
                <c:pt idx="5">
                  <c:v>0.36543651838863145</c:v>
                </c:pt>
                <c:pt idx="10">
                  <c:v>0.40079601919195634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Gem. gestandaardiseerd inkomen 75 t/m 84</c:v>
                </c:pt>
                <c:pt idx="5">
                  <c:v>Gem. gestandaardiseerd inkomen 85+</c:v>
                </c:pt>
                <c:pt idx="6">
                  <c:v>Huishoudens</c:v>
                </c:pt>
                <c:pt idx="7">
                  <c:v>Vast bedrag voor iedere gemeente</c:v>
                </c:pt>
                <c:pt idx="8">
                  <c:v>Eenpersoonshuishoudens</c:v>
                </c:pt>
                <c:pt idx="9">
                  <c:v>Klantenpotentieel lokaal</c:v>
                </c:pt>
                <c:pt idx="10">
                  <c:v>Overig</c:v>
                </c:pt>
              </c:strCache>
            </c:strRef>
          </c:cat>
          <c:val>
            <c:numRef>
              <c:f>Sheet1!$B$2:$B$12</c:f>
              <c:numCache>
                <c:formatCode>General</c:formatCode>
                <c:ptCount val="11"/>
                <c:pt idx="0">
                  <c:v>0.10331890954547659</c:v>
                </c:pt>
                <c:pt idx="1">
                  <c:v>5.122484640000001E-2</c:v>
                </c:pt>
                <c:pt idx="2">
                  <c:v>4.4472591072000002E-2</c:v>
                </c:pt>
                <c:pt idx="3">
                  <c:v>4.1078612119999997E-2</c:v>
                </c:pt>
                <c:pt idx="4">
                  <c:v>2.4231534181139998E-2</c:v>
                </c:pt>
                <c:pt idx="5">
                  <c:v>1.5004769206596E-2</c:v>
                </c:pt>
                <c:pt idx="6">
                  <c:v>1.4994018E-2</c:v>
                </c:pt>
                <c:pt idx="7">
                  <c:v>1.3739575720000001E-2</c:v>
                </c:pt>
                <c:pt idx="8">
                  <c:v>1.3174876E-2</c:v>
                </c:pt>
                <c:pt idx="9">
                  <c:v>1.26595196E-2</c:v>
                </c:pt>
                <c:pt idx="10">
                  <c:v>6.6896767346743768E-2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WMO</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0.11554665162659999</c:v>
                </c:pt>
                <c:pt idx="1">
                  <c:v>0.12231033579863999</c:v>
                </c:pt>
                <c:pt idx="2">
                  <c:v>0.12644854384864002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1.928E-3</c:v>
                </c:pt>
                <c:pt idx="1">
                  <c:v>1.928E-3</c:v>
                </c:pt>
                <c:pt idx="2">
                  <c:v>1.928E-3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0.11747465162659999</c:v>
                </c:pt>
                <c:pt idx="1">
                  <c:v>0.12423833579863999</c:v>
                </c:pt>
                <c:pt idx="2">
                  <c:v>0.12837654384864003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825.33322590428565</c:v>
                </c:pt>
                <c:pt idx="1">
                  <c:v>955.54949842687495</c:v>
                </c:pt>
                <c:pt idx="2">
                  <c:v>987.87924881750007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13.771428571428572</c:v>
                </c:pt>
                <c:pt idx="1">
                  <c:v>15.0625</c:v>
                </c:pt>
                <c:pt idx="2">
                  <c:v>15.0625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839.10465447571426</c:v>
                </c:pt>
                <c:pt idx="1">
                  <c:v>970.61199842687495</c:v>
                </c:pt>
                <c:pt idx="2">
                  <c:v>1002.9417488175002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987.87924881750007</c:v>
                </c:pt>
                <c:pt idx="2">
                  <c:v>904.9952256733759</c:v>
                </c:pt>
                <c:pt idx="3">
                  <c:v>1335.218189543102</c:v>
                </c:pt>
                <c:pt idx="4">
                  <c:v>596.52260586074078</c:v>
                </c:pt>
                <c:pt idx="5">
                  <c:v>665.48809095844877</c:v>
                </c:pt>
                <c:pt idx="7">
                  <c:v>875.55602800891688</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15.0625</c:v>
                </c:pt>
                <c:pt idx="2">
                  <c:v>18.29299363057325</c:v>
                </c:pt>
                <c:pt idx="3">
                  <c:v>7.5909090909090908</c:v>
                </c:pt>
                <c:pt idx="4">
                  <c:v>11.307692307692308</c:v>
                </c:pt>
                <c:pt idx="5">
                  <c:v>21.44736842105263</c:v>
                </c:pt>
                <c:pt idx="7">
                  <c:v>14.65974086255682</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1002.9417488175002</c:v>
                </c:pt>
                <c:pt idx="2">
                  <c:v>923.28821930394918</c:v>
                </c:pt>
                <c:pt idx="3">
                  <c:v>1342.809098634011</c:v>
                </c:pt>
                <c:pt idx="4">
                  <c:v>607.83029816843305</c:v>
                </c:pt>
                <c:pt idx="5">
                  <c:v>686.93545937950148</c:v>
                </c:pt>
                <c:pt idx="7">
                  <c:v>890.21576887147376</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0.11664979266758384</c:v>
                </c:pt>
                <c:pt idx="2">
                  <c:v>0.11664979266758384</c:v>
                </c:pt>
                <c:pt idx="3">
                  <c:v>0.12073273055503046</c:v>
                </c:pt>
                <c:pt idx="4">
                  <c:v>0.12423833579863999</c:v>
                </c:pt>
                <c:pt idx="6">
                  <c:v>0.12252857174091844</c:v>
                </c:pt>
                <c:pt idx="7">
                  <c:v>0.12252857174091844</c:v>
                </c:pt>
                <c:pt idx="8">
                  <c:v>0.12252857174091844</c:v>
                </c:pt>
                <c:pt idx="9">
                  <c:v>0.12837654384864003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0.11554665162659999</c:v>
                </c:pt>
                <c:pt idx="5">
                  <c:v>0.12231033579863999</c:v>
                </c:pt>
                <c:pt idx="10">
                  <c:v>0.12644854384864002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4.0829378874466301E-3</c:v>
                </c:pt>
                <c:pt idx="3">
                  <c:v>3.5056052436095277E-3</c:v>
                </c:pt>
                <c:pt idx="8">
                  <c:v>5.8479721077215798E-3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8.2485895901615797E-4</c:v>
                </c:pt>
                <c:pt idx="6">
                  <c:v>1.7097640577215575E-3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1.928E-3</c:v>
                </c:pt>
                <c:pt idx="5">
                  <c:v>1.928E-3</c:v>
                </c:pt>
                <c:pt idx="10">
                  <c:v>1.928E-3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0.11747465162659999</c:v>
                </c:pt>
                <c:pt idx="5">
                  <c:v>0.12423833579863999</c:v>
                </c:pt>
                <c:pt idx="10">
                  <c:v>0.12837654384864003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Land</c:v>
                </c:pt>
                <c:pt idx="1">
                  <c:v>Jongeren</c:v>
                </c:pt>
                <c:pt idx="2">
                  <c:v>Leerlingen VO</c:v>
                </c:pt>
                <c:pt idx="3">
                  <c:v>Kernen</c:v>
                </c:pt>
                <c:pt idx="4">
                  <c:v>Huishoudens laag inkomen (drempel)</c:v>
                </c:pt>
                <c:pt idx="5">
                  <c:v>Omgevingsadressendichtheid</c:v>
                </c:pt>
                <c:pt idx="6">
                  <c:v>Inwoners</c:v>
                </c:pt>
                <c:pt idx="7">
                  <c:v>Binnenwater</c:v>
                </c:pt>
                <c:pt idx="8">
                  <c:v>Klantenpotentieel regionaal</c:v>
                </c:pt>
                <c:pt idx="9">
                  <c:v>Minderheden</c:v>
                </c:pt>
                <c:pt idx="10">
                  <c:v>Overig</c:v>
                </c:pt>
              </c:strCache>
            </c:strRef>
          </c:cat>
          <c:val>
            <c:numRef>
              <c:f>Sheet1!$B$2:$B$12</c:f>
              <c:numCache>
                <c:formatCode>General</c:formatCode>
                <c:ptCount val="11"/>
                <c:pt idx="0">
                  <c:v>5.6052979840000003E-2</c:v>
                </c:pt>
                <c:pt idx="1">
                  <c:v>3.76769536E-2</c:v>
                </c:pt>
                <c:pt idx="2">
                  <c:v>1.6239391168000002E-2</c:v>
                </c:pt>
                <c:pt idx="3">
                  <c:v>7.1285702799999996E-3</c:v>
                </c:pt>
                <c:pt idx="4">
                  <c:v>5.2041066480000009E-3</c:v>
                </c:pt>
                <c:pt idx="5">
                  <c:v>1.98175527264E-3</c:v>
                </c:pt>
                <c:pt idx="6">
                  <c:v>1.5691852800000002E-3</c:v>
                </c:pt>
                <c:pt idx="7">
                  <c:v>5.9334496000000017E-4</c:v>
                </c:pt>
                <c:pt idx="8">
                  <c:v>2.2568000000000001E-6</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1.928E-3</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5.1200323269333338E-3</c:v>
                </c:pt>
                <c:pt idx="1">
                  <c:v>6.5593275134399982E-3</c:v>
                </c:pt>
                <c:pt idx="2">
                  <c:v>6.8573358907733327E-3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5.1200323269333338E-3</c:v>
                </c:pt>
                <c:pt idx="1">
                  <c:v>6.5593275134399982E-3</c:v>
                </c:pt>
                <c:pt idx="2">
                  <c:v>6.8573358907733327E-3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-0.36204282660000003</c:v>
                </c:pt>
                <c:pt idx="1">
                  <c:v>-0.36571155427999996</c:v>
                </c:pt>
                <c:pt idx="2">
                  <c:v>-0.33886443727999993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-0.36204282660000003</c:v>
                </c:pt>
                <c:pt idx="1">
                  <c:v>-0.36571155427999996</c:v>
                </c:pt>
                <c:pt idx="2">
                  <c:v>-0.33886443727999993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5.4935969173104438</c:v>
                </c:pt>
                <c:pt idx="1">
                  <c:v>7.0078285399999984</c:v>
                </c:pt>
                <c:pt idx="2">
                  <c:v>7.3262135585185177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5.4935969173104438</c:v>
                </c:pt>
                <c:pt idx="1">
                  <c:v>7.0078285399999984</c:v>
                </c:pt>
                <c:pt idx="2">
                  <c:v>7.3262135585185177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7.3262135585185177</c:v>
                </c:pt>
                <c:pt idx="2">
                  <c:v>7.0984921825893386</c:v>
                </c:pt>
                <c:pt idx="3">
                  <c:v>7.2956907252236993</c:v>
                </c:pt>
                <c:pt idx="4">
                  <c:v>6.9117810985679276</c:v>
                </c:pt>
                <c:pt idx="5">
                  <c:v>6.5426770344921605</c:v>
                </c:pt>
                <c:pt idx="7">
                  <c:v>6.9621602602182815</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7.3262135585185177</c:v>
                </c:pt>
                <c:pt idx="2">
                  <c:v>7.0984921825893386</c:v>
                </c:pt>
                <c:pt idx="3">
                  <c:v>7.2956907252236993</c:v>
                </c:pt>
                <c:pt idx="4">
                  <c:v>6.9117810985679276</c:v>
                </c:pt>
                <c:pt idx="5">
                  <c:v>6.5426770344921605</c:v>
                </c:pt>
                <c:pt idx="7">
                  <c:v>6.9621602602182815</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5.1191184905259E-3</c:v>
                </c:pt>
                <c:pt idx="2">
                  <c:v>5.1191184905259E-3</c:v>
                </c:pt>
                <c:pt idx="3">
                  <c:v>6.4060393969173155E-3</c:v>
                </c:pt>
                <c:pt idx="4">
                  <c:v>6.5593275134399991E-3</c:v>
                </c:pt>
                <c:pt idx="6">
                  <c:v>6.5383633186558918E-3</c:v>
                </c:pt>
                <c:pt idx="7">
                  <c:v>6.5383633186558918E-3</c:v>
                </c:pt>
                <c:pt idx="8">
                  <c:v>6.5383633186558918E-3</c:v>
                </c:pt>
                <c:pt idx="9">
                  <c:v>6.8573358907733327E-3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5.1200323269333338E-3</c:v>
                </c:pt>
                <c:pt idx="5">
                  <c:v>6.5593275134399982E-3</c:v>
                </c:pt>
                <c:pt idx="10">
                  <c:v>6.8573358907733336E-3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1.2869209063914153E-3</c:v>
                </c:pt>
                <c:pt idx="3">
                  <c:v>1.5328811652268328E-4</c:v>
                </c:pt>
                <c:pt idx="8">
                  <c:v>3.1897257211744136E-4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9.1383640743394437E-7</c:v>
                </c:pt>
                <c:pt idx="6">
                  <c:v>2.0964194784106851E-5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5.1200323269333338E-3</c:v>
                </c:pt>
                <c:pt idx="5">
                  <c:v>6.5593275134399982E-3</c:v>
                </c:pt>
                <c:pt idx="10">
                  <c:v>6.8573358907733336E-3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Land</c:v>
                </c:pt>
                <c:pt idx="4">
                  <c:v>Omgevingsadressendichtheid</c:v>
                </c:pt>
                <c:pt idx="5">
                  <c:v>Huishoudens</c:v>
                </c:pt>
                <c:pt idx="6">
                  <c:v>Eenouderhuishoudens</c:v>
                </c:pt>
                <c:pt idx="7">
                  <c:v>Huishoudens met laag inkomen</c:v>
                </c:pt>
                <c:pt idx="8">
                  <c:v>Bijstandsontvangers</c:v>
                </c:pt>
                <c:pt idx="9">
                  <c:v>Klantenpotentieel lokaal</c:v>
                </c:pt>
                <c:pt idx="10">
                  <c:v>Overig</c:v>
                </c:pt>
              </c:strCache>
            </c:strRef>
          </c:cat>
          <c:val>
            <c:numRef>
              <c:f>Sheet1!$B$2:$B$12</c:f>
              <c:numCache>
                <c:formatCode>General</c:formatCode>
                <c:ptCount val="11"/>
                <c:pt idx="0">
                  <c:v>2.1149440000000001E-3</c:v>
                </c:pt>
                <c:pt idx="1">
                  <c:v>1.1618006400000002E-3</c:v>
                </c:pt>
                <c:pt idx="2">
                  <c:v>9.0083073600000002E-4</c:v>
                </c:pt>
                <c:pt idx="3">
                  <c:v>5.2203008000000016E-4</c:v>
                </c:pt>
                <c:pt idx="4">
                  <c:v>3.8803599744000007E-4</c:v>
                </c:pt>
                <c:pt idx="5">
                  <c:v>3.7591840000000002E-4</c:v>
                </c:pt>
                <c:pt idx="6">
                  <c:v>3.3626319999999996E-4</c:v>
                </c:pt>
                <c:pt idx="7">
                  <c:v>2.1631428E-4</c:v>
                </c:pt>
                <c:pt idx="8">
                  <c:v>1.9122618666666662E-4</c:v>
                </c:pt>
                <c:pt idx="9">
                  <c:v>1.906996E-4</c:v>
                </c:pt>
                <c:pt idx="10">
                  <c:v>4.5927277066666432E-4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0.17285741810000002</c:v>
                </c:pt>
                <c:pt idx="1">
                  <c:v>0.18004335002000002</c:v>
                </c:pt>
                <c:pt idx="2">
                  <c:v>0.18882880952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2.0204E-2</c:v>
                </c:pt>
                <c:pt idx="1">
                  <c:v>2.6866999999999999E-2</c:v>
                </c:pt>
                <c:pt idx="2">
                  <c:v>2.7036000000000001E-2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0.19306141810000002</c:v>
                </c:pt>
                <c:pt idx="1">
                  <c:v>0.20691035002000002</c:v>
                </c:pt>
                <c:pt idx="2">
                  <c:v>0.21586480952000001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201.74018111111113</c:v>
                </c:pt>
                <c:pt idx="2">
                  <c:v>205.50631578207381</c:v>
                </c:pt>
                <c:pt idx="3">
                  <c:v>161.65822123337364</c:v>
                </c:pt>
                <c:pt idx="4">
                  <c:v>191.31704471549145</c:v>
                </c:pt>
                <c:pt idx="5">
                  <c:v>204.80370334560331</c:v>
                </c:pt>
                <c:pt idx="7">
                  <c:v>190.82132126913552</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28.884615384615383</c:v>
                </c:pt>
                <c:pt idx="2">
                  <c:v>17.983304042179263</c:v>
                </c:pt>
                <c:pt idx="3">
                  <c:v>0</c:v>
                </c:pt>
                <c:pt idx="4">
                  <c:v>7.3607405390688809</c:v>
                </c:pt>
                <c:pt idx="5">
                  <c:v>5.5288343558282209</c:v>
                </c:pt>
                <c:pt idx="7">
                  <c:v>7.7182197342690912</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230.62479649572651</c:v>
                </c:pt>
                <c:pt idx="2">
                  <c:v>223.48961982425305</c:v>
                </c:pt>
                <c:pt idx="3">
                  <c:v>161.65822123337364</c:v>
                </c:pt>
                <c:pt idx="4">
                  <c:v>198.67778525456032</c:v>
                </c:pt>
                <c:pt idx="5">
                  <c:v>210.33253770143153</c:v>
                </c:pt>
                <c:pt idx="7">
                  <c:v>198.53954100340465</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0.19306141810000002</c:v>
                </c:pt>
                <c:pt idx="2">
                  <c:v>0.19475428238065043</c:v>
                </c:pt>
                <c:pt idx="3">
                  <c:v>0.19475428238065043</c:v>
                </c:pt>
                <c:pt idx="4">
                  <c:v>0.20024735002000005</c:v>
                </c:pt>
                <c:pt idx="6">
                  <c:v>0.20691035002000002</c:v>
                </c:pt>
                <c:pt idx="7">
                  <c:v>0.20691035002000002</c:v>
                </c:pt>
                <c:pt idx="8">
                  <c:v>0.20691035002000002</c:v>
                </c:pt>
                <c:pt idx="9">
                  <c:v>0.21569580952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0.17285741810000002</c:v>
                </c:pt>
                <c:pt idx="5">
                  <c:v>0.18004335002000002</c:v>
                </c:pt>
                <c:pt idx="10">
                  <c:v>0.18882880952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1.6928642806503943E-3</c:v>
                </c:pt>
                <c:pt idx="3">
                  <c:v>5.4930676393496053E-3</c:v>
                </c:pt>
                <c:pt idx="8">
                  <c:v>8.7854594999999813E-3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2.0204E-2</c:v>
                </c:pt>
                <c:pt idx="5">
                  <c:v>2.6866999999999999E-2</c:v>
                </c:pt>
                <c:pt idx="10">
                  <c:v>2.7036000000000001E-2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6.6629999999999988E-3</c:v>
                </c:pt>
                <c:pt idx="9">
                  <c:v>1.6900000000000248E-4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0.19306141810000002</c:v>
                </c:pt>
                <c:pt idx="5">
                  <c:v>0.20691035002000002</c:v>
                </c:pt>
                <c:pt idx="10">
                  <c:v>0.21586480952000001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7.8172585920000009E-2</c:v>
                </c:pt>
                <c:pt idx="1">
                  <c:v>6.0497231600000007E-2</c:v>
                </c:pt>
                <c:pt idx="2">
                  <c:v>4.9875280000000008E-2</c:v>
                </c:pt>
                <c:pt idx="3">
                  <c:v>2.8371199999999998E-4</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-388.45796845493567</c:v>
                </c:pt>
                <c:pt idx="1">
                  <c:v>-390.71747252136748</c:v>
                </c:pt>
                <c:pt idx="2">
                  <c:v>-362.03465521367514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-388.45796845493567</c:v>
                </c:pt>
                <c:pt idx="1">
                  <c:v>-390.71747252136748</c:v>
                </c:pt>
                <c:pt idx="2">
                  <c:v>-362.03465521367514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2.7036000000000001E-2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0.98983473741621864</c:v>
                </c:pt>
                <c:pt idx="1">
                  <c:v>1.0299978677949966</c:v>
                </c:pt>
                <c:pt idx="2">
                  <c:v>1.0742870435881875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1.2161E-2</c:v>
                </c:pt>
                <c:pt idx="1">
                  <c:v>1.2161E-2</c:v>
                </c:pt>
                <c:pt idx="2">
                  <c:v>1.2161E-2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1.0019957374162187</c:v>
                </c:pt>
                <c:pt idx="1">
                  <c:v>1.0421588677949967</c:v>
                </c:pt>
                <c:pt idx="2">
                  <c:v>1.0864480435881876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1062.0544392877882</c:v>
                </c:pt>
                <c:pt idx="1">
                  <c:v>1100.4250724305518</c:v>
                </c:pt>
                <c:pt idx="2">
                  <c:v>1147.7425679360979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13.048283261802576</c:v>
                </c:pt>
                <c:pt idx="1">
                  <c:v>12.992521367521368</c:v>
                </c:pt>
                <c:pt idx="2">
                  <c:v>12.992521367521368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1075.1027225495909</c:v>
                </c:pt>
                <c:pt idx="1">
                  <c:v>1113.4175937980733</c:v>
                </c:pt>
                <c:pt idx="2">
                  <c:v>1160.7350893036191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1147.7425679360979</c:v>
                </c:pt>
                <c:pt idx="2">
                  <c:v>907.60599571447221</c:v>
                </c:pt>
                <c:pt idx="3">
                  <c:v>378.26696506606544</c:v>
                </c:pt>
                <c:pt idx="4">
                  <c:v>593.13954511330644</c:v>
                </c:pt>
                <c:pt idx="5">
                  <c:v>531.13386899845113</c:v>
                </c:pt>
                <c:pt idx="7">
                  <c:v>602.53659372307379</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12.992521367521368</c:v>
                </c:pt>
                <c:pt idx="2">
                  <c:v>8.9762741652021081</c:v>
                </c:pt>
                <c:pt idx="3">
                  <c:v>0</c:v>
                </c:pt>
                <c:pt idx="4">
                  <c:v>6.0920228695888916</c:v>
                </c:pt>
                <c:pt idx="5">
                  <c:v>2.0889570552147241</c:v>
                </c:pt>
                <c:pt idx="7">
                  <c:v>4.2893135225014305</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1160.7350893036191</c:v>
                </c:pt>
                <c:pt idx="2">
                  <c:v>916.58226987967441</c:v>
                </c:pt>
                <c:pt idx="3">
                  <c:v>378.26696506606544</c:v>
                </c:pt>
                <c:pt idx="4">
                  <c:v>599.2315679828954</c:v>
                </c:pt>
                <c:pt idx="5">
                  <c:v>533.22282605366581</c:v>
                </c:pt>
                <c:pt idx="7">
                  <c:v>606.82590724557531</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1.0019957374162187</c:v>
                </c:pt>
                <c:pt idx="2">
                  <c:v>1.0107310650796384</c:v>
                </c:pt>
                <c:pt idx="3">
                  <c:v>1.0107310650796384</c:v>
                </c:pt>
                <c:pt idx="4">
                  <c:v>1.0421588677949969</c:v>
                </c:pt>
                <c:pt idx="6">
                  <c:v>1.0393131075956059</c:v>
                </c:pt>
                <c:pt idx="7">
                  <c:v>1.0365031403205536</c:v>
                </c:pt>
                <c:pt idx="8">
                  <c:v>1.0365031403205536</c:v>
                </c:pt>
                <c:pt idx="9">
                  <c:v>1.0864480435881878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0.98983473741621864</c:v>
                </c:pt>
                <c:pt idx="5">
                  <c:v>1.0299978677949966</c:v>
                </c:pt>
                <c:pt idx="10">
                  <c:v>1.0742870435881875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8.8898494447357101E-3</c:v>
                </c:pt>
                <c:pt idx="3">
                  <c:v>3.1427802715358402E-2</c:v>
                </c:pt>
                <c:pt idx="8">
                  <c:v>4.994490326763415E-2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1.5452178131616348E-4</c:v>
                </c:pt>
                <c:pt idx="6">
                  <c:v>2.8457601993908252E-3</c:v>
                </c:pt>
                <c:pt idx="7">
                  <c:v>2.8099672750524032E-3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1.2161E-2</c:v>
                </c:pt>
                <c:pt idx="5">
                  <c:v>1.2161E-2</c:v>
                </c:pt>
                <c:pt idx="10">
                  <c:v>1.2161E-2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1.0019957374162187</c:v>
                </c:pt>
                <c:pt idx="5">
                  <c:v>1.0421588677949967</c:v>
                </c:pt>
                <c:pt idx="10">
                  <c:v>1.0864480435881876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Buitenwater</c:v>
                </c:pt>
                <c:pt idx="1">
                  <c:v>Land</c:v>
                </c:pt>
                <c:pt idx="2">
                  <c:v>Land * bodemfactor gemeente</c:v>
                </c:pt>
                <c:pt idx="3">
                  <c:v>Woonruimten</c:v>
                </c:pt>
                <c:pt idx="4">
                  <c:v>Woonruimten * bodemfactor kern</c:v>
                </c:pt>
                <c:pt idx="5">
                  <c:v>Opp. bebouwing kern *bodemfactor kern</c:v>
                </c:pt>
                <c:pt idx="6">
                  <c:v>Oppervlak bebouwing woonkernen</c:v>
                </c:pt>
                <c:pt idx="7">
                  <c:v>Vast bedrag voor iedere gemeente</c:v>
                </c:pt>
                <c:pt idx="8">
                  <c:v>Omgevingsadressendichtheid</c:v>
                </c:pt>
                <c:pt idx="9">
                  <c:v>Inwoners</c:v>
                </c:pt>
                <c:pt idx="10">
                  <c:v>Overig</c:v>
                </c:pt>
              </c:strCache>
            </c:strRef>
          </c:cat>
          <c:val>
            <c:numRef>
              <c:f>Sheet1!$B$2:$B$12</c:f>
              <c:numCache>
                <c:formatCode>General</c:formatCode>
                <c:ptCount val="11"/>
                <c:pt idx="0">
                  <c:v>0.24631359999999999</c:v>
                </c:pt>
                <c:pt idx="1">
                  <c:v>0.18349357312</c:v>
                </c:pt>
                <c:pt idx="2">
                  <c:v>0.16691911808000001</c:v>
                </c:pt>
                <c:pt idx="3">
                  <c:v>0.12214652736000001</c:v>
                </c:pt>
                <c:pt idx="4">
                  <c:v>7.0275784800000005E-2</c:v>
                </c:pt>
                <c:pt idx="5">
                  <c:v>5.976309456E-2</c:v>
                </c:pt>
                <c:pt idx="6">
                  <c:v>4.4200266240000008E-2</c:v>
                </c:pt>
                <c:pt idx="7">
                  <c:v>4.2433111240000009E-2</c:v>
                </c:pt>
                <c:pt idx="8">
                  <c:v>2.7058581607199997E-2</c:v>
                </c:pt>
                <c:pt idx="9">
                  <c:v>2.4624138240000003E-2</c:v>
                </c:pt>
                <c:pt idx="10">
                  <c:v>8.7059248340987661E-2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1.2161E-2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-0.10372601272002338</c:v>
                </c:pt>
                <c:pt idx="1">
                  <c:v>-0.10774028207030918</c:v>
                </c:pt>
                <c:pt idx="2">
                  <c:v>-0.1128603393472932</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-0.10372601272002338</c:v>
                </c:pt>
                <c:pt idx="1">
                  <c:v>-0.10774028207030918</c:v>
                </c:pt>
                <c:pt idx="2">
                  <c:v>-0.1128603393472932</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-111.29400506440277</c:v>
                </c:pt>
                <c:pt idx="1">
                  <c:v>-115.10713896400554</c:v>
                </c:pt>
                <c:pt idx="2">
                  <c:v>-120.57728562745</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-111.29400506440277</c:v>
                </c:pt>
                <c:pt idx="1">
                  <c:v>-115.10713896400554</c:v>
                </c:pt>
                <c:pt idx="2">
                  <c:v>-120.57728562745</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-120.57728562745</c:v>
                </c:pt>
                <c:pt idx="2">
                  <c:v>-85.424847072853979</c:v>
                </c:pt>
                <c:pt idx="3">
                  <c:v>-41.773005539239506</c:v>
                </c:pt>
                <c:pt idx="4">
                  <c:v>-81.323221207733724</c:v>
                </c:pt>
                <c:pt idx="5">
                  <c:v>-69.431775945914595</c:v>
                </c:pt>
                <c:pt idx="7">
                  <c:v>-69.488212441435451</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-120.57728562745</c:v>
                </c:pt>
                <c:pt idx="2">
                  <c:v>-85.424847072853979</c:v>
                </c:pt>
                <c:pt idx="3">
                  <c:v>-41.773005539239506</c:v>
                </c:pt>
                <c:pt idx="4">
                  <c:v>-81.323221207733724</c:v>
                </c:pt>
                <c:pt idx="5">
                  <c:v>-69.431775945914595</c:v>
                </c:pt>
                <c:pt idx="7">
                  <c:v>-69.488212441435451</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-362.03465521367514</c:v>
                </c:pt>
                <c:pt idx="2">
                  <c:v>-341.89469644991215</c:v>
                </c:pt>
                <c:pt idx="3">
                  <c:v>-154.39619511487297</c:v>
                </c:pt>
                <c:pt idx="4">
                  <c:v>-302.22762484072962</c:v>
                </c:pt>
                <c:pt idx="5">
                  <c:v>-252.9470706830266</c:v>
                </c:pt>
                <c:pt idx="7">
                  <c:v>-262.86639677213532</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-362.03465521367514</c:v>
                </c:pt>
                <c:pt idx="2">
                  <c:v>-341.89469644991215</c:v>
                </c:pt>
                <c:pt idx="3">
                  <c:v>-154.39619511487297</c:v>
                </c:pt>
                <c:pt idx="4">
                  <c:v>-302.22762484072962</c:v>
                </c:pt>
                <c:pt idx="5">
                  <c:v>-252.9470706830266</c:v>
                </c:pt>
                <c:pt idx="7">
                  <c:v>-262.86639677213532</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-0.1044497795661819</c:v>
                </c:pt>
                <c:pt idx="2">
                  <c:v>-0.1044497795661819</c:v>
                </c:pt>
                <c:pt idx="3">
                  <c:v>-0.10774028207030918</c:v>
                </c:pt>
                <c:pt idx="4">
                  <c:v>-0.10774028207030918</c:v>
                </c:pt>
                <c:pt idx="6">
                  <c:v>-0.10774028207030918</c:v>
                </c:pt>
                <c:pt idx="7">
                  <c:v>-0.10760955610906507</c:v>
                </c:pt>
                <c:pt idx="8">
                  <c:v>-0.1128603393472932</c:v>
                </c:pt>
                <c:pt idx="9">
                  <c:v>-0.1128603393472932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-0.10372601272002338</c:v>
                </c:pt>
                <c:pt idx="5">
                  <c:v>-0.10774028207030918</c:v>
                </c:pt>
                <c:pt idx="10">
                  <c:v>-0.1128603393472932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6">
                  <c:v>1.3072596124410723E-4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7.237668461585223E-4</c:v>
                </c:pt>
                <c:pt idx="3">
                  <c:v>3.2905025041272793E-3</c:v>
                </c:pt>
                <c:pt idx="8">
                  <c:v>5.2507832382281232E-3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-0.10372601272002338</c:v>
                </c:pt>
                <c:pt idx="5">
                  <c:v>-0.10774028207030918</c:v>
                </c:pt>
                <c:pt idx="10">
                  <c:v>-0.1128603393472932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Land</c:v>
                </c:pt>
                <c:pt idx="3">
                  <c:v>Land * bodemfactor gemeente</c:v>
                </c:pt>
                <c:pt idx="4">
                  <c:v>Inwoners</c:v>
                </c:pt>
                <c:pt idx="5">
                  <c:v>Oeverlengte * bodemfactor gemeente</c:v>
                </c:pt>
                <c:pt idx="6">
                  <c:v>Omgevingsadressendichtheid</c:v>
                </c:pt>
                <c:pt idx="7">
                  <c:v>Oeverlengte *dichtheid *bodemf. gem.</c:v>
                </c:pt>
                <c:pt idx="10">
                  <c:v>Overig</c:v>
                </c:pt>
              </c:strCache>
            </c:strRef>
          </c:cat>
          <c:val>
            <c:numRef>
              <c:f>Sheet1!$B$2:$B$12</c:f>
              <c:numCache>
                <c:formatCode>General</c:formatCode>
                <c:ptCount val="11"/>
                <c:pt idx="0">
                  <c:v>-0.13943677488</c:v>
                </c:pt>
                <c:pt idx="1">
                  <c:v>4.0744654079999998E-2</c:v>
                </c:pt>
                <c:pt idx="2">
                  <c:v>-1.938036672E-2</c:v>
                </c:pt>
                <c:pt idx="3">
                  <c:v>8.5482425600000005E-3</c:v>
                </c:pt>
                <c:pt idx="4">
                  <c:v>-8.2533110400000009E-3</c:v>
                </c:pt>
                <c:pt idx="5">
                  <c:v>2.5363852800000001E-3</c:v>
                </c:pt>
                <c:pt idx="6">
                  <c:v>2.0926227004799997E-3</c:v>
                </c:pt>
                <c:pt idx="7">
                  <c:v>2.8820867222683933E-4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0.38039846997440002</c:v>
                </c:pt>
                <c:pt idx="1">
                  <c:v>0.39570662198275997</c:v>
                </c:pt>
                <c:pt idx="2">
                  <c:v>0.41474903859376006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0.38039846997440002</c:v>
                </c:pt>
                <c:pt idx="1">
                  <c:v>0.39570662198275997</c:v>
                </c:pt>
                <c:pt idx="2">
                  <c:v>0.41474903859376006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408.15286477939912</c:v>
                </c:pt>
                <c:pt idx="1">
                  <c:v>422.7634850243162</c:v>
                </c:pt>
                <c:pt idx="2">
                  <c:v>443.10794721555561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408.15286477939912</c:v>
                </c:pt>
                <c:pt idx="1">
                  <c:v>422.7634850243162</c:v>
                </c:pt>
                <c:pt idx="2">
                  <c:v>443.10794721555561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443.10794721555561</c:v>
                </c:pt>
                <c:pt idx="2">
                  <c:v>353.54823693539549</c:v>
                </c:pt>
                <c:pt idx="3">
                  <c:v>130.19751489605804</c:v>
                </c:pt>
                <c:pt idx="4">
                  <c:v>250.10253849173978</c:v>
                </c:pt>
                <c:pt idx="5">
                  <c:v>190.30534106175872</c:v>
                </c:pt>
                <c:pt idx="7">
                  <c:v>231.03840784623799</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443.10794721555561</c:v>
                </c:pt>
                <c:pt idx="2">
                  <c:v>353.54823693539549</c:v>
                </c:pt>
                <c:pt idx="3">
                  <c:v>130.19751489605804</c:v>
                </c:pt>
                <c:pt idx="4">
                  <c:v>250.10253849173978</c:v>
                </c:pt>
                <c:pt idx="5">
                  <c:v>190.30534106175872</c:v>
                </c:pt>
                <c:pt idx="7">
                  <c:v>231.03840784623799</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0.38039846997440002</c:v>
                </c:pt>
                <c:pt idx="2">
                  <c:v>0.38362763400538241</c:v>
                </c:pt>
                <c:pt idx="3">
                  <c:v>0.38362763400538241</c:v>
                </c:pt>
                <c:pt idx="4">
                  <c:v>0.39570662198275997</c:v>
                </c:pt>
                <c:pt idx="6">
                  <c:v>0.39545256768400072</c:v>
                </c:pt>
                <c:pt idx="7">
                  <c:v>0.39545256768400072</c:v>
                </c:pt>
                <c:pt idx="8">
                  <c:v>0.39545256768400072</c:v>
                </c:pt>
                <c:pt idx="9">
                  <c:v>0.41474903859376006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0.38039846997440002</c:v>
                </c:pt>
                <c:pt idx="5">
                  <c:v>0.39570662198275997</c:v>
                </c:pt>
                <c:pt idx="10">
                  <c:v>0.41474903859376006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3.2291640309823821E-3</c:v>
                </c:pt>
                <c:pt idx="3">
                  <c:v>1.2078987977377562E-2</c:v>
                </c:pt>
                <c:pt idx="8">
                  <c:v>1.9296470909759333E-2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2.5405429875924453E-4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0.38039846997440002</c:v>
                </c:pt>
                <c:pt idx="5">
                  <c:v>0.39570662198275997</c:v>
                </c:pt>
                <c:pt idx="10">
                  <c:v>0.41474903859376006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Buitenwater</c:v>
                </c:pt>
                <c:pt idx="2">
                  <c:v>Kernen met minstens 500 adressen</c:v>
                </c:pt>
                <c:pt idx="3">
                  <c:v>Land</c:v>
                </c:pt>
                <c:pt idx="4">
                  <c:v>Woz waarde niet woningen (in mln)</c:v>
                </c:pt>
                <c:pt idx="5">
                  <c:v>Omgevingsadressendichtheid</c:v>
                </c:pt>
                <c:pt idx="6">
                  <c:v>Kernen</c:v>
                </c:pt>
                <c:pt idx="7">
                  <c:v>Opp. bebouwing totaal</c:v>
                </c:pt>
                <c:pt idx="8">
                  <c:v>Huishoudens laag inkomen (drempel)</c:v>
                </c:pt>
                <c:pt idx="9">
                  <c:v>Bedrijfsvestigingen</c:v>
                </c:pt>
                <c:pt idx="10">
                  <c:v>Overig</c:v>
                </c:pt>
              </c:strCache>
            </c:strRef>
          </c:cat>
          <c:val>
            <c:numRef>
              <c:f>Sheet1!$B$2:$B$12</c:f>
              <c:numCache>
                <c:formatCode>General</c:formatCode>
                <c:ptCount val="11"/>
                <c:pt idx="0">
                  <c:v>0.12822325152</c:v>
                </c:pt>
                <c:pt idx="1">
                  <c:v>0.1239628</c:v>
                </c:pt>
                <c:pt idx="2">
                  <c:v>8.9495660800000015E-2</c:v>
                </c:pt>
                <c:pt idx="3">
                  <c:v>3.1256551040000004E-2</c:v>
                </c:pt>
                <c:pt idx="4">
                  <c:v>2.0008055340000001E-2</c:v>
                </c:pt>
                <c:pt idx="5">
                  <c:v>9.174279653759998E-3</c:v>
                </c:pt>
                <c:pt idx="6">
                  <c:v>5.0672252800000005E-3</c:v>
                </c:pt>
                <c:pt idx="7">
                  <c:v>3.0989088000000003E-3</c:v>
                </c:pt>
                <c:pt idx="8">
                  <c:v>1.7093325600000002E-3</c:v>
                </c:pt>
                <c:pt idx="9">
                  <c:v>1.4793324000000002E-3</c:v>
                </c:pt>
                <c:pt idx="10">
                  <c:v>1.2736412000000641E-3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0.40296809655549998</c:v>
                </c:pt>
                <c:pt idx="1">
                  <c:v>0.41726720475219997</c:v>
                </c:pt>
                <c:pt idx="2">
                  <c:v>0.43763807664720011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7.6474E-2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0.40296809655549998</c:v>
                </c:pt>
                <c:pt idx="1">
                  <c:v>0.41726720475219997</c:v>
                </c:pt>
                <c:pt idx="2">
                  <c:v>0.51411207664720016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432.36920231276827</c:v>
                </c:pt>
                <c:pt idx="1">
                  <c:v>445.79829567542737</c:v>
                </c:pt>
                <c:pt idx="2">
                  <c:v>467.56204770000011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81.702991452991455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432.36920231276827</c:v>
                </c:pt>
                <c:pt idx="1">
                  <c:v>445.79829567542737</c:v>
                </c:pt>
                <c:pt idx="2">
                  <c:v>549.26503915299168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-0.36612161020357414</c:v>
                </c:pt>
                <c:pt idx="2">
                  <c:v>-0.36612161020357414</c:v>
                </c:pt>
                <c:pt idx="3">
                  <c:v>-0.36571155427999996</c:v>
                </c:pt>
                <c:pt idx="4">
                  <c:v>-0.36571155427999996</c:v>
                </c:pt>
                <c:pt idx="6">
                  <c:v>-0.36571155427999996</c:v>
                </c:pt>
                <c:pt idx="7">
                  <c:v>-0.36571155427999996</c:v>
                </c:pt>
                <c:pt idx="8">
                  <c:v>-0.33886443727999993</c:v>
                </c:pt>
                <c:pt idx="9">
                  <c:v>-0.33886443727999993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-0.36204282660000003</c:v>
                </c:pt>
                <c:pt idx="5">
                  <c:v>-0.36571155427999996</c:v>
                </c:pt>
                <c:pt idx="10">
                  <c:v>-0.33886443727999993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3.085986265555262E-3</c:v>
                </c:pt>
                <c:pt idx="7">
                  <c:v>7.9502066821448419E-2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4.078783603574096E-3</c:v>
                </c:pt>
                <c:pt idx="3">
                  <c:v>2.6759303419810949E-3</c:v>
                </c:pt>
                <c:pt idx="8">
                  <c:v>5.2654949821448388E-2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-0.36204282660000003</c:v>
                </c:pt>
                <c:pt idx="5">
                  <c:v>-0.36571155427999996</c:v>
                </c:pt>
                <c:pt idx="10">
                  <c:v>-0.33886443727999993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Sheet1!$C$2:$C$10</c:f>
              <c:numCache>
                <c:formatCode>General</c:formatCode>
                <c:ptCount val="9"/>
                <c:pt idx="0">
                  <c:v>467.56204770000011</c:v>
                </c:pt>
                <c:pt idx="2">
                  <c:v>388.48954772021091</c:v>
                </c:pt>
                <c:pt idx="3">
                  <c:v>278.2244287228537</c:v>
                </c:pt>
                <c:pt idx="4">
                  <c:v>214.61630466245578</c:v>
                </c:pt>
                <c:pt idx="5">
                  <c:v>188.28591514928428</c:v>
                </c:pt>
                <c:pt idx="7">
                  <c:v>267.40404906370122</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Sheet1!$D$2:$D$10</c:f>
              <c:numCache>
                <c:formatCode>General</c:formatCode>
                <c:ptCount val="9"/>
                <c:pt idx="0">
                  <c:v>81.702991452991455</c:v>
                </c:pt>
                <c:pt idx="2">
                  <c:v>67.200351493848856</c:v>
                </c:pt>
                <c:pt idx="3">
                  <c:v>46.235792019347038</c:v>
                </c:pt>
                <c:pt idx="4">
                  <c:v>25.447318268445411</c:v>
                </c:pt>
                <c:pt idx="5">
                  <c:v>19.114110429447852</c:v>
                </c:pt>
                <c:pt idx="7">
                  <c:v>39.499393052772291</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Schiermonnikoog</c:v>
                </c:pt>
                <c:pt idx="2">
                  <c:v>Vlieland</c:v>
                </c:pt>
                <c:pt idx="3">
                  <c:v>Rozendaal</c:v>
                </c:pt>
                <c:pt idx="4">
                  <c:v>Ameland</c:v>
                </c:pt>
                <c:pt idx="5">
                  <c:v>Terschelling</c:v>
                </c:pt>
                <c:pt idx="7">
                  <c:v>4 gemeenten</c:v>
                </c:pt>
                <c:pt idx="8">
                  <c:v>Landelijk</c:v>
                </c:pt>
              </c:strCache>
            </c:strRef>
          </c:cat>
          <c:val>
            <c:numRef>
              <c:f>Sheet1!$B$2:$B$10</c:f>
              <c:numCache>
                <c:formatCode>General</c:formatCode>
                <c:ptCount val="9"/>
                <c:pt idx="0">
                  <c:v>549.26503915299168</c:v>
                </c:pt>
                <c:pt idx="2">
                  <c:v>455.68989921405978</c:v>
                </c:pt>
                <c:pt idx="3">
                  <c:v>324.46022074220076</c:v>
                </c:pt>
                <c:pt idx="4">
                  <c:v>240.0636229309012</c:v>
                </c:pt>
                <c:pt idx="5">
                  <c:v>207.40002557873214</c:v>
                </c:pt>
                <c:pt idx="7">
                  <c:v>306.90344211647346</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0.40296809655549998</c:v>
                </c:pt>
                <c:pt idx="2">
                  <c:v>0.40410713029664896</c:v>
                </c:pt>
                <c:pt idx="3">
                  <c:v>0.40451126882381255</c:v>
                </c:pt>
                <c:pt idx="4">
                  <c:v>0.41726720475220003</c:v>
                </c:pt>
                <c:pt idx="6">
                  <c:v>0.41726720475219997</c:v>
                </c:pt>
                <c:pt idx="7">
                  <c:v>0.4172765038093314</c:v>
                </c:pt>
                <c:pt idx="8">
                  <c:v>0.4172765038093314</c:v>
                </c:pt>
                <c:pt idx="9">
                  <c:v>0.43763807664720017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0.40296809655549998</c:v>
                </c:pt>
                <c:pt idx="5">
                  <c:v>0.41726720475219997</c:v>
                </c:pt>
                <c:pt idx="10">
                  <c:v>0.43763807664720011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1.1390337411489747E-3</c:v>
                </c:pt>
                <c:pt idx="2">
                  <c:v>4.0413852716356818E-4</c:v>
                </c:pt>
                <c:pt idx="3">
                  <c:v>1.2755935928387451E-2</c:v>
                </c:pt>
                <c:pt idx="6">
                  <c:v>5.2458978494977466E-5</c:v>
                </c:pt>
                <c:pt idx="8">
                  <c:v>2.0361572837868745E-2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4.3159921363581097E-5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7.6474E-2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7.6474E-2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0.40296809655549998</c:v>
                </c:pt>
                <c:pt idx="5">
                  <c:v>0.41726720475219997</c:v>
                </c:pt>
                <c:pt idx="10">
                  <c:v>0.51411207664720016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Vast bedrag voor iedere gemeente</c:v>
                </c:pt>
                <c:pt idx="1">
                  <c:v>Inwoners</c:v>
                </c:pt>
                <c:pt idx="2">
                  <c:v>Woonruimten</c:v>
                </c:pt>
                <c:pt idx="3">
                  <c:v>Land</c:v>
                </c:pt>
                <c:pt idx="4">
                  <c:v>Omgevingsadressendichtheid</c:v>
                </c:pt>
                <c:pt idx="5">
                  <c:v>Bedrijfsvestigingen</c:v>
                </c:pt>
                <c:pt idx="6">
                  <c:v>Klantenpotentieel regionaal</c:v>
                </c:pt>
                <c:pt idx="7">
                  <c:v>Minderheden</c:v>
                </c:pt>
                <c:pt idx="10">
                  <c:v>Overig</c:v>
                </c:pt>
              </c:strCache>
            </c:strRef>
          </c:cat>
          <c:val>
            <c:numRef>
              <c:f>Sheet1!$B$2:$B$12</c:f>
              <c:numCache>
                <c:formatCode>General</c:formatCode>
                <c:ptCount val="11"/>
                <c:pt idx="0">
                  <c:v>0.28248488112000003</c:v>
                </c:pt>
                <c:pt idx="1">
                  <c:v>7.6995696959999999E-2</c:v>
                </c:pt>
                <c:pt idx="2">
                  <c:v>7.2352363200000006E-2</c:v>
                </c:pt>
                <c:pt idx="3">
                  <c:v>6.5906297600000011E-3</c:v>
                </c:pt>
                <c:pt idx="4">
                  <c:v>-2.3905789128000001E-3</c:v>
                </c:pt>
                <c:pt idx="5">
                  <c:v>1.6895533199999999E-3</c:v>
                </c:pt>
                <c:pt idx="6">
                  <c:v>-8.446880000000002E-5</c:v>
                </c:pt>
                <c:pt idx="8">
                  <c:v>#N/A</c:v>
                </c:pt>
                <c:pt idx="9">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7.6474E-2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Vast bedrag voor iedere gemeente</c:v>
                </c:pt>
                <c:pt idx="3">
                  <c:v>OZB (niet-woningen eigenaar)</c:v>
                </c:pt>
                <c:pt idx="4">
                  <c:v>OZB (niet-woningen gebruiker)</c:v>
                </c:pt>
                <c:pt idx="10">
                  <c:v>Overig</c:v>
                </c:pt>
              </c:strCache>
            </c:strRef>
          </c:cat>
          <c:val>
            <c:numRef>
              <c:f>Sheet1!$B$2:$B$12</c:f>
              <c:numCache>
                <c:formatCode>General</c:formatCode>
                <c:ptCount val="11"/>
                <c:pt idx="0">
                  <c:v>-0.24789600000000001</c:v>
                </c:pt>
                <c:pt idx="1">
                  <c:v>-5.8450217279999994E-2</c:v>
                </c:pt>
                <c:pt idx="2">
                  <c:v>5.6363580000000003E-2</c:v>
                </c:pt>
                <c:pt idx="3">
                  <c:v>-4.6662945000000004E-2</c:v>
                </c:pt>
                <c:pt idx="4">
                  <c:v>-4.2218855000000007E-2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6.8764506653933355E-2</c:v>
                </c:pt>
                <c:pt idx="1">
                  <c:v>8.1180751166479978E-2</c:v>
                </c:pt>
                <c:pt idx="2">
                  <c:v>8.3360599520639997E-2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1.7910000000000001E-3</c:v>
                </c:pt>
                <c:pt idx="1">
                  <c:v>1.1861E-2</c:v>
                </c:pt>
                <c:pt idx="2">
                  <c:v>1.2147E-2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7.0555506653933356E-2</c:v>
                </c:pt>
                <c:pt idx="1">
                  <c:v>9.3041751166479975E-2</c:v>
                </c:pt>
                <c:pt idx="2">
                  <c:v>9.5507599520640002E-2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3.3427061239031439</cx:pt>
          <cx:pt idx="1">-0.33886443727999993</cx:pt>
          <cx:pt idx="2">3.0038416866231441</cx:pt>
          <cx:pt idx="3">0.13669500000000001</cx:pt>
          <cx:pt idx="4">3.1405366866231441</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Schiermonnikoog</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Schiermonnikoog is ca. 3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5904624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0,1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3,0</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-0,3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Schiermonnikoog is ca. 3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1972833544"/>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1620563607"/>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3628118320"/>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9234571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Schiermonnikoog is ca. 3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5623116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3.017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3.437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+420,4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Schiermonnikoog ca. 3.355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00585181"/>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Schiermonnikoog</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3.355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1.289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351366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4690545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0940821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€99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8777533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28436180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81914281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88601535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5288099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384934016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25488600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18396135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37910630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51762984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96576368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4480460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9068119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9013595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5551009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8039218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381781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8982730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70708793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7970464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0001095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568701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9192829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48263657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1428643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2428544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67343948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164256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5557507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4626604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64654285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€316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696148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941260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3721854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702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722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07361981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98183134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03792461"/>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8016866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85114148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99187889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68515785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3856302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50508598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0006290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19808983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3185531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92619454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63938928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0102167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42455860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4698297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78484085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7581057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80220636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6619543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5792067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374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702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722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5705959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3059478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217213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76257342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6620622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0048108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0442174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0835022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00188719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1806253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64080105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4908035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96276346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8158401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7531368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56831369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07097310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8315337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385513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5523561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68312095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90341767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9567475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7595827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88038524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297863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77510975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55431595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69113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€554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1095179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5292487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22672125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4979885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7115204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8970352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08206913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95171314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53785986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33148313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347594015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€51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11446460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08292837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304395273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29251858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9577397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2247087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55452663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34105171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309123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€212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58307872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209503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7442445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Schiermonnikoog,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2110374308"/>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1227862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36033556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3135566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09036042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13307712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50695756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0478032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87099841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932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936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€242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21478291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8960221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5691127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11.355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4496855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56091401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7491557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60832153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77417943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Schiermonnikoog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73415920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Schiermonnikoog is ca. 3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02931448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3.017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3.437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+420</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Schiermonnikoog ca. 3.355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63001871"/>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Schiermonnikoog</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936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Vlieland</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1.138</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Rozendaal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1.654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Ameland</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3.673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Terschelling</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4.890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321712485"/>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Schiermonnikoog</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3.355</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2.066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€1.289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Schiermonnikoog</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3588778222"/>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125432914"/>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Schiermonnikoog,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9662</Words>
  <Application>Microsoft Office PowerPoint</Application>
  <PresentationFormat>Widescreen</PresentationFormat>
  <Paragraphs>2182</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Schiermonnikoog is ca. 3 mln (1/3)</vt:lpstr>
      <vt:lpstr>Totale uitkering voor Schiermonnikoog is ca. 3 mln (2/3)</vt:lpstr>
      <vt:lpstr>Totale uitkering voor Schiermonnikoog is ca. 3 mln (3/3)</vt:lpstr>
      <vt:lpstr>Per inwoner ontvangt Schiermonnikoog ca. 3.355 euro</vt:lpstr>
      <vt:lpstr>Dit is ca. 1.289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Schiermonnikoog is ca. 3 mln</vt:lpstr>
      <vt:lpstr>Per inwoner ontvangt Schiermonnikoog ca. 3.355 euro</vt:lpstr>
      <vt:lpstr>Dit is ca. €1.289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2021-03-28T08:14:15Z</dcterms:modified>
</cp:coreProperties>
</file>