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82" d="100"/>
          <a:sy n="82" d="100"/>
        </p:scale>
        <p:origin x="557" y="5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31.293581277021104</c:v>
                </c:pt>
                <c:pt idx="1">
                  <c:v>47.759139784257925</c:v>
                </c:pt>
                <c:pt idx="2">
                  <c:v>50.950660053736918</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16.077517999999998</c:v>
                </c:pt>
                <c:pt idx="1">
                  <c:v>3.2105389999999971</c:v>
                </c:pt>
                <c:pt idx="2">
                  <c:v>2.4715629999999962</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47.371099277021102</c:v>
                </c:pt>
                <c:pt idx="1">
                  <c:v>50.969678784257923</c:v>
                </c:pt>
                <c:pt idx="2">
                  <c:v>53.422223053736914</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85.606210855233471</c:v>
                </c:pt>
                <c:pt idx="1">
                  <c:v>99.82541539834159</c:v>
                </c:pt>
                <c:pt idx="2">
                  <c:v>101.84702323834675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3.7139756336647527</c:v>
                </c:pt>
                <c:pt idx="1">
                  <c:v>33.076592564916872</c:v>
                </c:pt>
                <c:pt idx="2">
                  <c:v>33.775849990659445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89.320186488898216</c:v>
                </c:pt>
                <c:pt idx="1">
                  <c:v>132.90200796325846</c:v>
                </c:pt>
                <c:pt idx="2">
                  <c:v>135.62287322900622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101.84702323834675</c:v>
                </c:pt>
                <c:pt idx="2">
                  <c:v>86.218299692896252</c:v>
                </c:pt>
                <c:pt idx="3">
                  <c:v>84.597344701723998</c:v>
                </c:pt>
                <c:pt idx="4">
                  <c:v>81.597753410230354</c:v>
                </c:pt>
                <c:pt idx="5">
                  <c:v>79.2075154054628</c:v>
                </c:pt>
                <c:pt idx="7">
                  <c:v>82.905228302578351</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33.775849990659445</c:v>
                </c:pt>
                <c:pt idx="2">
                  <c:v>67.850976457686841</c:v>
                </c:pt>
                <c:pt idx="3">
                  <c:v>51.599901781955943</c:v>
                </c:pt>
                <c:pt idx="4">
                  <c:v>52.785809095778127</c:v>
                </c:pt>
                <c:pt idx="5">
                  <c:v>143.09454872896032</c:v>
                </c:pt>
                <c:pt idx="7">
                  <c:v>78.832809016095297</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135.62287322900622</c:v>
                </c:pt>
                <c:pt idx="2">
                  <c:v>154.06927615058308</c:v>
                </c:pt>
                <c:pt idx="3">
                  <c:v>136.19724648367992</c:v>
                </c:pt>
                <c:pt idx="4">
                  <c:v>134.38356250600847</c:v>
                </c:pt>
                <c:pt idx="5">
                  <c:v>222.30206413442309</c:v>
                </c:pt>
                <c:pt idx="7">
                  <c:v>161.73803731867363</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3.8270127103033333</c:v>
                </c:pt>
                <c:pt idx="2">
                  <c:v>4.3085113854849135</c:v>
                </c:pt>
                <c:pt idx="3">
                  <c:v>4.3153203879042792</c:v>
                </c:pt>
                <c:pt idx="4">
                  <c:v>4.4340525890185818</c:v>
                </c:pt>
                <c:pt idx="6">
                  <c:v>5.568178101744115</c:v>
                </c:pt>
                <c:pt idx="7">
                  <c:v>5.568178101744115</c:v>
                </c:pt>
                <c:pt idx="8">
                  <c:v>5.5840698034055549</c:v>
                </c:pt>
                <c:pt idx="9">
                  <c:v>5.7779689231589613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3.6678837103033333</c:v>
                </c:pt>
                <c:pt idx="5">
                  <c:v>4.2749235890185808</c:v>
                </c:pt>
                <c:pt idx="10">
                  <c:v>4.3614969231589615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0.48149867518157996</c:v>
                </c:pt>
                <c:pt idx="2">
                  <c:v>6.8090024193653226E-3</c:v>
                </c:pt>
                <c:pt idx="3">
                  <c:v>0.11873220111430235</c:v>
                </c:pt>
                <c:pt idx="7">
                  <c:v>1.5891701661439581E-2</c:v>
                </c:pt>
                <c:pt idx="8">
                  <c:v>0.19389911975340665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0.12321748727446551</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0.15912899999999999</c:v>
                </c:pt>
                <c:pt idx="5">
                  <c:v>1.416472</c:v>
                </c:pt>
                <c:pt idx="10">
                  <c:v>1.4464170000000001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1.2573429999999999</c:v>
                </c:pt>
                <c:pt idx="9">
                  <c:v>2.994500000000011E-2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3.8270127103033333</c:v>
                </c:pt>
                <c:pt idx="5">
                  <c:v>5.6913955890185806</c:v>
                </c:pt>
                <c:pt idx="10">
                  <c:v>5.8079139231589618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Re-integratie klassiek</c:v>
                </c:pt>
                <c:pt idx="4">
                  <c:v>Eenpersoonshuishoudens</c:v>
                </c:pt>
                <c:pt idx="5">
                  <c:v>Klantenpotentieel regionaal</c:v>
                </c:pt>
                <c:pt idx="6">
                  <c:v>Omgevingsadressendichtheid</c:v>
                </c:pt>
                <c:pt idx="7">
                  <c:v>Loonkostensubsidie</c:v>
                </c:pt>
                <c:pt idx="10">
                  <c:v>Overig</c:v>
                </c:pt>
              </c:strCache>
            </c:strRef>
          </c:cat>
          <c:val>
            <c:numRef>
              <c:f>Sheet1!$B$2:$B$12</c:f>
              <c:numCache>
                <c:formatCode>General</c:formatCode>
                <c:ptCount val="11"/>
                <c:pt idx="0">
                  <c:v>1.9175214572800012</c:v>
                </c:pt>
                <c:pt idx="1">
                  <c:v>0.86592038707200003</c:v>
                </c:pt>
                <c:pt idx="2">
                  <c:v>0.52878732608000001</c:v>
                </c:pt>
                <c:pt idx="3">
                  <c:v>0.43488653588952014</c:v>
                </c:pt>
                <c:pt idx="4">
                  <c:v>0.24819735096000003</c:v>
                </c:pt>
                <c:pt idx="5">
                  <c:v>0.17034068479999998</c:v>
                </c:pt>
                <c:pt idx="6">
                  <c:v>0.13283945067744002</c:v>
                </c:pt>
                <c:pt idx="7">
                  <c:v>6.3003730399999999E-2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1.244388</c:v>
                </c:pt>
                <c:pt idx="1">
                  <c:v>0.16026099999999999</c:v>
                </c:pt>
                <c:pt idx="2">
                  <c:v>4.1768E-2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1.0134822124566669</c:v>
                </c:pt>
                <c:pt idx="1">
                  <c:v>1.0539225609334335</c:v>
                </c:pt>
                <c:pt idx="2">
                  <c:v>1.1504174505986935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4.9875999999999997E-2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1.0134822124566669</c:v>
                </c:pt>
                <c:pt idx="1">
                  <c:v>1.0539225609334335</c:v>
                </c:pt>
                <c:pt idx="2">
                  <c:v>1.2002934505986935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23.654068348426151</c:v>
                </c:pt>
                <c:pt idx="1">
                  <c:v>24.610558587087461</c:v>
                </c:pt>
                <c:pt idx="2">
                  <c:v>26.86384855685348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1.1646740145712684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23.654068348426151</c:v>
                </c:pt>
                <c:pt idx="1">
                  <c:v>24.610558587087461</c:v>
                </c:pt>
                <c:pt idx="2">
                  <c:v>28.028522571424748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26.86384855685348</c:v>
                </c:pt>
                <c:pt idx="2">
                  <c:v>25.228657752951772</c:v>
                </c:pt>
                <c:pt idx="3">
                  <c:v>25.335747636671197</c:v>
                </c:pt>
                <c:pt idx="4">
                  <c:v>25.298799036159874</c:v>
                </c:pt>
                <c:pt idx="5">
                  <c:v>22.970284367305918</c:v>
                </c:pt>
                <c:pt idx="7">
                  <c:v>24.70837219827219</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1.1646740145712684</c:v>
                </c:pt>
                <c:pt idx="2">
                  <c:v>1.1586831237313049</c:v>
                </c:pt>
                <c:pt idx="3">
                  <c:v>1.1401244095224732</c:v>
                </c:pt>
                <c:pt idx="4">
                  <c:v>1.1468225321938383</c:v>
                </c:pt>
                <c:pt idx="5">
                  <c:v>1.1640922629355128</c:v>
                </c:pt>
                <c:pt idx="7">
                  <c:v>1.1524305820957823</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28.028522571424748</c:v>
                </c:pt>
                <c:pt idx="2">
                  <c:v>26.387340876683076</c:v>
                </c:pt>
                <c:pt idx="3">
                  <c:v>26.475872046193672</c:v>
                </c:pt>
                <c:pt idx="4">
                  <c:v>26.445621568353712</c:v>
                </c:pt>
                <c:pt idx="5">
                  <c:v>24.13437663024143</c:v>
                </c:pt>
                <c:pt idx="7">
                  <c:v>25.860802780367973</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0.99435449558952926</c:v>
                </c:pt>
                <c:pt idx="2">
                  <c:v>0.99435449558952926</c:v>
                </c:pt>
                <c:pt idx="3">
                  <c:v>1.0246198010400722</c:v>
                </c:pt>
                <c:pt idx="4">
                  <c:v>1.0539225609334335</c:v>
                </c:pt>
                <c:pt idx="6">
                  <c:v>1.0498129600407342</c:v>
                </c:pt>
                <c:pt idx="7">
                  <c:v>1.0498129600407342</c:v>
                </c:pt>
                <c:pt idx="8">
                  <c:v>1.097943408701664</c:v>
                </c:pt>
                <c:pt idx="9">
                  <c:v>1.1504174505986933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1.0134822124566669</c:v>
                </c:pt>
                <c:pt idx="5">
                  <c:v>1.0539225609334335</c:v>
                </c:pt>
                <c:pt idx="10">
                  <c:v>1.1504174505986935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3.026530545054297E-2</c:v>
                </c:pt>
                <c:pt idx="3">
                  <c:v>2.9302759893361244E-2</c:v>
                </c:pt>
                <c:pt idx="7">
                  <c:v>4.8130448660929817E-2</c:v>
                </c:pt>
                <c:pt idx="8">
                  <c:v>5.247404189702936E-2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1.9127716867137632E-2</c:v>
                </c:pt>
                <c:pt idx="6">
                  <c:v>4.1096008926991921E-3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4.9875999999999997E-2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4.9875999999999997E-2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1.0134822124566669</c:v>
                </c:pt>
                <c:pt idx="5">
                  <c:v>1.0539225609334335</c:v>
                </c:pt>
                <c:pt idx="10">
                  <c:v>1.2002934505986935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met laag inkomen (drempel)</c:v>
                </c:pt>
                <c:pt idx="3">
                  <c:v>Minderheden</c:v>
                </c:pt>
                <c:pt idx="4">
                  <c:v>Omgevingsadressendichtheid</c:v>
                </c:pt>
                <c:pt idx="5">
                  <c:v>Eenouderhuishoudens</c:v>
                </c:pt>
                <c:pt idx="6">
                  <c:v>Huishoudens</c:v>
                </c:pt>
                <c:pt idx="7">
                  <c:v>Bijstandsontvangers</c:v>
                </c:pt>
                <c:pt idx="8">
                  <c:v>Klantenpotentieel lokaal</c:v>
                </c:pt>
                <c:pt idx="9">
                  <c:v>Ouderen</c:v>
                </c:pt>
                <c:pt idx="10">
                  <c:v>Overig</c:v>
                </c:pt>
              </c:strCache>
            </c:strRef>
          </c:cat>
          <c:val>
            <c:numRef>
              <c:f>Sheet1!$B$2:$B$12</c:f>
              <c:numCache>
                <c:formatCode>General</c:formatCode>
                <c:ptCount val="11"/>
                <c:pt idx="0">
                  <c:v>0.24949605875999997</c:v>
                </c:pt>
                <c:pt idx="1">
                  <c:v>0.20502589536000002</c:v>
                </c:pt>
                <c:pt idx="2">
                  <c:v>0.14006980083200002</c:v>
                </c:pt>
                <c:pt idx="3">
                  <c:v>0.116636663</c:v>
                </c:pt>
                <c:pt idx="4">
                  <c:v>9.4709608353360009E-2</c:v>
                </c:pt>
                <c:pt idx="5">
                  <c:v>9.1321186320000011E-2</c:v>
                </c:pt>
                <c:pt idx="6">
                  <c:v>5.7707020800000008E-2</c:v>
                </c:pt>
                <c:pt idx="7">
                  <c:v>5.2374890186666703E-2</c:v>
                </c:pt>
                <c:pt idx="8">
                  <c:v>3.0318818400000003E-2</c:v>
                </c:pt>
                <c:pt idx="9">
                  <c:v>2.8264292159999999E-2</c:v>
                </c:pt>
                <c:pt idx="10">
                  <c:v>8.449321642666674E-2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730.3734602301522</c:v>
                </c:pt>
                <c:pt idx="1">
                  <c:v>1115.2423824084142</c:v>
                </c:pt>
                <c:pt idx="2">
                  <c:v>1189.7688224765766</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375.2396489754002</c:v>
                </c:pt>
                <c:pt idx="1">
                  <c:v>74.970553895012074</c:v>
                </c:pt>
                <c:pt idx="2">
                  <c:v>57.7144358303754</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1105.6131092055525</c:v>
                </c:pt>
                <c:pt idx="1">
                  <c:v>1190.2129363034262</c:v>
                </c:pt>
                <c:pt idx="2">
                  <c:v>1247.4832583069519</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4.9875999999999997E-2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1.6248284068633334</c:v>
                </c:pt>
                <c:pt idx="1">
                  <c:v>8.1239452239176693</c:v>
                </c:pt>
                <c:pt idx="2">
                  <c:v>8.3172280230529019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0.778779</c:v>
                </c:pt>
                <c:pt idx="2">
                  <c:v>0.629077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1.6248284068633334</c:v>
                </c:pt>
                <c:pt idx="1">
                  <c:v>8.9027242239176694</c:v>
                </c:pt>
                <c:pt idx="2">
                  <c:v>8.9463050230529024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162.98810380813856</c:v>
                </c:pt>
                <c:pt idx="1">
                  <c:v>909.63444450987231</c:v>
                </c:pt>
                <c:pt idx="2">
                  <c:v>931.27623144697145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87.199529727914012</c:v>
                </c:pt>
                <c:pt idx="2">
                  <c:v>70.43746500951741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162.98810380813856</c:v>
                </c:pt>
                <c:pt idx="1">
                  <c:v>996.83397423778626</c:v>
                </c:pt>
                <c:pt idx="2">
                  <c:v>1001.7136964564889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931.27623144697145</c:v>
                </c:pt>
                <c:pt idx="2">
                  <c:v>1039.4475873103879</c:v>
                </c:pt>
                <c:pt idx="3">
                  <c:v>940.8840047020899</c:v>
                </c:pt>
                <c:pt idx="4">
                  <c:v>1016.5084864129893</c:v>
                </c:pt>
                <c:pt idx="5">
                  <c:v>1054.9332635142409</c:v>
                </c:pt>
                <c:pt idx="7">
                  <c:v>1012.943335484927</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70.43746500951741</c:v>
                </c:pt>
                <c:pt idx="2">
                  <c:v>115.1821175278622</c:v>
                </c:pt>
                <c:pt idx="3">
                  <c:v>128.79326513213982</c:v>
                </c:pt>
                <c:pt idx="4">
                  <c:v>239.28589045319083</c:v>
                </c:pt>
                <c:pt idx="5">
                  <c:v>133.64595875496349</c:v>
                </c:pt>
                <c:pt idx="7">
                  <c:v>154.22680796703906</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1001.7136964564889</c:v>
                </c:pt>
                <c:pt idx="2">
                  <c:v>1154.6297048382501</c:v>
                </c:pt>
                <c:pt idx="3">
                  <c:v>1069.6772698342297</c:v>
                </c:pt>
                <c:pt idx="4">
                  <c:v>1255.7943768661801</c:v>
                </c:pt>
                <c:pt idx="5">
                  <c:v>1188.5792222692044</c:v>
                </c:pt>
                <c:pt idx="7">
                  <c:v>1167.1701434519659</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1.5507979430321821</c:v>
                </c:pt>
                <c:pt idx="2">
                  <c:v>1.5507979430321821</c:v>
                </c:pt>
                <c:pt idx="3">
                  <c:v>8.0823951459813941</c:v>
                </c:pt>
                <c:pt idx="4">
                  <c:v>8.1239452239176693</c:v>
                </c:pt>
                <c:pt idx="6">
                  <c:v>8.8794196160907646</c:v>
                </c:pt>
                <c:pt idx="7">
                  <c:v>8.7168543946745434</c:v>
                </c:pt>
                <c:pt idx="8">
                  <c:v>8.7168543946745434</c:v>
                </c:pt>
                <c:pt idx="9">
                  <c:v>8.9463050230529024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1.6248284068633334</c:v>
                </c:pt>
                <c:pt idx="5">
                  <c:v>8.1239452239176693</c:v>
                </c:pt>
                <c:pt idx="10">
                  <c:v>8.3172280230529019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6.5315972029492126</c:v>
                </c:pt>
                <c:pt idx="3">
                  <c:v>4.1550077936274778E-2</c:v>
                </c:pt>
                <c:pt idx="8">
                  <c:v>0.379152628378358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7.403046383115125E-2</c:v>
                </c:pt>
                <c:pt idx="6">
                  <c:v>2.330460782690438E-2</c:v>
                </c:pt>
                <c:pt idx="7">
                  <c:v>0.16256522141622104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0.778779</c:v>
                </c:pt>
                <c:pt idx="10">
                  <c:v>0.629077</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0.778779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0.149702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1.6248284068633334</c:v>
                </c:pt>
                <c:pt idx="5">
                  <c:v>8.9027242239176694</c:v>
                </c:pt>
                <c:pt idx="10">
                  <c:v>8.9463050230529024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Gem. gestand. inkomen (huish. kinderen)</c:v>
                </c:pt>
                <c:pt idx="2">
                  <c:v>Gem. Gestand. inkomen (huishoudens)</c:v>
                </c:pt>
                <c:pt idx="3">
                  <c:v>Uitkeringsont. min. bijstandsont.</c:v>
                </c:pt>
                <c:pt idx="4">
                  <c:v>Ouders lang psychisch medicijngebruik</c:v>
                </c:pt>
                <c:pt idx="5">
                  <c:v>Eenouderhuishoudens</c:v>
                </c:pt>
                <c:pt idx="6">
                  <c:v>Eenouderhuishoudens 2 of meer kinderen</c:v>
                </c:pt>
                <c:pt idx="7">
                  <c:v>Bijstandsont. eenouderhuishoudens</c:v>
                </c:pt>
                <c:pt idx="8">
                  <c:v>Jeugdigen in gezinnen armoederisico</c:v>
                </c:pt>
                <c:pt idx="9">
                  <c:v>BO leerlingen, leerlingengewicht 0,3</c:v>
                </c:pt>
                <c:pt idx="10">
                  <c:v>Overig</c:v>
                </c:pt>
              </c:strCache>
            </c:strRef>
          </c:cat>
          <c:val>
            <c:numRef>
              <c:f>Sheet1!$B$2:$B$12</c:f>
              <c:numCache>
                <c:formatCode>General</c:formatCode>
                <c:ptCount val="11"/>
                <c:pt idx="0">
                  <c:v>7.3427856231600002</c:v>
                </c:pt>
                <c:pt idx="1">
                  <c:v>-3.5169751387679997</c:v>
                </c:pt>
                <c:pt idx="2">
                  <c:v>-3.4331977578080002</c:v>
                </c:pt>
                <c:pt idx="3">
                  <c:v>2.3673169790400004</c:v>
                </c:pt>
                <c:pt idx="4">
                  <c:v>2.0805142373796204</c:v>
                </c:pt>
                <c:pt idx="5">
                  <c:v>1.4493026293200002</c:v>
                </c:pt>
                <c:pt idx="6">
                  <c:v>0.98830275647999999</c:v>
                </c:pt>
                <c:pt idx="7">
                  <c:v>0.41594516600000092</c:v>
                </c:pt>
                <c:pt idx="8">
                  <c:v>0.32031838719504002</c:v>
                </c:pt>
                <c:pt idx="9">
                  <c:v>-0.26926219320000006</c:v>
                </c:pt>
                <c:pt idx="10">
                  <c:v>0.57217733425424111</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0.67021799999999998</c:v>
                </c:pt>
                <c:pt idx="1">
                  <c:v>0</c:v>
                </c:pt>
                <c:pt idx="6">
                  <c:v>-4.1140999999999997E-2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5.4783138993716687</c:v>
                </c:pt>
                <c:pt idx="1">
                  <c:v>14.01322606689325</c:v>
                </c:pt>
                <c:pt idx="2">
                  <c:v>14.971834283477683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2.95173</c:v>
                </c:pt>
                <c:pt idx="1">
                  <c:v>-4.0340000000000003E-3</c:v>
                </c:pt>
                <c:pt idx="2">
                  <c:v>3.0810000000000001E-2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8.4300438993716682</c:v>
                </c:pt>
                <c:pt idx="1">
                  <c:v>14.009192066893249</c:v>
                </c:pt>
                <c:pt idx="2">
                  <c:v>15.002644283477684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127.86056806636952</c:v>
                </c:pt>
                <c:pt idx="1">
                  <c:v>327.22833147051301</c:v>
                </c:pt>
                <c:pt idx="2">
                  <c:v>349.61316746398472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68.891611819072963</c:v>
                </c:pt>
                <c:pt idx="1">
                  <c:v>-9.4199514291051764E-2</c:v>
                </c:pt>
                <c:pt idx="2">
                  <c:v>0.71945637960022413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196.75217988544247</c:v>
                </c:pt>
                <c:pt idx="1">
                  <c:v>327.13413195622195</c:v>
                </c:pt>
                <c:pt idx="2">
                  <c:v>350.332623843585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349.61316746398472</c:v>
                </c:pt>
                <c:pt idx="2">
                  <c:v>368.66481203895336</c:v>
                </c:pt>
                <c:pt idx="3">
                  <c:v>301.64832258392312</c:v>
                </c:pt>
                <c:pt idx="4">
                  <c:v>328.01415925910135</c:v>
                </c:pt>
                <c:pt idx="5">
                  <c:v>382.7425919269113</c:v>
                </c:pt>
                <c:pt idx="7">
                  <c:v>345.26747145222231</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0.71945637960022413</c:v>
                </c:pt>
                <c:pt idx="2">
                  <c:v>1.0506544716395623</c:v>
                </c:pt>
                <c:pt idx="3">
                  <c:v>0.77592254805668581</c:v>
                </c:pt>
                <c:pt idx="4">
                  <c:v>0.71746268309153993</c:v>
                </c:pt>
                <c:pt idx="5">
                  <c:v>0.1641615294036157</c:v>
                </c:pt>
                <c:pt idx="7">
                  <c:v>0.67705030804785094</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350.332623843585</c:v>
                </c:pt>
                <c:pt idx="2">
                  <c:v>369.71546651059293</c:v>
                </c:pt>
                <c:pt idx="3">
                  <c:v>302.42424513197977</c:v>
                </c:pt>
                <c:pt idx="4">
                  <c:v>328.73162194219293</c:v>
                </c:pt>
                <c:pt idx="5">
                  <c:v>382.9067534563149</c:v>
                </c:pt>
                <c:pt idx="7">
                  <c:v>345.94452176027011</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0.64773552729496509</c:v>
                </c:pt>
                <c:pt idx="1">
                  <c:v>0.66560847132997814</c:v>
                </c:pt>
                <c:pt idx="2">
                  <c:v>0.66846870654861057</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0.64773552729496509</c:v>
                </c:pt>
                <c:pt idx="1">
                  <c:v>0.66560847132997814</c:v>
                </c:pt>
                <c:pt idx="2">
                  <c:v>0.66846870654861057</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8.4300438993716682</c:v>
                </c:pt>
                <c:pt idx="2">
                  <c:v>8.512604006523361</c:v>
                </c:pt>
                <c:pt idx="3">
                  <c:v>16.156000850633951</c:v>
                </c:pt>
                <c:pt idx="4">
                  <c:v>14.009192066893247</c:v>
                </c:pt>
                <c:pt idx="6">
                  <c:v>14.009192066893249</c:v>
                </c:pt>
                <c:pt idx="7">
                  <c:v>14.253311214363732</c:v>
                </c:pt>
                <c:pt idx="8">
                  <c:v>14.274412464171812</c:v>
                </c:pt>
                <c:pt idx="9">
                  <c:v>14.967800283477683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5.4783138993716687</c:v>
                </c:pt>
                <c:pt idx="5">
                  <c:v>14.01322606689325</c:v>
                </c:pt>
                <c:pt idx="10">
                  <c:v>14.971834283477683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8.256010715169336E-2</c:v>
                </c:pt>
                <c:pt idx="2">
                  <c:v>7.6433968441105904</c:v>
                </c:pt>
                <c:pt idx="3">
                  <c:v>0.80895521625929745</c:v>
                </c:pt>
                <c:pt idx="6">
                  <c:v>0.24411914747048274</c:v>
                </c:pt>
                <c:pt idx="7">
                  <c:v>2.1101249808079765E-2</c:v>
                </c:pt>
                <c:pt idx="8">
                  <c:v>0.69338781930587134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2.95173</c:v>
                </c:pt>
                <c:pt idx="5">
                  <c:v>-4.033999999999871E-3</c:v>
                </c:pt>
                <c:pt idx="10">
                  <c:v>3.0810000000000129E-2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3.4844E-2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2.9557639999999998</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8.4300438993716682</c:v>
                </c:pt>
                <c:pt idx="5">
                  <c:v>14.009192066893249</c:v>
                </c:pt>
                <c:pt idx="10">
                  <c:v>15.002644283477684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Wajong</c:v>
                </c:pt>
                <c:pt idx="5">
                  <c:v>Huishoudens</c:v>
                </c:pt>
                <c:pt idx="6">
                  <c:v>Uitkeringsont. min bijstandsont.</c:v>
                </c:pt>
                <c:pt idx="7">
                  <c:v>Klantenpotentieel lokaal</c:v>
                </c:pt>
                <c:pt idx="8">
                  <c:v>Gem. gestandaardiseerd inkomen 75 t/m 84</c:v>
                </c:pt>
                <c:pt idx="9">
                  <c:v>Gem. gestandaardiseerd inkomen 85+</c:v>
                </c:pt>
                <c:pt idx="10">
                  <c:v>Overig</c:v>
                </c:pt>
              </c:strCache>
            </c:strRef>
          </c:cat>
          <c:val>
            <c:numRef>
              <c:f>Sheet1!$B$2:$B$12</c:f>
              <c:numCache>
                <c:formatCode>General</c:formatCode>
                <c:ptCount val="11"/>
                <c:pt idx="0">
                  <c:v>3.7045029330495471</c:v>
                </c:pt>
                <c:pt idx="1">
                  <c:v>2.3436461776000002</c:v>
                </c:pt>
                <c:pt idx="2">
                  <c:v>1.6832933178880001</c:v>
                </c:pt>
                <c:pt idx="3">
                  <c:v>1.6168161079200001</c:v>
                </c:pt>
                <c:pt idx="4">
                  <c:v>0.58224269688000008</c:v>
                </c:pt>
                <c:pt idx="5">
                  <c:v>0.56264345280000005</c:v>
                </c:pt>
                <c:pt idx="6">
                  <c:v>0.53114890607999998</c:v>
                </c:pt>
                <c:pt idx="7">
                  <c:v>0.48453963480000001</c:v>
                </c:pt>
                <c:pt idx="8">
                  <c:v>0.41638374209203205</c:v>
                </c:pt>
                <c:pt idx="9">
                  <c:v>0.36026331450844806</c:v>
                </c:pt>
                <c:pt idx="10">
                  <c:v>2.6863539998596568</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3.0810000000000001E-2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4.554169879182</c:v>
                </c:pt>
                <c:pt idx="1">
                  <c:v>4.7306532141260993</c:v>
                </c:pt>
                <c:pt idx="2">
                  <c:v>4.9510829675569594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6.8497000000000002E-2</c:v>
                </c:pt>
                <c:pt idx="1">
                  <c:v>6.8497000000000002E-2</c:v>
                </c:pt>
                <c:pt idx="2">
                  <c:v>6.8497000000000002E-2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4.6226668791819998</c:v>
                </c:pt>
                <c:pt idx="1">
                  <c:v>4.7991502141260991</c:v>
                </c:pt>
                <c:pt idx="2">
                  <c:v>5.0195799675569592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456.83317074751727</c:v>
                </c:pt>
                <c:pt idx="1">
                  <c:v>529.68908455112512</c:v>
                </c:pt>
                <c:pt idx="2">
                  <c:v>554.37050358940314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6.8710001003109644</c:v>
                </c:pt>
                <c:pt idx="1">
                  <c:v>7.6695778748180494</c:v>
                </c:pt>
                <c:pt idx="2">
                  <c:v>7.6695778748180494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463.70417084782827</c:v>
                </c:pt>
                <c:pt idx="1">
                  <c:v>537.35866242594318</c:v>
                </c:pt>
                <c:pt idx="2">
                  <c:v>562.04008146422109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554.37050358940314</c:v>
                </c:pt>
                <c:pt idx="2">
                  <c:v>550.61617701025341</c:v>
                </c:pt>
                <c:pt idx="3">
                  <c:v>415.05843252557543</c:v>
                </c:pt>
                <c:pt idx="4">
                  <c:v>531.78256096611665</c:v>
                </c:pt>
                <c:pt idx="5">
                  <c:v>486.80596056163961</c:v>
                </c:pt>
                <c:pt idx="7">
                  <c:v>496.0657827658963</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7.6695778748180494</c:v>
                </c:pt>
                <c:pt idx="2">
                  <c:v>7.8304204660587642</c:v>
                </c:pt>
                <c:pt idx="3">
                  <c:v>7.6617647058823533</c:v>
                </c:pt>
                <c:pt idx="4">
                  <c:v>6.9749254958380433</c:v>
                </c:pt>
                <c:pt idx="5">
                  <c:v>9.1079800179326238</c:v>
                </c:pt>
                <c:pt idx="7">
                  <c:v>7.8937726714279464</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562.04008146422109</c:v>
                </c:pt>
                <c:pt idx="2">
                  <c:v>558.44659747631238</c:v>
                </c:pt>
                <c:pt idx="3">
                  <c:v>422.7201972314578</c:v>
                </c:pt>
                <c:pt idx="4">
                  <c:v>538.75748646195473</c:v>
                </c:pt>
                <c:pt idx="5">
                  <c:v>495.91394057957223</c:v>
                </c:pt>
                <c:pt idx="7">
                  <c:v>503.9595554373243</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4.4188747409368903</c:v>
                </c:pt>
                <c:pt idx="2">
                  <c:v>4.4188747409368903</c:v>
                </c:pt>
                <c:pt idx="3">
                  <c:v>4.6766456171383641</c:v>
                </c:pt>
                <c:pt idx="4">
                  <c:v>4.7991502141260991</c:v>
                </c:pt>
                <c:pt idx="6">
                  <c:v>4.7892473676929699</c:v>
                </c:pt>
                <c:pt idx="7">
                  <c:v>4.7892473676929699</c:v>
                </c:pt>
                <c:pt idx="8">
                  <c:v>4.7892473676929699</c:v>
                </c:pt>
                <c:pt idx="9">
                  <c:v>5.0195799675569592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4.554169879182</c:v>
                </c:pt>
                <c:pt idx="5">
                  <c:v>4.7306532141260993</c:v>
                </c:pt>
                <c:pt idx="10">
                  <c:v>4.9510829675569594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0.25777087620147365</c:v>
                </c:pt>
                <c:pt idx="3">
                  <c:v>0.12250459698773541</c:v>
                </c:pt>
                <c:pt idx="8">
                  <c:v>0.23033259986398927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0.20379213824510981</c:v>
                </c:pt>
                <c:pt idx="6">
                  <c:v>9.9028464331291418E-3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6.8497000000000002E-2</c:v>
                </c:pt>
                <c:pt idx="5">
                  <c:v>6.8497000000000002E-2</c:v>
                </c:pt>
                <c:pt idx="10">
                  <c:v>6.8497000000000002E-2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4.6226668791819998</c:v>
                </c:pt>
                <c:pt idx="5">
                  <c:v>4.7991502141260991</c:v>
                </c:pt>
                <c:pt idx="10">
                  <c:v>5.0195799675569592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Leerlingen (V)SO</c:v>
                </c:pt>
                <c:pt idx="3">
                  <c:v>Huishoudens laag inkomen (drempel)</c:v>
                </c:pt>
                <c:pt idx="4">
                  <c:v>Minderheden</c:v>
                </c:pt>
                <c:pt idx="5">
                  <c:v>Omgevingsadressendichtheid</c:v>
                </c:pt>
                <c:pt idx="6">
                  <c:v>Land</c:v>
                </c:pt>
                <c:pt idx="7">
                  <c:v>Inwoners</c:v>
                </c:pt>
                <c:pt idx="8">
                  <c:v>Kernen</c:v>
                </c:pt>
                <c:pt idx="9">
                  <c:v>Extra groei leerlingen VO</c:v>
                </c:pt>
                <c:pt idx="10">
                  <c:v>Overig</c:v>
                </c:pt>
              </c:strCache>
            </c:strRef>
          </c:cat>
          <c:val>
            <c:numRef>
              <c:f>Sheet1!$B$2:$B$12</c:f>
              <c:numCache>
                <c:formatCode>General</c:formatCode>
                <c:ptCount val="11"/>
                <c:pt idx="0">
                  <c:v>2.6288505671999998</c:v>
                </c:pt>
                <c:pt idx="1">
                  <c:v>1.1797440054399999</c:v>
                </c:pt>
                <c:pt idx="2">
                  <c:v>0.38357965954879997</c:v>
                </c:pt>
                <c:pt idx="3">
                  <c:v>0.19697610899199999</c:v>
                </c:pt>
                <c:pt idx="4">
                  <c:v>0.161725915</c:v>
                </c:pt>
                <c:pt idx="5">
                  <c:v>0.11725951510415999</c:v>
                </c:pt>
                <c:pt idx="6">
                  <c:v>9.1612281280000013E-2</c:v>
                </c:pt>
                <c:pt idx="7">
                  <c:v>7.1793579519999998E-2</c:v>
                </c:pt>
                <c:pt idx="8">
                  <c:v>7.1285702800000003E-2</c:v>
                </c:pt>
                <c:pt idx="9">
                  <c:v>4.5545022432000003E-2</c:v>
                </c:pt>
                <c:pt idx="10">
                  <c:v>2.7106102400002996E-3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6.8497000000000002E-2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0.26116479911333335</c:v>
                </c:pt>
                <c:pt idx="1">
                  <c:v>0.35380275095546676</c:v>
                </c:pt>
                <c:pt idx="2">
                  <c:v>0.37001605546602673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0.26116479911333335</c:v>
                </c:pt>
                <c:pt idx="1">
                  <c:v>0.35380275095546676</c:v>
                </c:pt>
                <c:pt idx="2">
                  <c:v>0.37001605546602673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-7.9383577839999999</c:v>
                </c:pt>
                <c:pt idx="1">
                  <c:v>-8.2314111691399994</c:v>
                </c:pt>
                <c:pt idx="2">
                  <c:v>-7.7464912019200005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-7.9383577839999999</c:v>
                </c:pt>
                <c:pt idx="1">
                  <c:v>-8.2314111691399994</c:v>
                </c:pt>
                <c:pt idx="2">
                  <c:v>-7.7464912019200005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6.0954301244768088</c:v>
                </c:pt>
                <c:pt idx="1">
                  <c:v>8.2617866372937314</c:v>
                </c:pt>
                <c:pt idx="2">
                  <c:v>8.6403898623675204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6.0954301244768088</c:v>
                </c:pt>
                <c:pt idx="1">
                  <c:v>8.2617866372937314</c:v>
                </c:pt>
                <c:pt idx="2">
                  <c:v>8.6403898623675204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8.6403898623675204</c:v>
                </c:pt>
                <c:pt idx="2">
                  <c:v>8.0068101487612893</c:v>
                </c:pt>
                <c:pt idx="3">
                  <c:v>8.3757447669114331</c:v>
                </c:pt>
                <c:pt idx="4">
                  <c:v>8.4339040327677779</c:v>
                </c:pt>
                <c:pt idx="5">
                  <c:v>7.4210555410877905</c:v>
                </c:pt>
                <c:pt idx="7">
                  <c:v>8.0593786223820718</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0</c:v>
                </c:pt>
                <c:pt idx="2">
                  <c:v>0</c:v>
                </c:pt>
                <c:pt idx="3">
                  <c:v>0</c:v>
                </c:pt>
                <c:pt idx="4">
                  <c:v>0</c:v>
                </c:pt>
                <c:pt idx="5">
                  <c:v>0.93403523354344165</c:v>
                </c:pt>
                <c:pt idx="7">
                  <c:v>0.23350880838586041</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8.6403898623675204</c:v>
                </c:pt>
                <c:pt idx="2">
                  <c:v>8.0068101487612893</c:v>
                </c:pt>
                <c:pt idx="3">
                  <c:v>8.3757447669114331</c:v>
                </c:pt>
                <c:pt idx="4">
                  <c:v>8.4339040327677779</c:v>
                </c:pt>
                <c:pt idx="5">
                  <c:v>8.3550907746312326</c:v>
                </c:pt>
                <c:pt idx="7">
                  <c:v>8.2928874307679337</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0.25683620741595242</c:v>
                </c:pt>
                <c:pt idx="2">
                  <c:v>0.25683620741595242</c:v>
                </c:pt>
                <c:pt idx="3">
                  <c:v>0.34617955263260941</c:v>
                </c:pt>
                <c:pt idx="4">
                  <c:v>0.35380275095546676</c:v>
                </c:pt>
                <c:pt idx="6">
                  <c:v>0.3528036813811436</c:v>
                </c:pt>
                <c:pt idx="7">
                  <c:v>0.3528036813811436</c:v>
                </c:pt>
                <c:pt idx="8">
                  <c:v>0.3528036813811436</c:v>
                </c:pt>
                <c:pt idx="9">
                  <c:v>0.37001605546602678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0.26116479911333335</c:v>
                </c:pt>
                <c:pt idx="5">
                  <c:v>0.35380275095546682</c:v>
                </c:pt>
                <c:pt idx="10">
                  <c:v>0.37001605546602678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8.9343345216657002E-2</c:v>
                </c:pt>
                <c:pt idx="3">
                  <c:v>7.6231983228573627E-3</c:v>
                </c:pt>
                <c:pt idx="8">
                  <c:v>1.7212374084883204E-2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4.3285916973809461E-3</c:v>
                </c:pt>
                <c:pt idx="6">
                  <c:v>9.9906957432323545E-4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0.26116479911333335</c:v>
                </c:pt>
                <c:pt idx="5">
                  <c:v>0.35380275095546682</c:v>
                </c:pt>
                <c:pt idx="10">
                  <c:v>0.37001605546602678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Minderheden</c:v>
                </c:pt>
                <c:pt idx="4">
                  <c:v>Omgevingsadressendichtheid</c:v>
                </c:pt>
                <c:pt idx="5">
                  <c:v>Eenouderhuishoudens</c:v>
                </c:pt>
                <c:pt idx="6">
                  <c:v>Huishoudens</c:v>
                </c:pt>
                <c:pt idx="7">
                  <c:v>Bijstandsontvangers</c:v>
                </c:pt>
                <c:pt idx="8">
                  <c:v>Klantenpotentieel lokaal</c:v>
                </c:pt>
                <c:pt idx="9">
                  <c:v>Ouderen</c:v>
                </c:pt>
                <c:pt idx="10">
                  <c:v>Overig</c:v>
                </c:pt>
              </c:strCache>
            </c:strRef>
          </c:cat>
          <c:val>
            <c:numRef>
              <c:f>Sheet1!$B$2:$B$12</c:f>
              <c:numCache>
                <c:formatCode>General</c:formatCode>
                <c:ptCount val="11"/>
                <c:pt idx="0">
                  <c:v>0.14756691299999999</c:v>
                </c:pt>
                <c:pt idx="1">
                  <c:v>5.3154861760000005E-2</c:v>
                </c:pt>
                <c:pt idx="2">
                  <c:v>3.4096559743999999E-2</c:v>
                </c:pt>
                <c:pt idx="3">
                  <c:v>2.8364752E-2</c:v>
                </c:pt>
                <c:pt idx="4">
                  <c:v>2.2959905055360004E-2</c:v>
                </c:pt>
                <c:pt idx="5">
                  <c:v>2.224381068E-2</c:v>
                </c:pt>
                <c:pt idx="6">
                  <c:v>1.410616064E-2</c:v>
                </c:pt>
                <c:pt idx="7">
                  <c:v>1.2470679173333341E-2</c:v>
                </c:pt>
                <c:pt idx="8">
                  <c:v>7.2989748000000017E-3</c:v>
                </c:pt>
                <c:pt idx="9">
                  <c:v>7.2304003200000001E-3</c:v>
                </c:pt>
                <c:pt idx="10">
                  <c:v>2.0523038293333407E-2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7.3473337552000002</c:v>
                </c:pt>
                <c:pt idx="1">
                  <c:v>7.5658467186399996</c:v>
                </c:pt>
                <c:pt idx="2">
                  <c:v>7.9281524566400003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0.12506</c:v>
                </c:pt>
                <c:pt idx="1">
                  <c:v>0.12325800000000001</c:v>
                </c:pt>
                <c:pt idx="2">
                  <c:v>0.12612400000000001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7.4723937552000006</c:v>
                </c:pt>
                <c:pt idx="1">
                  <c:v>7.6891047186399994</c:v>
                </c:pt>
                <c:pt idx="2">
                  <c:v>8.0542764566400002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185.13339381281526</c:v>
                </c:pt>
                <c:pt idx="2">
                  <c:v>187.0431936657412</c:v>
                </c:pt>
                <c:pt idx="3">
                  <c:v>169.90871709742297</c:v>
                </c:pt>
                <c:pt idx="4">
                  <c:v>188.5789534322241</c:v>
                </c:pt>
                <c:pt idx="5">
                  <c:v>187.201794108656</c:v>
                </c:pt>
                <c:pt idx="7">
                  <c:v>183.18316457601108</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2.9451709321875588</c:v>
                </c:pt>
                <c:pt idx="2">
                  <c:v>4.5373433817867896</c:v>
                </c:pt>
                <c:pt idx="3">
                  <c:v>4.4140124409522477</c:v>
                </c:pt>
                <c:pt idx="4">
                  <c:v>6.7727918403465059</c:v>
                </c:pt>
                <c:pt idx="5">
                  <c:v>4.1131121424118584</c:v>
                </c:pt>
                <c:pt idx="7">
                  <c:v>4.95931495137435</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188.07856474500281</c:v>
                </c:pt>
                <c:pt idx="2">
                  <c:v>191.580537047528</c:v>
                </c:pt>
                <c:pt idx="3">
                  <c:v>174.3227295383752</c:v>
                </c:pt>
                <c:pt idx="4">
                  <c:v>195.35174527257061</c:v>
                </c:pt>
                <c:pt idx="5">
                  <c:v>191.3149062510679</c:v>
                </c:pt>
                <c:pt idx="7">
                  <c:v>188.14247952738543</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7.459574080809892</c:v>
                </c:pt>
                <c:pt idx="2">
                  <c:v>7.459574080809892</c:v>
                </c:pt>
                <c:pt idx="3">
                  <c:v>7.459574080809892</c:v>
                </c:pt>
                <c:pt idx="4">
                  <c:v>7.6891047186400003</c:v>
                </c:pt>
                <c:pt idx="6">
                  <c:v>7.6825505932618787</c:v>
                </c:pt>
                <c:pt idx="7">
                  <c:v>7.6825505932618787</c:v>
                </c:pt>
                <c:pt idx="8">
                  <c:v>7.6825505932618787</c:v>
                </c:pt>
                <c:pt idx="9">
                  <c:v>8.0514104566399993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7.3473337552000002</c:v>
                </c:pt>
                <c:pt idx="5">
                  <c:v>7.5658467186399996</c:v>
                </c:pt>
                <c:pt idx="10">
                  <c:v>7.9281524566400003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0.23133263783010777</c:v>
                </c:pt>
                <c:pt idx="8">
                  <c:v>0.36885986337812121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1.2819674390108386E-2</c:v>
                </c:pt>
                <c:pt idx="6">
                  <c:v>6.5541253781204768E-3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0.12506</c:v>
                </c:pt>
                <c:pt idx="5">
                  <c:v>0.12325800000000001</c:v>
                </c:pt>
                <c:pt idx="10">
                  <c:v>0.12612400000000001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2.8660000000000074E-3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1.801999999999998E-3</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7.4723937552000006</c:v>
                </c:pt>
                <c:pt idx="5">
                  <c:v>7.6891047186399994</c:v>
                </c:pt>
                <c:pt idx="10">
                  <c:v>8.0542764566400002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Opp. historische kernen &lt;40 ha</c:v>
                </c:pt>
                <c:pt idx="10">
                  <c:v>Overig</c:v>
                </c:pt>
              </c:strCache>
            </c:strRef>
          </c:cat>
          <c:val>
            <c:numRef>
              <c:f>Sheet1!$B$2:$B$12</c:f>
              <c:numCache>
                <c:formatCode>General</c:formatCode>
                <c:ptCount val="11"/>
                <c:pt idx="0">
                  <c:v>3.5765628412800003</c:v>
                </c:pt>
                <c:pt idx="1">
                  <c:v>2.2701300793600003</c:v>
                </c:pt>
                <c:pt idx="2">
                  <c:v>1.9089626400000002</c:v>
                </c:pt>
                <c:pt idx="3">
                  <c:v>0.17249689600000004</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-185.27652018858237</c:v>
                </c:pt>
                <c:pt idx="1">
                  <c:v>-192.21490680786474</c:v>
                </c:pt>
                <c:pt idx="2">
                  <c:v>-180.89135068933311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-185.27652018858237</c:v>
                </c:pt>
                <c:pt idx="1">
                  <c:v>-192.21490680786474</c:v>
                </c:pt>
                <c:pt idx="2">
                  <c:v>-180.89135068933311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0.12612400000000001</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8.9614698415214313</c:v>
                </c:pt>
                <c:pt idx="1">
                  <c:v>9.3061070908956243</c:v>
                </c:pt>
                <c:pt idx="2">
                  <c:v>9.7524742939916305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3.5508999999999999E-2</c:v>
                </c:pt>
                <c:pt idx="1">
                  <c:v>3.5508999999999999E-2</c:v>
                </c:pt>
                <c:pt idx="2">
                  <c:v>3.5508999999999999E-2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8.9969788415214307</c:v>
                </c:pt>
                <c:pt idx="1">
                  <c:v>9.3416160908956236</c:v>
                </c:pt>
                <c:pt idx="2">
                  <c:v>9.7879832939916298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209.15534335810648</c:v>
                </c:pt>
                <c:pt idx="1">
                  <c:v>217.3105522813288</c:v>
                </c:pt>
                <c:pt idx="2">
                  <c:v>227.73384770202762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0.82875881062409562</c:v>
                </c:pt>
                <c:pt idx="1">
                  <c:v>0.82918456940033625</c:v>
                </c:pt>
                <c:pt idx="2">
                  <c:v>0.82918456940033625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209.9841021687306</c:v>
                </c:pt>
                <c:pt idx="1">
                  <c:v>218.13973685072909</c:v>
                </c:pt>
                <c:pt idx="2">
                  <c:v>228.56303227142791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227.73384770202762</c:v>
                </c:pt>
                <c:pt idx="2">
                  <c:v>246.00267357943011</c:v>
                </c:pt>
                <c:pt idx="3">
                  <c:v>257.43484545160118</c:v>
                </c:pt>
                <c:pt idx="4">
                  <c:v>226.21086077849327</c:v>
                </c:pt>
                <c:pt idx="5">
                  <c:v>262.19046747682046</c:v>
                </c:pt>
                <c:pt idx="7">
                  <c:v>247.95971182158627</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0.82918456940033625</c:v>
                </c:pt>
                <c:pt idx="2">
                  <c:v>0.85120978090949395</c:v>
                </c:pt>
                <c:pt idx="3">
                  <c:v>3.2305785510499976</c:v>
                </c:pt>
                <c:pt idx="4">
                  <c:v>3.3188878280511376</c:v>
                </c:pt>
                <c:pt idx="5">
                  <c:v>5.2443490106439477</c:v>
                </c:pt>
                <c:pt idx="7">
                  <c:v>3.1612562926636443</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228.56303227142791</c:v>
                </c:pt>
                <c:pt idx="2">
                  <c:v>246.85388336033961</c:v>
                </c:pt>
                <c:pt idx="3">
                  <c:v>260.66542400265121</c:v>
                </c:pt>
                <c:pt idx="4">
                  <c:v>229.52974860654447</c:v>
                </c:pt>
                <c:pt idx="5">
                  <c:v>267.43481648746439</c:v>
                </c:pt>
                <c:pt idx="7">
                  <c:v>251.12096811424993</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8.9969788415214307</c:v>
                </c:pt>
                <c:pt idx="2">
                  <c:v>9.0575791296906267</c:v>
                </c:pt>
                <c:pt idx="3">
                  <c:v>9.0575791296906267</c:v>
                </c:pt>
                <c:pt idx="4">
                  <c:v>9.3416160908956236</c:v>
                </c:pt>
                <c:pt idx="6">
                  <c:v>9.3416160908956236</c:v>
                </c:pt>
                <c:pt idx="7">
                  <c:v>9.3344369591507412</c:v>
                </c:pt>
                <c:pt idx="8">
                  <c:v>9.3344369591507412</c:v>
                </c:pt>
                <c:pt idx="9">
                  <c:v>9.7879832939916298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8.9614698415214313</c:v>
                </c:pt>
                <c:pt idx="5">
                  <c:v>9.3061070908956243</c:v>
                </c:pt>
                <c:pt idx="10">
                  <c:v>9.7524742939916305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6.7205085958437424E-2</c:v>
                </c:pt>
                <c:pt idx="3">
                  <c:v>0.28403696120499761</c:v>
                </c:pt>
                <c:pt idx="6">
                  <c:v>2.8731409787958032E-2</c:v>
                </c:pt>
                <c:pt idx="8">
                  <c:v>0.45354633484088869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6.6047977892421507E-3</c:v>
                </c:pt>
                <c:pt idx="7">
                  <c:v>3.5910541532840512E-2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3.5508999999999999E-2</c:v>
                </c:pt>
                <c:pt idx="5">
                  <c:v>3.5508999999999999E-2</c:v>
                </c:pt>
                <c:pt idx="10">
                  <c:v>3.5508999999999999E-2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8.9969788415214307</c:v>
                </c:pt>
                <c:pt idx="5">
                  <c:v>9.3416160908956236</c:v>
                </c:pt>
                <c:pt idx="10">
                  <c:v>9.7879832939916298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Inwoners</c:v>
                </c:pt>
                <c:pt idx="3">
                  <c:v>Woonruimten * bodemfactor kern</c:v>
                </c:pt>
                <c:pt idx="4">
                  <c:v>Opp. bebouwing kern *bodemfactor kern</c:v>
                </c:pt>
                <c:pt idx="5">
                  <c:v>Oppervlak bebouwing woonkernen</c:v>
                </c:pt>
                <c:pt idx="6">
                  <c:v>Bedrijfsvestigingen</c:v>
                </c:pt>
                <c:pt idx="7">
                  <c:v>Land</c:v>
                </c:pt>
                <c:pt idx="8">
                  <c:v>Land * bodemfactor gemeente</c:v>
                </c:pt>
                <c:pt idx="9">
                  <c:v>Kernen * bodemfactor buiten kom</c:v>
                </c:pt>
                <c:pt idx="10">
                  <c:v>Overig</c:v>
                </c:pt>
              </c:strCache>
            </c:strRef>
          </c:cat>
          <c:val>
            <c:numRef>
              <c:f>Sheet1!$B$2:$B$12</c:f>
              <c:numCache>
                <c:formatCode>General</c:formatCode>
                <c:ptCount val="11"/>
                <c:pt idx="0">
                  <c:v>1.8226495830400005</c:v>
                </c:pt>
                <c:pt idx="1">
                  <c:v>1.6010433793068</c:v>
                </c:pt>
                <c:pt idx="2">
                  <c:v>1.1266069401600003</c:v>
                </c:pt>
                <c:pt idx="3">
                  <c:v>1.0486432372000001</c:v>
                </c:pt>
                <c:pt idx="4">
                  <c:v>1.0209528654</c:v>
                </c:pt>
                <c:pt idx="5">
                  <c:v>0.75508788160000007</c:v>
                </c:pt>
                <c:pt idx="6">
                  <c:v>0.6241947712</c:v>
                </c:pt>
                <c:pt idx="7">
                  <c:v>0.29989957504000003</c:v>
                </c:pt>
                <c:pt idx="8">
                  <c:v>0.27281049536000002</c:v>
                </c:pt>
                <c:pt idx="9">
                  <c:v>0.23983819600000003</c:v>
                </c:pt>
                <c:pt idx="10">
                  <c:v>0.94074736968482853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3.5508999999999999E-2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-1.552453426645662</c:v>
                </c:pt>
                <c:pt idx="1">
                  <c:v>-1.6060708319151429</c:v>
                </c:pt>
                <c:pt idx="2">
                  <c:v>-1.6863110658421798</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-1.552453426645662</c:v>
                </c:pt>
                <c:pt idx="1">
                  <c:v>-1.6060708319151429</c:v>
                </c:pt>
                <c:pt idx="2">
                  <c:v>-1.6863110658421798</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-36.233333955227138</c:v>
                </c:pt>
                <c:pt idx="1">
                  <c:v>-37.503989162972701</c:v>
                </c:pt>
                <c:pt idx="2">
                  <c:v>-39.377710298948713</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-36.233333955227138</c:v>
                </c:pt>
                <c:pt idx="1">
                  <c:v>-37.503989162972701</c:v>
                </c:pt>
                <c:pt idx="2">
                  <c:v>-39.377710298948713</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-39.377710298948713</c:v>
                </c:pt>
                <c:pt idx="2">
                  <c:v>-41.89682311124637</c:v>
                </c:pt>
                <c:pt idx="3">
                  <c:v>-22.632005805471973</c:v>
                </c:pt>
                <c:pt idx="4">
                  <c:v>-35.966865514296614</c:v>
                </c:pt>
                <c:pt idx="5">
                  <c:v>-39.775365435628252</c:v>
                </c:pt>
                <c:pt idx="7">
                  <c:v>-35.067764966660803</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-39.377710298948713</c:v>
                </c:pt>
                <c:pt idx="2">
                  <c:v>-41.89682311124637</c:v>
                </c:pt>
                <c:pt idx="3">
                  <c:v>-22.632005805471973</c:v>
                </c:pt>
                <c:pt idx="4">
                  <c:v>-35.966865514296614</c:v>
                </c:pt>
                <c:pt idx="5">
                  <c:v>-39.775365435628252</c:v>
                </c:pt>
                <c:pt idx="7">
                  <c:v>-35.067764966660803</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-180.89135068933311</c:v>
                </c:pt>
                <c:pt idx="2">
                  <c:v>-185.67924958958446</c:v>
                </c:pt>
                <c:pt idx="3">
                  <c:v>-137.4912670361536</c:v>
                </c:pt>
                <c:pt idx="4">
                  <c:v>-154.40116519945045</c:v>
                </c:pt>
                <c:pt idx="5">
                  <c:v>-133.06875478192609</c:v>
                </c:pt>
                <c:pt idx="7">
                  <c:v>-152.66010915177867</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-180.89135068933311</c:v>
                </c:pt>
                <c:pt idx="2">
                  <c:v>-185.67924958958446</c:v>
                </c:pt>
                <c:pt idx="3">
                  <c:v>-137.4912670361536</c:v>
                </c:pt>
                <c:pt idx="4">
                  <c:v>-154.40116519945045</c:v>
                </c:pt>
                <c:pt idx="5">
                  <c:v>-133.06875478192609</c:v>
                </c:pt>
                <c:pt idx="7">
                  <c:v>-152.66010915177867</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-1.5569706844842901</c:v>
                </c:pt>
                <c:pt idx="2">
                  <c:v>-1.5569706844842901</c:v>
                </c:pt>
                <c:pt idx="3">
                  <c:v>-1.6060708319151429</c:v>
                </c:pt>
                <c:pt idx="4">
                  <c:v>-1.6060708319151429</c:v>
                </c:pt>
                <c:pt idx="6">
                  <c:v>-1.6078556001663771</c:v>
                </c:pt>
                <c:pt idx="7">
                  <c:v>-1.6078556001663771</c:v>
                </c:pt>
                <c:pt idx="8">
                  <c:v>-1.6863110658421798</c:v>
                </c:pt>
                <c:pt idx="9">
                  <c:v>-1.6863110658421798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-1.552453426645662</c:v>
                </c:pt>
                <c:pt idx="5">
                  <c:v>-1.6060708319151429</c:v>
                </c:pt>
                <c:pt idx="10">
                  <c:v>-1.6863110658421798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4.5172578386281949E-3</c:v>
                </c:pt>
                <c:pt idx="3">
                  <c:v>4.9100147430852698E-2</c:v>
                </c:pt>
                <c:pt idx="6">
                  <c:v>1.7847682512342406E-3</c:v>
                </c:pt>
                <c:pt idx="8">
                  <c:v>7.8455465675802707E-2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-1.552453426645662</c:v>
                </c:pt>
                <c:pt idx="5">
                  <c:v>-1.6060708319151429</c:v>
                </c:pt>
                <c:pt idx="10">
                  <c:v>-1.6863110658421798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Omgevingsadressendichtheid</c:v>
                </c:pt>
                <c:pt idx="4">
                  <c:v>Oeverlengte *dichtheid *bodemf. gem.</c:v>
                </c:pt>
                <c:pt idx="5">
                  <c:v>Land</c:v>
                </c:pt>
                <c:pt idx="6">
                  <c:v>Land * bodemfactor gemeente</c:v>
                </c:pt>
                <c:pt idx="7">
                  <c:v>Oeverlengte * bodemfactor gemeente</c:v>
                </c:pt>
                <c:pt idx="10">
                  <c:v>Overig</c:v>
                </c:pt>
              </c:strCache>
            </c:strRef>
          </c:cat>
          <c:val>
            <c:numRef>
              <c:f>Sheet1!$B$2:$B$12</c:f>
              <c:numCache>
                <c:formatCode>General</c:formatCode>
                <c:ptCount val="11"/>
                <c:pt idx="0">
                  <c:v>-2.0806516983200001</c:v>
                </c:pt>
                <c:pt idx="1">
                  <c:v>0.60798475712000011</c:v>
                </c:pt>
                <c:pt idx="2">
                  <c:v>-0.37760661536000001</c:v>
                </c:pt>
                <c:pt idx="3">
                  <c:v>0.12381948797712</c:v>
                </c:pt>
                <c:pt idx="4">
                  <c:v>4.3968826820700101E-2</c:v>
                </c:pt>
                <c:pt idx="5">
                  <c:v>-3.1675026240000001E-2</c:v>
                </c:pt>
                <c:pt idx="6">
                  <c:v>1.3971139520000002E-2</c:v>
                </c:pt>
                <c:pt idx="7">
                  <c:v>1.3878062640000001E-2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3.3556374512799998</c:v>
                </c:pt>
                <c:pt idx="1">
                  <c:v>3.4857604780401994</c:v>
                </c:pt>
                <c:pt idx="2">
                  <c:v>3.6619903994294396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3.3556374512799998</c:v>
                </c:pt>
                <c:pt idx="1">
                  <c:v>3.4857604780401994</c:v>
                </c:pt>
                <c:pt idx="2">
                  <c:v>3.6619903994294396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78.318570024739756</c:v>
                </c:pt>
                <c:pt idx="1">
                  <c:v>81.397358444801966</c:v>
                </c:pt>
                <c:pt idx="2">
                  <c:v>85.512572375991027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78.318570024739756</c:v>
                </c:pt>
                <c:pt idx="1">
                  <c:v>81.397358444801966</c:v>
                </c:pt>
                <c:pt idx="2">
                  <c:v>85.512572375991027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85.512572375991027</c:v>
                </c:pt>
                <c:pt idx="2">
                  <c:v>93.567026163537193</c:v>
                </c:pt>
                <c:pt idx="3">
                  <c:v>80.582132969271782</c:v>
                </c:pt>
                <c:pt idx="4">
                  <c:v>77.84763168586079</c:v>
                </c:pt>
                <c:pt idx="5">
                  <c:v>82.708442897159614</c:v>
                </c:pt>
                <c:pt idx="7">
                  <c:v>83.676308428957341</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85.512572375991027</c:v>
                </c:pt>
                <c:pt idx="2">
                  <c:v>93.567026163537193</c:v>
                </c:pt>
                <c:pt idx="3">
                  <c:v>80.582132969271782</c:v>
                </c:pt>
                <c:pt idx="4">
                  <c:v>77.84763168586079</c:v>
                </c:pt>
                <c:pt idx="5">
                  <c:v>82.708442897159614</c:v>
                </c:pt>
                <c:pt idx="7">
                  <c:v>83.676308428957341</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3.3556374512799998</c:v>
                </c:pt>
                <c:pt idx="2">
                  <c:v>3.3793042392903772</c:v>
                </c:pt>
                <c:pt idx="3">
                  <c:v>3.3793042392903772</c:v>
                </c:pt>
                <c:pt idx="4">
                  <c:v>3.4857604780401994</c:v>
                </c:pt>
                <c:pt idx="6">
                  <c:v>3.4857604780401994</c:v>
                </c:pt>
                <c:pt idx="7">
                  <c:v>3.4916219318015718</c:v>
                </c:pt>
                <c:pt idx="8">
                  <c:v>3.4916219318015718</c:v>
                </c:pt>
                <c:pt idx="9">
                  <c:v>3.6619903994294396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3.3556374512799998</c:v>
                </c:pt>
                <c:pt idx="5">
                  <c:v>3.4857604780401994</c:v>
                </c:pt>
                <c:pt idx="10">
                  <c:v>3.6619903994294396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2.3666788010377214E-2</c:v>
                </c:pt>
                <c:pt idx="3">
                  <c:v>0.10645623874982239</c:v>
                </c:pt>
                <c:pt idx="6">
                  <c:v>5.8614537613724841E-3</c:v>
                </c:pt>
                <c:pt idx="8">
                  <c:v>0.17036846762786773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3.3556374512799998</c:v>
                </c:pt>
                <c:pt idx="5">
                  <c:v>3.4857604780401994</c:v>
                </c:pt>
                <c:pt idx="10">
                  <c:v>3.6619903994294396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Kernen met minstens 500 adressen</c:v>
                </c:pt>
                <c:pt idx="3">
                  <c:v>Woz waarde niet woningen (in mln)</c:v>
                </c:pt>
                <c:pt idx="4">
                  <c:v>Minderheden</c:v>
                </c:pt>
                <c:pt idx="5">
                  <c:v>Huishoudens laag inkomen (drempel)</c:v>
                </c:pt>
                <c:pt idx="6">
                  <c:v>Bedrijfsvestigingen</c:v>
                </c:pt>
                <c:pt idx="7">
                  <c:v>Land</c:v>
                </c:pt>
                <c:pt idx="8">
                  <c:v>Kernen</c:v>
                </c:pt>
                <c:pt idx="9">
                  <c:v>Opp. bebouwing totaal</c:v>
                </c:pt>
                <c:pt idx="10">
                  <c:v>Overig</c:v>
                </c:pt>
              </c:strCache>
            </c:strRef>
          </c:cat>
          <c:val>
            <c:numRef>
              <c:f>Sheet1!$B$2:$B$12</c:f>
              <c:numCache>
                <c:formatCode>General</c:formatCode>
                <c:ptCount val="11"/>
                <c:pt idx="0">
                  <c:v>1.9133254212800002</c:v>
                </c:pt>
                <c:pt idx="1">
                  <c:v>0.54283775523744004</c:v>
                </c:pt>
                <c:pt idx="2">
                  <c:v>0.35798264320000006</c:v>
                </c:pt>
                <c:pt idx="3">
                  <c:v>0.29421368995199998</c:v>
                </c:pt>
                <c:pt idx="4">
                  <c:v>0.19340211800000001</c:v>
                </c:pt>
                <c:pt idx="5">
                  <c:v>6.4698458240000006E-2</c:v>
                </c:pt>
                <c:pt idx="6">
                  <c:v>5.6600544000000003E-2</c:v>
                </c:pt>
                <c:pt idx="7">
                  <c:v>5.1085311680000002E-2</c:v>
                </c:pt>
                <c:pt idx="8">
                  <c:v>5.0672252800000005E-2</c:v>
                </c:pt>
                <c:pt idx="9">
                  <c:v>4.9995728640000001E-2</c:v>
                </c:pt>
                <c:pt idx="10">
                  <c:v>8.7176476399998926E-2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4.5201085323750005</c:v>
                </c:pt>
                <c:pt idx="1">
                  <c:v>4.6884340918927503</c:v>
                </c:pt>
                <c:pt idx="2">
                  <c:v>4.9187694681268006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4.5201085323750005</c:v>
                </c:pt>
                <c:pt idx="1">
                  <c:v>4.6884340918927503</c:v>
                </c:pt>
                <c:pt idx="2">
                  <c:v>4.9187694681268006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105.49662821208516</c:v>
                </c:pt>
                <c:pt idx="1">
                  <c:v>109.4814611407797</c:v>
                </c:pt>
                <c:pt idx="2">
                  <c:v>114.86011274348031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105.49662821208516</c:v>
                </c:pt>
                <c:pt idx="1">
                  <c:v>109.4814611407797</c:v>
                </c:pt>
                <c:pt idx="2">
                  <c:v>114.86011274348031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-8.2506211500478734</c:v>
                </c:pt>
                <c:pt idx="2">
                  <c:v>-8.2506211500478734</c:v>
                </c:pt>
                <c:pt idx="3">
                  <c:v>-8.2314111691399994</c:v>
                </c:pt>
                <c:pt idx="4">
                  <c:v>-8.2314111691399994</c:v>
                </c:pt>
                <c:pt idx="6">
                  <c:v>-8.2365081644096811</c:v>
                </c:pt>
                <c:pt idx="7">
                  <c:v>-8.2365081644096811</c:v>
                </c:pt>
                <c:pt idx="8">
                  <c:v>-7.7464912019199996</c:v>
                </c:pt>
                <c:pt idx="9">
                  <c:v>-7.7464912019199996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-7.9383577839999999</c:v>
                </c:pt>
                <c:pt idx="5">
                  <c:v>-8.2314111691399994</c:v>
                </c:pt>
                <c:pt idx="10">
                  <c:v>-7.7464912019200005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0.15276460685463278</c:v>
                </c:pt>
                <c:pt idx="7">
                  <c:v>2.0968803592811143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0.31226336604787319</c:v>
                </c:pt>
                <c:pt idx="3">
                  <c:v>0.13355462594675901</c:v>
                </c:pt>
                <c:pt idx="6">
                  <c:v>5.096995269682535E-3</c:v>
                </c:pt>
                <c:pt idx="8">
                  <c:v>1.6068633967914328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-7.9383577839999999</c:v>
                </c:pt>
                <c:pt idx="5">
                  <c:v>-8.2314111691399994</c:v>
                </c:pt>
                <c:pt idx="10">
                  <c:v>-7.7464912019200005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Sheet1!$C$2:$C$10</c:f>
              <c:numCache>
                <c:formatCode>General</c:formatCode>
                <c:ptCount val="9"/>
                <c:pt idx="0">
                  <c:v>114.86011274348031</c:v>
                </c:pt>
                <c:pt idx="2">
                  <c:v>115.79206427702003</c:v>
                </c:pt>
                <c:pt idx="3">
                  <c:v>112.17583268439269</c:v>
                </c:pt>
                <c:pt idx="4">
                  <c:v>110.39962709317938</c:v>
                </c:pt>
                <c:pt idx="5">
                  <c:v>111.7423882304403</c:v>
                </c:pt>
                <c:pt idx="7">
                  <c:v>112.52747807125809</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 Bilt</c:v>
                </c:pt>
                <c:pt idx="2">
                  <c:v>Noordwijk</c:v>
                </c:pt>
                <c:pt idx="3">
                  <c:v>Zuidplas</c:v>
                </c:pt>
                <c:pt idx="4">
                  <c:v>Nijkerk</c:v>
                </c:pt>
                <c:pt idx="5">
                  <c:v>Peel en Maas</c:v>
                </c:pt>
                <c:pt idx="7">
                  <c:v>4 gemeenten</c:v>
                </c:pt>
                <c:pt idx="8">
                  <c:v>Landelijk</c:v>
                </c:pt>
              </c:strCache>
            </c:strRef>
          </c:cat>
          <c:val>
            <c:numRef>
              <c:f>Sheet1!$B$2:$B$10</c:f>
              <c:numCache>
                <c:formatCode>General</c:formatCode>
                <c:ptCount val="9"/>
                <c:pt idx="0">
                  <c:v>114.86011274348031</c:v>
                </c:pt>
                <c:pt idx="2">
                  <c:v>115.79206427702003</c:v>
                </c:pt>
                <c:pt idx="3">
                  <c:v>112.17583268439269</c:v>
                </c:pt>
                <c:pt idx="4">
                  <c:v>110.39962709317938</c:v>
                </c:pt>
                <c:pt idx="5">
                  <c:v>111.7423882304403</c:v>
                </c:pt>
                <c:pt idx="7">
                  <c:v>112.52747807125809</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4.5201085323750005</c:v>
                </c:pt>
                <c:pt idx="2">
                  <c:v>4.526591937159214</c:v>
                </c:pt>
                <c:pt idx="3">
                  <c:v>4.5451916338583667</c:v>
                </c:pt>
                <c:pt idx="4">
                  <c:v>4.6884340918927503</c:v>
                </c:pt>
                <c:pt idx="6">
                  <c:v>4.6884340918927503</c:v>
                </c:pt>
                <c:pt idx="7">
                  <c:v>4.6899189983035878</c:v>
                </c:pt>
                <c:pt idx="8">
                  <c:v>4.6899189983035878</c:v>
                </c:pt>
                <c:pt idx="9">
                  <c:v>4.9187694681267997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4.5201085323750005</c:v>
                </c:pt>
                <c:pt idx="5">
                  <c:v>4.6884340918927503</c:v>
                </c:pt>
                <c:pt idx="10">
                  <c:v>4.9187694681268006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6.4834047842138413E-3</c:v>
                </c:pt>
                <c:pt idx="2">
                  <c:v>1.8599696699152679E-2</c:v>
                </c:pt>
                <c:pt idx="3">
                  <c:v>0.14324245803438324</c:v>
                </c:pt>
                <c:pt idx="6">
                  <c:v>3.4601422175675098E-3</c:v>
                </c:pt>
                <c:pt idx="8">
                  <c:v>0.22885046982321222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1.9752358067294251E-3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4.5201085323750005</c:v>
                </c:pt>
                <c:pt idx="5">
                  <c:v>4.6884340918927503</c:v>
                </c:pt>
                <c:pt idx="10">
                  <c:v>4.9187694681268006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Bewoonde oorden 1930</c:v>
                </c:pt>
                <c:pt idx="5">
                  <c:v>Minderheden</c:v>
                </c:pt>
                <c:pt idx="6">
                  <c:v>Bedrijfsvestigingen</c:v>
                </c:pt>
                <c:pt idx="7">
                  <c:v>Klantenpotentieel regionaal</c:v>
                </c:pt>
                <c:pt idx="8">
                  <c:v>Land</c:v>
                </c:pt>
                <c:pt idx="9">
                  <c:v>Minderheden (drempel)</c:v>
                </c:pt>
                <c:pt idx="10">
                  <c:v>Overig</c:v>
                </c:pt>
              </c:strCache>
            </c:strRef>
          </c:cat>
          <c:val>
            <c:numRef>
              <c:f>Sheet1!$B$2:$B$12</c:f>
              <c:numCache>
                <c:formatCode>General</c:formatCode>
                <c:ptCount val="11"/>
                <c:pt idx="0">
                  <c:v>3.5227176566400007</c:v>
                </c:pt>
                <c:pt idx="1">
                  <c:v>1.0796295848000002</c:v>
                </c:pt>
                <c:pt idx="2">
                  <c:v>0.28248488112000003</c:v>
                </c:pt>
                <c:pt idx="3">
                  <c:v>-0.14144941507320002</c:v>
                </c:pt>
                <c:pt idx="4">
                  <c:v>8.1219265920000006E-2</c:v>
                </c:pt>
                <c:pt idx="5">
                  <c:v>7.0109104000000005E-2</c:v>
                </c:pt>
                <c:pt idx="6">
                  <c:v>6.4643779200000001E-2</c:v>
                </c:pt>
                <c:pt idx="7">
                  <c:v>-5.1357030400000003E-2</c:v>
                </c:pt>
                <c:pt idx="8">
                  <c:v>1.077164192E-2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-5.6152199999999999</c:v>
                </c:pt>
                <c:pt idx="1">
                  <c:v>-0.87218414191999993</c:v>
                </c:pt>
                <c:pt idx="2">
                  <c:v>-0.68616749600000004</c:v>
                </c:pt>
                <c:pt idx="3">
                  <c:v>-0.62928314400000007</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3.6678837103033333</c:v>
                </c:pt>
                <c:pt idx="1">
                  <c:v>4.2749235890185808</c:v>
                </c:pt>
                <c:pt idx="2">
                  <c:v>4.3614969231589615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0.15912899999999999</c:v>
                </c:pt>
                <c:pt idx="1">
                  <c:v>1.416472</c:v>
                </c:pt>
                <c:pt idx="2">
                  <c:v>1.4464170000000001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3.8270127103033333</c:v>
                </c:pt>
                <c:pt idx="1">
                  <c:v>5.6913955890185806</c:v>
                </c:pt>
                <c:pt idx="2">
                  <c:v>5.8079139231589618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58.697151255656919</cx:pt>
          <cx:pt idx="1">-7.7464912019200005</cx:pt>
          <cx:pt idx="2">50.950660053736918</cx:pt>
          <cx:pt idx="3">2.4715629999999962</cx:pt>
          <cx:pt idx="4">53.422223053736914</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26-3-2021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De Bilt</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De Bilt is ca. 53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09082188"/>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De Bilt</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53,4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2,5</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51,0</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-7,7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58,7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De Bilt is ca. 53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2104188453"/>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2391627196"/>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2166178983"/>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De Bilt</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746006551"/>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47,4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51,0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53,4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De Bilt is ca. 53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De Bilt</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034535775"/>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1.106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1.247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+84,6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+57,3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De Bilt ca. 1.247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De Bilt</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456694067"/>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De Bilt</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1.247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1.330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83 euro minder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De Bilt</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3362617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39690280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79013184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42.846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€28 meer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87109699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8126207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3051851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94418600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45141822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-7,7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260349526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89532605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00072000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8295067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42.846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€26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6368870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09134135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6</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56362252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85985573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458567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8957389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74429540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75088245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05010931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36114396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82978546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42.846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85733794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3511689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07840270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41580365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00267874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79610121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05442963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98779055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56513505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09300961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4593433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9.969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8.931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8.931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€165 minder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88635743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1254825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26491077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7.896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9.384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9.731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7.807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34.818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19784608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75183729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8,3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29813589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98280837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96705442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6468179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29226271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87981078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42.846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03055691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1190197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88186842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75942147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50527112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15,0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39452233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1807004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57726579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00986251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68426692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05680190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9.969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8.931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8.931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70078874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97284506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07381972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7.896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9.384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9.731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7.807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34.818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58498146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90579486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Extra groei 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46697443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3711336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16368245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3829921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80044152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47620527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42.846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62726946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1335509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08955491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23067132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36777998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42497462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73767608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62221567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95510288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3904140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42.846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34358293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60371572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55677499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82853737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28602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543841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27223353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12048716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27210634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52137203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57016288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€23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32186979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07287026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48463715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5006094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82247421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 bodemfactor buiten kom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9,8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17781039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45450213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05601038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44707245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42.846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136047003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184990223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37192401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99556533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405471805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82473567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470377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72855259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56529102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8765351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19575331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42.846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36198066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44021397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49715544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De Bilt,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1695129887"/>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53,4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53,4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53,4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24766387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11070381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84278769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03381051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09144881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61258485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90163057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884717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42.846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42.824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02191410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71638875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16188081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42.824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42.859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42.762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42.943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171.875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72480189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17300694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4104087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15511308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320199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De Bilt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44005735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47,4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51,0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53,4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De Bilt is ca. 53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De Bilt</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089755435"/>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1.106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1.247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+85</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De Bilt ca. 1.247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De Bilt</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1750813634"/>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De Bilt</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42.824</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Noordwijk</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42.859</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Zuidplas</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42.762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Nijkerk</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42.943</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Peel En Maas</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43.311</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702447777"/>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De Bilt</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1.247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1.330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€83 minder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De Bilt</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911651517"/>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2582681001"/>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42.846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42.824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42.824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De Bilt,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4</TotalTime>
  <Words>9780</Words>
  <Application>Microsoft Office PowerPoint</Application>
  <PresentationFormat>Widescreen</PresentationFormat>
  <Paragraphs>2184</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De Bilt is ca. 53 mln (1/3)</vt:lpstr>
      <vt:lpstr>Totale uitkering voor De Bilt is ca. 53 mln (2/3)</vt:lpstr>
      <vt:lpstr>Totale uitkering voor De Bilt is ca. 53 mln (3/3)</vt:lpstr>
      <vt:lpstr>Per inwoner ontvangt De Bilt ca. 1.247 euro</vt:lpstr>
      <vt:lpstr>Dit is ca. 83 euro minder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De Bilt is ca. 53 mln</vt:lpstr>
      <vt:lpstr>Per inwoner ontvangt De Bilt ca. 1.247 euro</vt:lpstr>
      <vt:lpstr>Dit is ca. €83 minder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2021-03-26T08:31:56Z</dcterms:modified>
</cp:coreProperties>
</file>