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heme/theme3.xml" ContentType="application/vnd.openxmlformats-officedocument.theme+xml"/>
  <Override PartName="/ppt/tags/tag108.xml" ContentType="application/vnd.openxmlformats-officedocument.presentationml.tags+xml"/>
  <Override PartName="/ppt/tags/tag109.xml" ContentType="application/vnd.openxmlformats-officedocument.presentationml.tags+xml"/>
  <Override PartName="/ppt/notesSlides/notesSlide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4.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5.xml" ContentType="application/vnd.openxmlformats-officedocument.presentationml.notesSlide+xml"/>
  <Override PartName="/ppt/charts/chart25.xml" ContentType="application/vnd.openxmlformats-officedocument.drawingml.chart+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6.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183.xml" ContentType="application/vnd.openxmlformats-officedocument.presentationml.tags+xml"/>
  <Override PartName="/ppt/notesSlides/notesSlide7.xml" ContentType="application/vnd.openxmlformats-officedocument.presentationml.notesSlide+xml"/>
  <Override PartName="/ppt/tags/tag184.xml" ContentType="application/vnd.openxmlformats-officedocument.presentationml.tags+xml"/>
  <Override PartName="/ppt/notesSlides/notesSlide8.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9.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tags/tag193.xml" ContentType="application/vnd.openxmlformats-officedocument.presentationml.tags+xml"/>
  <Override PartName="/ppt/notesSlides/notesSlide10.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1.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2.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3.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14.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5.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6.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17.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8.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1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20.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2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22.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3.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tags/tag234.xml" ContentType="application/vnd.openxmlformats-officedocument.presentationml.tags+xml"/>
  <Override PartName="/ppt/notesSlides/notesSlide24.xml" ContentType="application/vnd.openxmlformats-officedocument.presentationml.notesSlide+xml"/>
  <Override PartName="/ppt/tags/tag235.xml" ContentType="application/vnd.openxmlformats-officedocument.presentationml.tags+xml"/>
  <Override PartName="/ppt/notesSlides/notesSlide25.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30"/>
  </p:notesMasterIdLst>
  <p:sldIdLst>
    <p:sldId id="3110" r:id="rId3"/>
    <p:sldId id="3107" r:id="rId4"/>
    <p:sldId id="3108" r:id="rId5"/>
    <p:sldId id="3109" r:id="rId6"/>
    <p:sldId id="3104" r:id="rId7"/>
    <p:sldId id="3086" r:id="rId8"/>
    <p:sldId id="3057" r:id="rId9"/>
    <p:sldId id="3063" r:id="rId10"/>
    <p:sldId id="3066" r:id="rId11"/>
    <p:sldId id="3099" r:id="rId12"/>
    <p:sldId id="3067" r:id="rId13"/>
    <p:sldId id="3023" r:id="rId14"/>
    <p:sldId id="3071" r:id="rId15"/>
    <p:sldId id="3070" r:id="rId16"/>
    <p:sldId id="3074" r:id="rId17"/>
    <p:sldId id="3075" r:id="rId18"/>
    <p:sldId id="3072" r:id="rId19"/>
    <p:sldId id="3076" r:id="rId20"/>
    <p:sldId id="3077" r:id="rId21"/>
    <p:sldId id="3078" r:id="rId22"/>
    <p:sldId id="3079" r:id="rId23"/>
    <p:sldId id="3080" r:id="rId24"/>
    <p:sldId id="3081" r:id="rId25"/>
    <p:sldId id="3100" r:id="rId26"/>
    <p:sldId id="3094" r:id="rId27"/>
    <p:sldId id="3061" r:id="rId28"/>
    <p:sldId id="3062" r:id="rId29"/>
  </p:sldIdLst>
  <p:sldSz cx="12192000" cy="6858000"/>
  <p:notesSz cx="7010400" cy="9296400"/>
  <p:custDataLst>
    <p:tags r:id="rId31"/>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EFAFB233-063F-42B5-8137-9DF3F51BA10A}">
      <p15:sldGuideLst xmlns:p15="http://schemas.microsoft.com/office/powerpoint/2012/main">
        <p15:guide id="2" orient="horz" pos="3498"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48" userDrawn="1">
          <p15:clr>
            <a:srgbClr val="A4A3A4"/>
          </p15:clr>
        </p15:guide>
        <p15:guide id="10" orient="horz" pos="3974" userDrawn="1">
          <p15:clr>
            <a:srgbClr val="A4A3A4"/>
          </p15:clr>
        </p15:guide>
        <p15:guide id="11" orient="horz" pos="1911" userDrawn="1">
          <p15:clr>
            <a:srgbClr val="A4A3A4"/>
          </p15:clr>
        </p15:guide>
        <p15:guide id="12" pos="5246" userDrawn="1">
          <p15:clr>
            <a:srgbClr val="A4A3A4"/>
          </p15:clr>
        </p15:guide>
        <p15:guide id="1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B2"/>
    <a:srgbClr val="E95D0F"/>
    <a:srgbClr val="670759"/>
    <a:srgbClr val="E30613"/>
    <a:srgbClr val="39A835"/>
    <a:srgbClr val="ED1C24"/>
    <a:srgbClr val="007B5F"/>
    <a:srgbClr val="014377"/>
    <a:srgbClr val="00AE41"/>
    <a:srgbClr val="EC6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96357" autoAdjust="0"/>
  </p:normalViewPr>
  <p:slideViewPr>
    <p:cSldViewPr snapToGrid="0">
      <p:cViewPr>
        <p:scale>
          <a:sx n="125" d="100"/>
          <a:sy n="125" d="100"/>
        </p:scale>
        <p:origin x="156" y="-342"/>
      </p:cViewPr>
      <p:guideLst>
        <p:guide orient="horz" pos="3498"/>
        <p:guide pos="1118"/>
        <p:guide pos="801"/>
        <p:guide orient="horz" pos="4292"/>
        <p:guide orient="horz" pos="3748"/>
        <p:guide orient="horz" pos="3974"/>
        <p:guide orient="horz" pos="1911"/>
        <p:guide pos="5246"/>
        <p:guide orient="horz" pos="2160"/>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Binary_Worksheet35.xlsb"/></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Binary_Worksheet36.xlsb"/></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Binary_Worksheet37.xlsb"/></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Binary_Worksheet38.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Binary_Worksheet39.xlsb"/></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Binary_Worksheet40.xlsb"/></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Binary_Worksheet41.xlsb"/></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Binary_Worksheet42.xlsb"/></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Binary_Worksheet43.xlsb"/></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Binary_Worksheet44.xlsb"/></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Binary_Worksheet45.xlsb"/></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Binary_Worksheet46.xlsb"/></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Binary_Worksheet47.xlsb"/></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Binary_Worksheet48.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Binary_Worksheet49.xlsb"/></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Binary_Worksheet50.xlsb"/></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Binary_Worksheet51.xlsb"/></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Binary_Worksheet52.xlsb"/></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Binary_Worksheet53.xlsb"/></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Binary_Worksheet54.xlsb"/></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Binary_Worksheet55.xlsb"/></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Binary_Worksheet56.xlsb"/></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Binary_Worksheet57.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3333333333333E-2"/>
          <c:y val="5.5734190782422297E-2"/>
          <c:w val="0.90833333333333333"/>
          <c:h val="0.88853161843515538"/>
        </c:manualLayout>
      </c:layout>
      <c:barChart>
        <c:barDir val="col"/>
        <c:grouping val="stacked"/>
        <c:varyColors val="0"/>
        <c:ser>
          <c:idx val="0"/>
          <c:order val="0"/>
          <c:spPr>
            <a:solidFill>
              <a:srgbClr val="D6D7D9"/>
            </a:solidFill>
            <a:ln>
              <a:noFill/>
            </a:ln>
          </c:spPr>
          <c:invertIfNegative val="0"/>
          <c:dLbls>
            <c:dLbl>
              <c:idx val="0"/>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FF1-4AD1-97A3-3869E96B12A9}"/>
                </c:ext>
              </c:extLst>
            </c:dLbl>
            <c:dLbl>
              <c:idx val="1"/>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FF1-4AD1-97A3-3869E96B12A9}"/>
                </c:ext>
              </c:extLst>
            </c:dLbl>
            <c:dLbl>
              <c:idx val="2"/>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FF1-4AD1-97A3-3869E96B12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21.019579935407069</c:v>
                </c:pt>
                <c:pt idx="1">
                  <c:v>15.822775234956632</c:v>
                </c:pt>
                <c:pt idx="2">
                  <c:v>9.8572440113903745</c:v>
                </c:pt>
              </c:numCache>
            </c:numRef>
          </c:val>
          <c:extLst>
            <c:ext xmlns:c16="http://schemas.microsoft.com/office/drawing/2014/chart" uri="{C3380CC4-5D6E-409C-BE32-E72D297353CC}">
              <c16:uniqueId val="{00000003-EFF1-4AD1-97A3-3869E96B12A9}"/>
            </c:ext>
          </c:extLst>
        </c:ser>
        <c:dLbls>
          <c:showLegendKey val="0"/>
          <c:showVal val="0"/>
          <c:showCatName val="0"/>
          <c:showSerName val="0"/>
          <c:showPercent val="0"/>
          <c:showBubbleSize val="0"/>
        </c:dLbls>
        <c:gapWidth val="80"/>
        <c:overlap val="100"/>
        <c:axId val="659273680"/>
        <c:axId val="1"/>
      </c:barChart>
      <c:catAx>
        <c:axId val="6592736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1.019579935407069"/>
          <c:min val="0"/>
        </c:scaling>
        <c:delete val="1"/>
        <c:axPos val="l"/>
        <c:numFmt formatCode="General" sourceLinked="1"/>
        <c:majorTickMark val="out"/>
        <c:minorTickMark val="none"/>
        <c:tickLblPos val="nextTo"/>
        <c:crossAx val="659273680"/>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24390243902439E-2"/>
          <c:y val="4.8103607770582792E-2"/>
          <c:w val="0.92125435540069689"/>
          <c:h val="0.90379278445883438"/>
        </c:manualLayout>
      </c:layout>
      <c:barChart>
        <c:barDir val="col"/>
        <c:grouping val="stacked"/>
        <c:varyColors val="0"/>
        <c:ser>
          <c:idx val="0"/>
          <c:order val="0"/>
          <c:spPr>
            <a:solidFill>
              <a:srgbClr val="C0C0C0"/>
            </a:solidFill>
            <a:ln>
              <a:noFill/>
            </a:ln>
          </c:spPr>
          <c:invertIfNegative val="0"/>
          <c:dLbls>
            <c:dLbl>
              <c:idx val="0"/>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6EB-4A62-A2A0-5C687F2CA2AB}"/>
                </c:ext>
              </c:extLst>
            </c:dLbl>
            <c:dLbl>
              <c:idx val="1"/>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6EB-4A62-A2A0-5C687F2CA2AB}"/>
                </c:ext>
              </c:extLst>
            </c:dLbl>
            <c:dLbl>
              <c:idx val="2"/>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6EB-4A62-A2A0-5C687F2CA2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-4.1399710225046169</c:v>
                </c:pt>
                <c:pt idx="1">
                  <c:v>-2.8264531029080526</c:v>
                </c:pt>
                <c:pt idx="2">
                  <c:v>-2.7998869007538314</c:v>
                </c:pt>
              </c:numCache>
            </c:numRef>
          </c:val>
          <c:extLst>
            <c:ext xmlns:c16="http://schemas.microsoft.com/office/drawing/2014/chart" uri="{C3380CC4-5D6E-409C-BE32-E72D297353CC}">
              <c16:uniqueId val="{00000003-E6EB-4A62-A2A0-5C687F2CA2AB}"/>
            </c:ext>
          </c:extLst>
        </c:ser>
        <c:dLbls>
          <c:showLegendKey val="0"/>
          <c:showVal val="0"/>
          <c:showCatName val="0"/>
          <c:showSerName val="0"/>
          <c:showPercent val="0"/>
          <c:showBubbleSize val="0"/>
        </c:dLbls>
        <c:gapWidth val="80"/>
        <c:overlap val="100"/>
        <c:axId val="1717345328"/>
        <c:axId val="1"/>
      </c:barChart>
      <c:catAx>
        <c:axId val="1717345328"/>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4.1399710225046169"/>
        </c:scaling>
        <c:delete val="1"/>
        <c:axPos val="l"/>
        <c:numFmt formatCode="General" sourceLinked="1"/>
        <c:majorTickMark val="out"/>
        <c:minorTickMark val="none"/>
        <c:tickLblPos val="nextTo"/>
        <c:crossAx val="1717345328"/>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4.8103607770582792E-2"/>
          <c:w val="0.9270687237026648"/>
          <c:h val="0.90379278445883438"/>
        </c:manualLayout>
      </c:layout>
      <c:barChart>
        <c:barDir val="col"/>
        <c:grouping val="stacked"/>
        <c:varyColors val="0"/>
        <c:ser>
          <c:idx val="0"/>
          <c:order val="0"/>
          <c:spPr>
            <a:solidFill>
              <a:srgbClr val="C0C0C0"/>
            </a:solidFill>
            <a:ln>
              <a:noFill/>
            </a:ln>
          </c:spPr>
          <c:invertIfNegative val="0"/>
          <c:dLbls>
            <c:dLbl>
              <c:idx val="0"/>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E54-453B-A956-381DBDCBB883}"/>
                </c:ext>
              </c:extLst>
            </c:dLbl>
            <c:dLbl>
              <c:idx val="1"/>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E54-453B-A956-381DBDCBB883}"/>
                </c:ext>
              </c:extLst>
            </c:dLbl>
            <c:dLbl>
              <c:idx val="2"/>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E54-453B-A956-381DBDCBB8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-5.9256436655614237</c:v>
                </c:pt>
                <c:pt idx="1">
                  <c:v>-3.1560565514137258</c:v>
                </c:pt>
                <c:pt idx="2">
                  <c:v>-2.0771982102603643</c:v>
                </c:pt>
              </c:numCache>
            </c:numRef>
          </c:val>
          <c:extLst>
            <c:ext xmlns:c16="http://schemas.microsoft.com/office/drawing/2014/chart" uri="{C3380CC4-5D6E-409C-BE32-E72D297353CC}">
              <c16:uniqueId val="{00000003-8E54-453B-A956-381DBDCBB883}"/>
            </c:ext>
          </c:extLst>
        </c:ser>
        <c:dLbls>
          <c:showLegendKey val="0"/>
          <c:showVal val="0"/>
          <c:showCatName val="0"/>
          <c:showSerName val="0"/>
          <c:showPercent val="0"/>
          <c:showBubbleSize val="0"/>
        </c:dLbls>
        <c:gapWidth val="80"/>
        <c:overlap val="100"/>
        <c:axId val="688569424"/>
        <c:axId val="1"/>
      </c:barChart>
      <c:catAx>
        <c:axId val="688569424"/>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5.9256436655614237"/>
        </c:scaling>
        <c:delete val="1"/>
        <c:axPos val="l"/>
        <c:numFmt formatCode="General" sourceLinked="1"/>
        <c:majorTickMark val="out"/>
        <c:minorTickMark val="none"/>
        <c:tickLblPos val="nextTo"/>
        <c:crossAx val="688569424"/>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72222222222222E-2"/>
          <c:y val="4.8103607770582792E-2"/>
          <c:w val="0.91805555555555551"/>
          <c:h val="0.90379278445883438"/>
        </c:manualLayout>
      </c:layout>
      <c:barChart>
        <c:barDir val="col"/>
        <c:grouping val="stacked"/>
        <c:varyColors val="0"/>
        <c:ser>
          <c:idx val="0"/>
          <c:order val="0"/>
          <c:spPr>
            <a:solidFill>
              <a:srgbClr val="C0C0C0"/>
            </a:solidFill>
            <a:ln>
              <a:noFill/>
            </a:ln>
          </c:spPr>
          <c:invertIfNegative val="0"/>
          <c:dLbls>
            <c:dLbl>
              <c:idx val="0"/>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68A-46AC-8870-BD2DF0723277}"/>
                </c:ext>
              </c:extLst>
            </c:dLbl>
            <c:dLbl>
              <c:idx val="1"/>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68A-46AC-8870-BD2DF0723277}"/>
                </c:ext>
              </c:extLst>
            </c:dLbl>
            <c:dLbl>
              <c:idx val="2"/>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68A-46AC-8870-BD2DF072327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-6.4162670251724743</c:v>
                </c:pt>
                <c:pt idx="1">
                  <c:v>-3.3806363591323927</c:v>
                </c:pt>
                <c:pt idx="2">
                  <c:v>-1.9135835934085659</c:v>
                </c:pt>
              </c:numCache>
            </c:numRef>
          </c:val>
          <c:extLst>
            <c:ext xmlns:c16="http://schemas.microsoft.com/office/drawing/2014/chart" uri="{C3380CC4-5D6E-409C-BE32-E72D297353CC}">
              <c16:uniqueId val="{00000003-268A-46AC-8870-BD2DF0723277}"/>
            </c:ext>
          </c:extLst>
        </c:ser>
        <c:dLbls>
          <c:showLegendKey val="0"/>
          <c:showVal val="0"/>
          <c:showCatName val="0"/>
          <c:showSerName val="0"/>
          <c:showPercent val="0"/>
          <c:showBubbleSize val="0"/>
        </c:dLbls>
        <c:gapWidth val="80"/>
        <c:overlap val="100"/>
        <c:axId val="601391312"/>
        <c:axId val="1"/>
      </c:barChart>
      <c:catAx>
        <c:axId val="601391312"/>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6.4162670251724743"/>
        </c:scaling>
        <c:delete val="1"/>
        <c:axPos val="l"/>
        <c:numFmt formatCode="General" sourceLinked="1"/>
        <c:majorTickMark val="out"/>
        <c:minorTickMark val="none"/>
        <c:tickLblPos val="nextTo"/>
        <c:crossAx val="601391312"/>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5.8492688413948259E-2"/>
          <c:w val="0.9270687237026648"/>
          <c:h val="0.88301462317210344"/>
        </c:manualLayout>
      </c:layout>
      <c:barChart>
        <c:barDir val="col"/>
        <c:grouping val="stacked"/>
        <c:varyColors val="0"/>
        <c:ser>
          <c:idx val="0"/>
          <c:order val="0"/>
          <c:spPr>
            <a:solidFill>
              <a:srgbClr val="F39E7A"/>
            </a:solidFill>
            <a:ln>
              <a:noFill/>
            </a:ln>
          </c:spPr>
          <c:invertIfNegative val="0"/>
          <c:dLbls>
            <c:dLbl>
              <c:idx val="0"/>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CB0-4D5A-BC79-0D023AB948FB}"/>
                </c:ext>
              </c:extLst>
            </c:dLbl>
            <c:dLbl>
              <c:idx val="1"/>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B0-4D5A-BC79-0D023AB948FB}"/>
                </c:ext>
              </c:extLst>
            </c:dLbl>
            <c:dLbl>
              <c:idx val="2"/>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CB0-4D5A-BC79-0D023AB948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5.1977104447826514</c:v>
                </c:pt>
                <c:pt idx="1">
                  <c:v>2.8156866283378186</c:v>
                </c:pt>
                <c:pt idx="2">
                  <c:v>2.4665791097421268</c:v>
                </c:pt>
              </c:numCache>
            </c:numRef>
          </c:val>
          <c:extLst>
            <c:ext xmlns:c16="http://schemas.microsoft.com/office/drawing/2014/chart" uri="{C3380CC4-5D6E-409C-BE32-E72D297353CC}">
              <c16:uniqueId val="{00000003-1CB0-4D5A-BC79-0D023AB948FB}"/>
            </c:ext>
          </c:extLst>
        </c:ser>
        <c:dLbls>
          <c:showLegendKey val="0"/>
          <c:showVal val="0"/>
          <c:showCatName val="0"/>
          <c:showSerName val="0"/>
          <c:showPercent val="0"/>
          <c:showBubbleSize val="0"/>
        </c:dLbls>
        <c:gapWidth val="80"/>
        <c:overlap val="100"/>
        <c:axId val="659311536"/>
        <c:axId val="1"/>
      </c:barChart>
      <c:catAx>
        <c:axId val="6593115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1977104447826514"/>
          <c:min val="0"/>
        </c:scaling>
        <c:delete val="1"/>
        <c:axPos val="l"/>
        <c:numFmt formatCode="General" sourceLinked="1"/>
        <c:majorTickMark val="out"/>
        <c:minorTickMark val="none"/>
        <c:tickLblPos val="nextTo"/>
        <c:crossAx val="659311536"/>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5.8492688413948259E-2"/>
          <c:w val="0.9270687237026648"/>
          <c:h val="0.88301462317210344"/>
        </c:manualLayout>
      </c:layout>
      <c:barChart>
        <c:barDir val="col"/>
        <c:grouping val="stacked"/>
        <c:varyColors val="0"/>
        <c:ser>
          <c:idx val="0"/>
          <c:order val="0"/>
          <c:spPr>
            <a:solidFill>
              <a:srgbClr val="F39E7A"/>
            </a:solidFill>
            <a:ln>
              <a:noFill/>
            </a:ln>
          </c:spPr>
          <c:invertIfNegative val="0"/>
          <c:dLbls>
            <c:dLbl>
              <c:idx val="0"/>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C56-42A7-942D-7A1C183C1663}"/>
                </c:ext>
              </c:extLst>
            </c:dLbl>
            <c:dLbl>
              <c:idx val="1"/>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C56-42A7-942D-7A1C183C1663}"/>
                </c:ext>
              </c:extLst>
            </c:dLbl>
            <c:dLbl>
              <c:idx val="2"/>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C56-42A7-942D-7A1C183C166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4.1529053806725242</c:v>
                </c:pt>
                <c:pt idx="1">
                  <c:v>3.1894077310007543</c:v>
                </c:pt>
                <c:pt idx="2">
                  <c:v>2.3466737400380899</c:v>
                </c:pt>
              </c:numCache>
            </c:numRef>
          </c:val>
          <c:extLst>
            <c:ext xmlns:c16="http://schemas.microsoft.com/office/drawing/2014/chart" uri="{C3380CC4-5D6E-409C-BE32-E72D297353CC}">
              <c16:uniqueId val="{00000003-8C56-42A7-942D-7A1C183C1663}"/>
            </c:ext>
          </c:extLst>
        </c:ser>
        <c:dLbls>
          <c:showLegendKey val="0"/>
          <c:showVal val="0"/>
          <c:showCatName val="0"/>
          <c:showSerName val="0"/>
          <c:showPercent val="0"/>
          <c:showBubbleSize val="0"/>
        </c:dLbls>
        <c:gapWidth val="80"/>
        <c:overlap val="100"/>
        <c:axId val="659286992"/>
        <c:axId val="1"/>
      </c:barChart>
      <c:catAx>
        <c:axId val="6592869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1529053806725242"/>
          <c:min val="0"/>
        </c:scaling>
        <c:delete val="1"/>
        <c:axPos val="l"/>
        <c:numFmt formatCode="General" sourceLinked="1"/>
        <c:majorTickMark val="out"/>
        <c:minorTickMark val="none"/>
        <c:tickLblPos val="nextTo"/>
        <c:crossAx val="659286992"/>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5.8492688413948259E-2"/>
          <c:w val="0.9270687237026648"/>
          <c:h val="0.88301462317210344"/>
        </c:manualLayout>
      </c:layout>
      <c:barChart>
        <c:barDir val="col"/>
        <c:grouping val="stacked"/>
        <c:varyColors val="0"/>
        <c:ser>
          <c:idx val="0"/>
          <c:order val="0"/>
          <c:spPr>
            <a:solidFill>
              <a:srgbClr val="F39E7A"/>
            </a:solidFill>
            <a:ln>
              <a:noFill/>
            </a:ln>
          </c:spPr>
          <c:invertIfNegative val="0"/>
          <c:dLbls>
            <c:dLbl>
              <c:idx val="0"/>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B05-40D4-9A47-78BDB23D9AFA}"/>
                </c:ext>
              </c:extLst>
            </c:dLbl>
            <c:dLbl>
              <c:idx val="1"/>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B05-40D4-9A47-78BDB23D9AFA}"/>
                </c:ext>
              </c:extLst>
            </c:dLbl>
            <c:dLbl>
              <c:idx val="2"/>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05-40D4-9A47-78BDB23D9A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3.4969454544256759</c:v>
                </c:pt>
                <c:pt idx="1">
                  <c:v>3.3265235623249652</c:v>
                </c:pt>
                <c:pt idx="2">
                  <c:v>2.4130079451707274</c:v>
                </c:pt>
              </c:numCache>
            </c:numRef>
          </c:val>
          <c:extLst>
            <c:ext xmlns:c16="http://schemas.microsoft.com/office/drawing/2014/chart" uri="{C3380CC4-5D6E-409C-BE32-E72D297353CC}">
              <c16:uniqueId val="{00000003-BB05-40D4-9A47-78BDB23D9AFA}"/>
            </c:ext>
          </c:extLst>
        </c:ser>
        <c:dLbls>
          <c:showLegendKey val="0"/>
          <c:showVal val="0"/>
          <c:showCatName val="0"/>
          <c:showSerName val="0"/>
          <c:showPercent val="0"/>
          <c:showBubbleSize val="0"/>
        </c:dLbls>
        <c:gapWidth val="80"/>
        <c:overlap val="100"/>
        <c:axId val="688573168"/>
        <c:axId val="1"/>
      </c:barChart>
      <c:catAx>
        <c:axId val="68857316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4969454544256759"/>
          <c:min val="0"/>
        </c:scaling>
        <c:delete val="1"/>
        <c:axPos val="l"/>
        <c:numFmt formatCode="General" sourceLinked="1"/>
        <c:majorTickMark val="out"/>
        <c:minorTickMark val="none"/>
        <c:tickLblPos val="nextTo"/>
        <c:crossAx val="688573168"/>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5.8492688413948259E-2"/>
          <c:w val="0.9270687237026648"/>
          <c:h val="0.88301462317210344"/>
        </c:manualLayout>
      </c:layout>
      <c:barChart>
        <c:barDir val="col"/>
        <c:grouping val="stacked"/>
        <c:varyColors val="0"/>
        <c:ser>
          <c:idx val="0"/>
          <c:order val="0"/>
          <c:spPr>
            <a:solidFill>
              <a:srgbClr val="F39E7A"/>
            </a:solidFill>
            <a:ln>
              <a:noFill/>
            </a:ln>
          </c:spPr>
          <c:invertIfNegative val="0"/>
          <c:dLbls>
            <c:dLbl>
              <c:idx val="0"/>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0C5-4752-AB57-F56B222B2F18}"/>
                </c:ext>
              </c:extLst>
            </c:dLbl>
            <c:dLbl>
              <c:idx val="1"/>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0C5-4752-AB57-F56B222B2F18}"/>
                </c:ext>
              </c:extLst>
            </c:dLbl>
            <c:dLbl>
              <c:idx val="2"/>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0C5-4752-AB57-F56B222B2F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3.1438707683561593</c:v>
                </c:pt>
                <c:pt idx="1">
                  <c:v>2.8815172485145353</c:v>
                </c:pt>
                <c:pt idx="2">
                  <c:v>2.8378444180242672</c:v>
                </c:pt>
              </c:numCache>
            </c:numRef>
          </c:val>
          <c:extLst>
            <c:ext xmlns:c16="http://schemas.microsoft.com/office/drawing/2014/chart" uri="{C3380CC4-5D6E-409C-BE32-E72D297353CC}">
              <c16:uniqueId val="{00000003-A0C5-4752-AB57-F56B222B2F18}"/>
            </c:ext>
          </c:extLst>
        </c:ser>
        <c:dLbls>
          <c:showLegendKey val="0"/>
          <c:showVal val="0"/>
          <c:showCatName val="0"/>
          <c:showSerName val="0"/>
          <c:showPercent val="0"/>
          <c:showBubbleSize val="0"/>
        </c:dLbls>
        <c:gapWidth val="80"/>
        <c:overlap val="100"/>
        <c:axId val="596491168"/>
        <c:axId val="1"/>
      </c:barChart>
      <c:catAx>
        <c:axId val="59649116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1438707683561593"/>
          <c:min val="0"/>
        </c:scaling>
        <c:delete val="1"/>
        <c:axPos val="l"/>
        <c:numFmt formatCode="General" sourceLinked="1"/>
        <c:majorTickMark val="out"/>
        <c:minorTickMark val="none"/>
        <c:tickLblPos val="nextTo"/>
        <c:crossAx val="596491168"/>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24390243902439E-2"/>
          <c:y val="4.8103607770582792E-2"/>
          <c:w val="0.92125435540069689"/>
          <c:h val="0.90379278445883438"/>
        </c:manualLayout>
      </c:layout>
      <c:barChart>
        <c:barDir val="col"/>
        <c:grouping val="stacked"/>
        <c:varyColors val="0"/>
        <c:ser>
          <c:idx val="0"/>
          <c:order val="0"/>
          <c:spPr>
            <a:solidFill>
              <a:srgbClr val="C0C0C0"/>
            </a:solidFill>
            <a:ln>
              <a:noFill/>
            </a:ln>
          </c:spPr>
          <c:invertIfNegative val="0"/>
          <c:dLbls>
            <c:dLbl>
              <c:idx val="0"/>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CDE-43D9-AC63-60D0B561B730}"/>
                </c:ext>
              </c:extLst>
            </c:dLbl>
            <c:dLbl>
              <c:idx val="1"/>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DE-43D9-AC63-60D0B561B730}"/>
                </c:ext>
              </c:extLst>
            </c:dLbl>
            <c:dLbl>
              <c:idx val="2"/>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DE-43D9-AC63-60D0B561B73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-3.7655868277258064</c:v>
                </c:pt>
                <c:pt idx="1">
                  <c:v>-3.0614815775713842</c:v>
                </c:pt>
                <c:pt idx="2">
                  <c:v>-2.0261186295983156</c:v>
                </c:pt>
              </c:numCache>
            </c:numRef>
          </c:val>
          <c:extLst>
            <c:ext xmlns:c16="http://schemas.microsoft.com/office/drawing/2014/chart" uri="{C3380CC4-5D6E-409C-BE32-E72D297353CC}">
              <c16:uniqueId val="{00000003-7CDE-43D9-AC63-60D0B561B730}"/>
            </c:ext>
          </c:extLst>
        </c:ser>
        <c:dLbls>
          <c:showLegendKey val="0"/>
          <c:showVal val="0"/>
          <c:showCatName val="0"/>
          <c:showSerName val="0"/>
          <c:showPercent val="0"/>
          <c:showBubbleSize val="0"/>
        </c:dLbls>
        <c:gapWidth val="80"/>
        <c:overlap val="100"/>
        <c:axId val="688575664"/>
        <c:axId val="1"/>
      </c:barChart>
      <c:catAx>
        <c:axId val="688575664"/>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3.7655868277258064"/>
        </c:scaling>
        <c:delete val="1"/>
        <c:axPos val="l"/>
        <c:numFmt formatCode="General" sourceLinked="1"/>
        <c:majorTickMark val="out"/>
        <c:minorTickMark val="none"/>
        <c:tickLblPos val="nextTo"/>
        <c:crossAx val="688575664"/>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4.8103607770582792E-2"/>
          <c:w val="0.9270687237026648"/>
          <c:h val="0.90379278445883438"/>
        </c:manualLayout>
      </c:layout>
      <c:barChart>
        <c:barDir val="col"/>
        <c:grouping val="stacked"/>
        <c:varyColors val="0"/>
        <c:ser>
          <c:idx val="0"/>
          <c:order val="0"/>
          <c:spPr>
            <a:solidFill>
              <a:srgbClr val="C0C0C0"/>
            </a:solidFill>
            <a:ln>
              <a:noFill/>
            </a:ln>
          </c:spPr>
          <c:invertIfNegative val="0"/>
          <c:dLbls>
            <c:dLbl>
              <c:idx val="0"/>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064-4EEA-961C-5FB899BF8B60}"/>
                </c:ext>
              </c:extLst>
            </c:dLbl>
            <c:dLbl>
              <c:idx val="1"/>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064-4EEA-961C-5FB899BF8B60}"/>
                </c:ext>
              </c:extLst>
            </c:dLbl>
            <c:dLbl>
              <c:idx val="2"/>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064-4EEA-961C-5FB899BF8B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-4.4804122287473049</c:v>
                </c:pt>
                <c:pt idx="1">
                  <c:v>-4.1357475561084902</c:v>
                </c:pt>
                <c:pt idx="2">
                  <c:v>-3.288395666818575</c:v>
                </c:pt>
              </c:numCache>
            </c:numRef>
          </c:val>
          <c:extLst>
            <c:ext xmlns:c16="http://schemas.microsoft.com/office/drawing/2014/chart" uri="{C3380CC4-5D6E-409C-BE32-E72D297353CC}">
              <c16:uniqueId val="{00000003-3064-4EEA-961C-5FB899BF8B60}"/>
            </c:ext>
          </c:extLst>
        </c:ser>
        <c:dLbls>
          <c:showLegendKey val="0"/>
          <c:showVal val="0"/>
          <c:showCatName val="0"/>
          <c:showSerName val="0"/>
          <c:showPercent val="0"/>
          <c:showBubbleSize val="0"/>
        </c:dLbls>
        <c:gapWidth val="80"/>
        <c:overlap val="100"/>
        <c:axId val="523817824"/>
        <c:axId val="1"/>
      </c:barChart>
      <c:catAx>
        <c:axId val="523817824"/>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4.4804122287473049"/>
        </c:scaling>
        <c:delete val="1"/>
        <c:axPos val="l"/>
        <c:numFmt formatCode="General" sourceLinked="1"/>
        <c:majorTickMark val="out"/>
        <c:minorTickMark val="none"/>
        <c:tickLblPos val="nextTo"/>
        <c:crossAx val="523817824"/>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24390243902439E-2"/>
          <c:y val="4.8103607770582792E-2"/>
          <c:w val="0.92125435540069689"/>
          <c:h val="0.90379278445883438"/>
        </c:manualLayout>
      </c:layout>
      <c:barChart>
        <c:barDir val="col"/>
        <c:grouping val="stacked"/>
        <c:varyColors val="0"/>
        <c:ser>
          <c:idx val="0"/>
          <c:order val="0"/>
          <c:spPr>
            <a:solidFill>
              <a:srgbClr val="C0C0C0"/>
            </a:solidFill>
            <a:ln>
              <a:noFill/>
            </a:ln>
          </c:spPr>
          <c:invertIfNegative val="0"/>
          <c:dLbls>
            <c:dLbl>
              <c:idx val="0"/>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6D-45AA-B786-0B939AB51453}"/>
                </c:ext>
              </c:extLst>
            </c:dLbl>
            <c:dLbl>
              <c:idx val="1"/>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6D-45AA-B786-0B939AB51453}"/>
                </c:ext>
              </c:extLst>
            </c:dLbl>
            <c:dLbl>
              <c:idx val="2"/>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C6D-45AA-B786-0B939AB514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-4.2393071605283383</c:v>
                </c:pt>
                <c:pt idx="1">
                  <c:v>-3.2456301824912979</c:v>
                </c:pt>
                <c:pt idx="2">
                  <c:v>-2.4430594730691677</c:v>
                </c:pt>
              </c:numCache>
            </c:numRef>
          </c:val>
          <c:extLst>
            <c:ext xmlns:c16="http://schemas.microsoft.com/office/drawing/2014/chart" uri="{C3380CC4-5D6E-409C-BE32-E72D297353CC}">
              <c16:uniqueId val="{00000003-BC6D-45AA-B786-0B939AB51453}"/>
            </c:ext>
          </c:extLst>
        </c:ser>
        <c:dLbls>
          <c:showLegendKey val="0"/>
          <c:showVal val="0"/>
          <c:showCatName val="0"/>
          <c:showSerName val="0"/>
          <c:showPercent val="0"/>
          <c:showBubbleSize val="0"/>
        </c:dLbls>
        <c:gapWidth val="80"/>
        <c:overlap val="100"/>
        <c:axId val="601383824"/>
        <c:axId val="1"/>
      </c:barChart>
      <c:catAx>
        <c:axId val="601383824"/>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4.2393071605283383"/>
        </c:scaling>
        <c:delete val="1"/>
        <c:axPos val="l"/>
        <c:numFmt formatCode="General" sourceLinked="1"/>
        <c:majorTickMark val="out"/>
        <c:minorTickMark val="none"/>
        <c:tickLblPos val="nextTo"/>
        <c:crossAx val="60138382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884272997032642E-2"/>
          <c:y val="5.5734190782422297E-2"/>
          <c:w val="0.90563798219584568"/>
          <c:h val="0.88853161843515538"/>
        </c:manualLayout>
      </c:layout>
      <c:barChart>
        <c:barDir val="col"/>
        <c:grouping val="stacked"/>
        <c:varyColors val="0"/>
        <c:ser>
          <c:idx val="0"/>
          <c:order val="0"/>
          <c:spPr>
            <a:solidFill>
              <a:srgbClr val="D6D7D9"/>
            </a:solidFill>
            <a:ln>
              <a:noFill/>
            </a:ln>
          </c:spPr>
          <c:invertIfNegative val="0"/>
          <c:dLbls>
            <c:dLbl>
              <c:idx val="0"/>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F5-4DBD-8691-E07928B6A5C9}"/>
                </c:ext>
              </c:extLst>
            </c:dLbl>
            <c:dLbl>
              <c:idx val="1"/>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F5-4DBD-8691-E07928B6A5C9}"/>
                </c:ext>
              </c:extLst>
            </c:dLbl>
            <c:dLbl>
              <c:idx val="2"/>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7F5-4DBD-8691-E07928B6A5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18.63105117930715</c:v>
                </c:pt>
                <c:pt idx="1">
                  <c:v>14.847288456203955</c:v>
                </c:pt>
                <c:pt idx="2">
                  <c:v>11.760629464179127</c:v>
                </c:pt>
              </c:numCache>
            </c:numRef>
          </c:val>
          <c:extLst>
            <c:ext xmlns:c16="http://schemas.microsoft.com/office/drawing/2014/chart" uri="{C3380CC4-5D6E-409C-BE32-E72D297353CC}">
              <c16:uniqueId val="{00000003-C7F5-4DBD-8691-E07928B6A5C9}"/>
            </c:ext>
          </c:extLst>
        </c:ser>
        <c:dLbls>
          <c:showLegendKey val="0"/>
          <c:showVal val="0"/>
          <c:showCatName val="0"/>
          <c:showSerName val="0"/>
          <c:showPercent val="0"/>
          <c:showBubbleSize val="0"/>
        </c:dLbls>
        <c:gapWidth val="80"/>
        <c:overlap val="100"/>
        <c:axId val="770224064"/>
        <c:axId val="1"/>
      </c:barChart>
      <c:catAx>
        <c:axId val="7702240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63105117930715"/>
          <c:min val="0"/>
        </c:scaling>
        <c:delete val="1"/>
        <c:axPos val="l"/>
        <c:numFmt formatCode="General" sourceLinked="1"/>
        <c:majorTickMark val="out"/>
        <c:minorTickMark val="none"/>
        <c:tickLblPos val="nextTo"/>
        <c:crossAx val="770224064"/>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4.8103607770582792E-2"/>
          <c:w val="0.9270687237026648"/>
          <c:h val="0.90379278445883438"/>
        </c:manualLayout>
      </c:layout>
      <c:barChart>
        <c:barDir val="col"/>
        <c:grouping val="stacked"/>
        <c:varyColors val="0"/>
        <c:ser>
          <c:idx val="0"/>
          <c:order val="0"/>
          <c:spPr>
            <a:solidFill>
              <a:srgbClr val="C0C0C0"/>
            </a:solidFill>
            <a:ln>
              <a:noFill/>
            </a:ln>
          </c:spPr>
          <c:invertIfNegative val="0"/>
          <c:dLbls>
            <c:dLbl>
              <c:idx val="0"/>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C53-424A-A78B-D798AD76111B}"/>
                </c:ext>
              </c:extLst>
            </c:dLbl>
            <c:dLbl>
              <c:idx val="1"/>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C53-424A-A78B-D798AD76111B}"/>
                </c:ext>
              </c:extLst>
            </c:dLbl>
            <c:dLbl>
              <c:idx val="2"/>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C53-424A-A78B-D798AD7611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-5.2043483078561312</c:v>
                </c:pt>
                <c:pt idx="1">
                  <c:v>-3.672534688541357</c:v>
                </c:pt>
                <c:pt idx="2">
                  <c:v>-3.0491974584000645</c:v>
                </c:pt>
              </c:numCache>
            </c:numRef>
          </c:val>
          <c:extLst>
            <c:ext xmlns:c16="http://schemas.microsoft.com/office/drawing/2014/chart" uri="{C3380CC4-5D6E-409C-BE32-E72D297353CC}">
              <c16:uniqueId val="{00000003-5C53-424A-A78B-D798AD76111B}"/>
            </c:ext>
          </c:extLst>
        </c:ser>
        <c:dLbls>
          <c:showLegendKey val="0"/>
          <c:showVal val="0"/>
          <c:showCatName val="0"/>
          <c:showSerName val="0"/>
          <c:showPercent val="0"/>
          <c:showBubbleSize val="0"/>
        </c:dLbls>
        <c:gapWidth val="80"/>
        <c:overlap val="100"/>
        <c:axId val="596481184"/>
        <c:axId val="1"/>
      </c:barChart>
      <c:catAx>
        <c:axId val="596481184"/>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5.2043483078561312"/>
        </c:scaling>
        <c:delete val="1"/>
        <c:axPos val="l"/>
        <c:numFmt formatCode="General" sourceLinked="1"/>
        <c:majorTickMark val="out"/>
        <c:minorTickMark val="none"/>
        <c:tickLblPos val="nextTo"/>
        <c:crossAx val="596481184"/>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5.8492688413948259E-2"/>
          <c:w val="0.9270687237026648"/>
          <c:h val="0.88301462317210344"/>
        </c:manualLayout>
      </c:layout>
      <c:barChart>
        <c:barDir val="col"/>
        <c:grouping val="stacked"/>
        <c:varyColors val="0"/>
        <c:ser>
          <c:idx val="0"/>
          <c:order val="0"/>
          <c:spPr>
            <a:solidFill>
              <a:srgbClr val="F39E7A"/>
            </a:solidFill>
            <a:ln>
              <a:noFill/>
            </a:ln>
          </c:spPr>
          <c:invertIfNegative val="0"/>
          <c:dLbls>
            <c:dLbl>
              <c:idx val="0"/>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9C5-4DE9-A158-85664304C751}"/>
                </c:ext>
              </c:extLst>
            </c:dLbl>
            <c:dLbl>
              <c:idx val="1"/>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9C5-4DE9-A158-85664304C751}"/>
                </c:ext>
              </c:extLst>
            </c:dLbl>
            <c:dLbl>
              <c:idx val="2"/>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9C5-4DE9-A158-85664304C7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5.1250647110727794</c:v>
                </c:pt>
                <c:pt idx="1">
                  <c:v>2.2662338812850265</c:v>
                </c:pt>
                <c:pt idx="2">
                  <c:v>2.1549472650507329</c:v>
                </c:pt>
              </c:numCache>
            </c:numRef>
          </c:val>
          <c:extLst>
            <c:ext xmlns:c16="http://schemas.microsoft.com/office/drawing/2014/chart" uri="{C3380CC4-5D6E-409C-BE32-E72D297353CC}">
              <c16:uniqueId val="{00000003-29C5-4DE9-A158-85664304C751}"/>
            </c:ext>
          </c:extLst>
        </c:ser>
        <c:dLbls>
          <c:showLegendKey val="0"/>
          <c:showVal val="0"/>
          <c:showCatName val="0"/>
          <c:showSerName val="0"/>
          <c:showPercent val="0"/>
          <c:showBubbleSize val="0"/>
        </c:dLbls>
        <c:gapWidth val="80"/>
        <c:overlap val="100"/>
        <c:axId val="801247488"/>
        <c:axId val="1"/>
      </c:barChart>
      <c:catAx>
        <c:axId val="80124748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1250647110727794"/>
          <c:min val="0"/>
        </c:scaling>
        <c:delete val="1"/>
        <c:axPos val="l"/>
        <c:numFmt formatCode="General" sourceLinked="1"/>
        <c:majorTickMark val="out"/>
        <c:minorTickMark val="none"/>
        <c:tickLblPos val="nextTo"/>
        <c:crossAx val="801247488"/>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5.8492688413948259E-2"/>
          <c:w val="0.9270687237026648"/>
          <c:h val="0.88301462317210344"/>
        </c:manualLayout>
      </c:layout>
      <c:barChart>
        <c:barDir val="col"/>
        <c:grouping val="stacked"/>
        <c:varyColors val="0"/>
        <c:ser>
          <c:idx val="0"/>
          <c:order val="0"/>
          <c:spPr>
            <a:solidFill>
              <a:srgbClr val="F39E7A"/>
            </a:solidFill>
            <a:ln>
              <a:noFill/>
            </a:ln>
          </c:spPr>
          <c:invertIfNegative val="0"/>
          <c:dLbls>
            <c:dLbl>
              <c:idx val="0"/>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581-4C66-83F3-89E828F0672B}"/>
                </c:ext>
              </c:extLst>
            </c:dLbl>
            <c:dLbl>
              <c:idx val="1"/>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581-4C66-83F3-89E828F0672B}"/>
                </c:ext>
              </c:extLst>
            </c:dLbl>
            <c:dLbl>
              <c:idx val="2"/>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581-4C66-83F3-89E828F067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3.1737551826141552</c:v>
                </c:pt>
                <c:pt idx="1">
                  <c:v>2.6411226244020538</c:v>
                </c:pt>
                <c:pt idx="2">
                  <c:v>2.1155953331460005</c:v>
                </c:pt>
              </c:numCache>
            </c:numRef>
          </c:val>
          <c:extLst>
            <c:ext xmlns:c16="http://schemas.microsoft.com/office/drawing/2014/chart" uri="{C3380CC4-5D6E-409C-BE32-E72D297353CC}">
              <c16:uniqueId val="{00000003-3581-4C66-83F3-89E828F0672B}"/>
            </c:ext>
          </c:extLst>
        </c:ser>
        <c:dLbls>
          <c:showLegendKey val="0"/>
          <c:showVal val="0"/>
          <c:showCatName val="0"/>
          <c:showSerName val="0"/>
          <c:showPercent val="0"/>
          <c:showBubbleSize val="0"/>
        </c:dLbls>
        <c:gapWidth val="80"/>
        <c:overlap val="100"/>
        <c:axId val="724730608"/>
        <c:axId val="1"/>
      </c:barChart>
      <c:catAx>
        <c:axId val="7247306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1737551826141552"/>
          <c:min val="0"/>
        </c:scaling>
        <c:delete val="1"/>
        <c:axPos val="l"/>
        <c:numFmt formatCode="General" sourceLinked="1"/>
        <c:majorTickMark val="out"/>
        <c:minorTickMark val="none"/>
        <c:tickLblPos val="nextTo"/>
        <c:crossAx val="724730608"/>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5.8492688413948259E-2"/>
          <c:w val="0.9270687237026648"/>
          <c:h val="0.88301462317210344"/>
        </c:manualLayout>
      </c:layout>
      <c:barChart>
        <c:barDir val="col"/>
        <c:grouping val="stacked"/>
        <c:varyColors val="0"/>
        <c:ser>
          <c:idx val="0"/>
          <c:order val="0"/>
          <c:spPr>
            <a:solidFill>
              <a:srgbClr val="F39E7A"/>
            </a:solidFill>
            <a:ln>
              <a:noFill/>
            </a:ln>
          </c:spPr>
          <c:invertIfNegative val="0"/>
          <c:dLbls>
            <c:dLbl>
              <c:idx val="0"/>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92E-4582-88F7-EDFC6BCE8948}"/>
                </c:ext>
              </c:extLst>
            </c:dLbl>
            <c:dLbl>
              <c:idx val="1"/>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92E-4582-88F7-EDFC6BCE8948}"/>
                </c:ext>
              </c:extLst>
            </c:dLbl>
            <c:dLbl>
              <c:idx val="2"/>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92E-4582-88F7-EDFC6BCE89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4.3660503758931801</c:v>
                </c:pt>
                <c:pt idx="1">
                  <c:v>2.1708855514769221</c:v>
                </c:pt>
                <c:pt idx="2">
                  <c:v>2.0115191476338863</c:v>
                </c:pt>
              </c:numCache>
            </c:numRef>
          </c:val>
          <c:extLst>
            <c:ext xmlns:c16="http://schemas.microsoft.com/office/drawing/2014/chart" uri="{C3380CC4-5D6E-409C-BE32-E72D297353CC}">
              <c16:uniqueId val="{00000003-792E-4582-88F7-EDFC6BCE8948}"/>
            </c:ext>
          </c:extLst>
        </c:ser>
        <c:dLbls>
          <c:showLegendKey val="0"/>
          <c:showVal val="0"/>
          <c:showCatName val="0"/>
          <c:showSerName val="0"/>
          <c:showPercent val="0"/>
          <c:showBubbleSize val="0"/>
        </c:dLbls>
        <c:gapWidth val="80"/>
        <c:overlap val="100"/>
        <c:axId val="608326224"/>
        <c:axId val="1"/>
      </c:barChart>
      <c:catAx>
        <c:axId val="60832622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3660503758931801"/>
          <c:min val="0"/>
        </c:scaling>
        <c:delete val="1"/>
        <c:axPos val="l"/>
        <c:numFmt formatCode="General" sourceLinked="1"/>
        <c:majorTickMark val="out"/>
        <c:minorTickMark val="none"/>
        <c:tickLblPos val="nextTo"/>
        <c:crossAx val="608326224"/>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5.8492688413948259E-2"/>
          <c:w val="0.9270687237026648"/>
          <c:h val="0.88301462317210344"/>
        </c:manualLayout>
      </c:layout>
      <c:barChart>
        <c:barDir val="col"/>
        <c:grouping val="stacked"/>
        <c:varyColors val="0"/>
        <c:ser>
          <c:idx val="0"/>
          <c:order val="0"/>
          <c:spPr>
            <a:solidFill>
              <a:srgbClr val="F39E7A"/>
            </a:solidFill>
            <a:ln>
              <a:noFill/>
            </a:ln>
          </c:spPr>
          <c:invertIfNegative val="0"/>
          <c:dLbls>
            <c:dLbl>
              <c:idx val="0"/>
              <c:layout>
                <c:manualLayout>
                  <c:x val="0"/>
                  <c:y val="-4.4994375703037125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2D-44A0-8A95-57F55C225517}"/>
                </c:ext>
              </c:extLst>
            </c:dLbl>
            <c:dLbl>
              <c:idx val="1"/>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2D-44A0-8A95-57F55C225517}"/>
                </c:ext>
              </c:extLst>
            </c:dLbl>
            <c:dLbl>
              <c:idx val="2"/>
              <c:layout>
                <c:manualLayout>
                  <c:x val="0"/>
                  <c:y val="-3.3745781777277839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72D-44A0-8A95-57F55C2255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4.7720600965969613</c:v>
                </c:pt>
                <c:pt idx="1">
                  <c:v>3.1701577185533023</c:v>
                </c:pt>
                <c:pt idx="2">
                  <c:v>2.5416700617961645</c:v>
                </c:pt>
              </c:numCache>
            </c:numRef>
          </c:val>
          <c:extLst>
            <c:ext xmlns:c16="http://schemas.microsoft.com/office/drawing/2014/chart" uri="{C3380CC4-5D6E-409C-BE32-E72D297353CC}">
              <c16:uniqueId val="{00000003-C72D-44A0-8A95-57F55C225517}"/>
            </c:ext>
          </c:extLst>
        </c:ser>
        <c:dLbls>
          <c:showLegendKey val="0"/>
          <c:showVal val="0"/>
          <c:showCatName val="0"/>
          <c:showSerName val="0"/>
          <c:showPercent val="0"/>
          <c:showBubbleSize val="0"/>
        </c:dLbls>
        <c:gapWidth val="80"/>
        <c:overlap val="100"/>
        <c:axId val="617371488"/>
        <c:axId val="1"/>
      </c:barChart>
      <c:catAx>
        <c:axId val="61737148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7720600965969613"/>
          <c:min val="0"/>
        </c:scaling>
        <c:delete val="1"/>
        <c:axPos val="l"/>
        <c:numFmt formatCode="General" sourceLinked="1"/>
        <c:majorTickMark val="out"/>
        <c:minorTickMark val="none"/>
        <c:tickLblPos val="nextTo"/>
        <c:crossAx val="617371488"/>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05050505050505E-2"/>
          <c:y val="2.6721479958890029E-2"/>
          <c:w val="0.97898989898989897"/>
          <c:h val="0.94655704008221997"/>
        </c:manualLayout>
      </c:layout>
      <c:barChart>
        <c:barDir val="col"/>
        <c:grouping val="stacked"/>
        <c:varyColors val="0"/>
        <c:ser>
          <c:idx val="0"/>
          <c:order val="0"/>
          <c:spPr>
            <a:solidFill>
              <a:srgbClr val="F39E7A"/>
            </a:solidFill>
            <a:ln>
              <a:noFill/>
            </a:ln>
          </c:spPr>
          <c:invertIfNegative val="0"/>
          <c:dPt>
            <c:idx val="0"/>
            <c:invertIfNegative val="0"/>
            <c:bubble3D val="0"/>
            <c:spPr>
              <a:solidFill>
                <a:srgbClr val="EC6224"/>
              </a:solidFill>
              <a:ln>
                <a:noFill/>
              </a:ln>
            </c:spPr>
            <c:extLst>
              <c:ext xmlns:c16="http://schemas.microsoft.com/office/drawing/2014/chart" uri="{C3380CC4-5D6E-409C-BE32-E72D297353CC}">
                <c16:uniqueId val="{00000000-2544-42F2-BBBA-EA5A82351733}"/>
              </c:ext>
            </c:extLst>
          </c:dPt>
          <c:dPt>
            <c:idx val="1"/>
            <c:invertIfNegative val="0"/>
            <c:bubble3D val="0"/>
            <c:spPr>
              <a:solidFill>
                <a:srgbClr val="EC6224"/>
              </a:solidFill>
              <a:ln>
                <a:noFill/>
              </a:ln>
            </c:spPr>
            <c:extLst>
              <c:ext xmlns:c16="http://schemas.microsoft.com/office/drawing/2014/chart" uri="{C3380CC4-5D6E-409C-BE32-E72D297353CC}">
                <c16:uniqueId val="{00000001-2544-42F2-BBBA-EA5A82351733}"/>
              </c:ext>
            </c:extLst>
          </c:dPt>
          <c:val>
            <c:numRef>
              <c:f>Sheet1!$A$1:$E$1</c:f>
              <c:numCache>
                <c:formatCode>General</c:formatCode>
                <c:ptCount val="5"/>
                <c:pt idx="0">
                  <c:v>0</c:v>
                </c:pt>
                <c:pt idx="1">
                  <c:v>0</c:v>
                </c:pt>
                <c:pt idx="2">
                  <c:v>5</c:v>
                </c:pt>
                <c:pt idx="3">
                  <c:v>154</c:v>
                </c:pt>
                <c:pt idx="4">
                  <c:v>150</c:v>
                </c:pt>
              </c:numCache>
            </c:numRef>
          </c:val>
          <c:extLst>
            <c:ext xmlns:c16="http://schemas.microsoft.com/office/drawing/2014/chart" uri="{C3380CC4-5D6E-409C-BE32-E72D297353CC}">
              <c16:uniqueId val="{00000002-2544-42F2-BBBA-EA5A82351733}"/>
            </c:ext>
          </c:extLst>
        </c:ser>
        <c:ser>
          <c:idx val="1"/>
          <c:order val="1"/>
          <c:spPr>
            <a:solidFill>
              <a:srgbClr val="EC6224"/>
            </a:solidFill>
            <a:ln>
              <a:noFill/>
            </a:ln>
          </c:spPr>
          <c:invertIfNegative val="0"/>
          <c:dPt>
            <c:idx val="0"/>
            <c:invertIfNegative val="0"/>
            <c:bubble3D val="0"/>
            <c:spPr>
              <a:solidFill>
                <a:srgbClr val="F39E7A"/>
              </a:solidFill>
              <a:ln>
                <a:noFill/>
              </a:ln>
            </c:spPr>
            <c:extLst>
              <c:ext xmlns:c16="http://schemas.microsoft.com/office/drawing/2014/chart" uri="{C3380CC4-5D6E-409C-BE32-E72D297353CC}">
                <c16:uniqueId val="{00000003-2544-42F2-BBBA-EA5A82351733}"/>
              </c:ext>
            </c:extLst>
          </c:dPt>
          <c:dPt>
            <c:idx val="1"/>
            <c:invertIfNegative val="0"/>
            <c:bubble3D val="0"/>
            <c:spPr>
              <a:solidFill>
                <a:srgbClr val="F39E7A"/>
              </a:solidFill>
              <a:ln>
                <a:noFill/>
              </a:ln>
            </c:spPr>
            <c:extLst>
              <c:ext xmlns:c16="http://schemas.microsoft.com/office/drawing/2014/chart" uri="{C3380CC4-5D6E-409C-BE32-E72D297353CC}">
                <c16:uniqueId val="{00000004-2544-42F2-BBBA-EA5A82351733}"/>
              </c:ext>
            </c:extLst>
          </c:dPt>
          <c:val>
            <c:numRef>
              <c:f>Sheet1!$A$2:$E$2</c:f>
              <c:numCache>
                <c:formatCode>General</c:formatCode>
                <c:ptCount val="5"/>
                <c:pt idx="0">
                  <c:v>0</c:v>
                </c:pt>
                <c:pt idx="1">
                  <c:v>0</c:v>
                </c:pt>
                <c:pt idx="2">
                  <c:v>0</c:v>
                </c:pt>
                <c:pt idx="3">
                  <c:v>21</c:v>
                </c:pt>
                <c:pt idx="4">
                  <c:v>22</c:v>
                </c:pt>
              </c:numCache>
            </c:numRef>
          </c:val>
          <c:extLst>
            <c:ext xmlns:c16="http://schemas.microsoft.com/office/drawing/2014/chart" uri="{C3380CC4-5D6E-409C-BE32-E72D297353CC}">
              <c16:uniqueId val="{00000005-2544-42F2-BBBA-EA5A82351733}"/>
            </c:ext>
          </c:extLst>
        </c:ser>
        <c:dLbls>
          <c:showLegendKey val="0"/>
          <c:showVal val="0"/>
          <c:showCatName val="0"/>
          <c:showSerName val="0"/>
          <c:showPercent val="0"/>
          <c:showBubbleSize val="0"/>
        </c:dLbls>
        <c:gapWidth val="80"/>
        <c:overlap val="100"/>
        <c:axId val="338293616"/>
        <c:axId val="1"/>
      </c:barChart>
      <c:catAx>
        <c:axId val="33829361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75"/>
          <c:min val="0"/>
        </c:scaling>
        <c:delete val="1"/>
        <c:axPos val="l"/>
        <c:numFmt formatCode="General" sourceLinked="1"/>
        <c:majorTickMark val="out"/>
        <c:minorTickMark val="none"/>
        <c:tickLblPos val="nextTo"/>
        <c:crossAx val="338293616"/>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24271844660194E-2"/>
          <c:y val="0.34975369458128081"/>
          <c:w val="0.94951456310679616"/>
          <c:h val="0.59901477832512318"/>
        </c:manualLayout>
      </c:layout>
      <c:barChart>
        <c:barDir val="col"/>
        <c:grouping val="stacked"/>
        <c:varyColors val="0"/>
        <c:ser>
          <c:idx val="0"/>
          <c:order val="0"/>
          <c:spPr>
            <a:solidFill>
              <a:srgbClr val="FF7709"/>
            </a:solidFill>
            <a:ln>
              <a:noFill/>
            </a:ln>
          </c:spPr>
          <c:invertIfNegative val="0"/>
          <c:dLbls>
            <c:dLbl>
              <c:idx val="0"/>
              <c:layout>
                <c:manualLayout>
                  <c:x val="-1.4563106796116505E-3"/>
                  <c:y val="-0.47586206896551725"/>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531-4D89-A807-345DD79FF7E6}"/>
                </c:ext>
              </c:extLst>
            </c:dLbl>
            <c:dLbl>
              <c:idx val="1"/>
              <c:layout>
                <c:manualLayout>
                  <c:x val="-1.4563106796116505E-3"/>
                  <c:y val="-0.28472906403940884"/>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531-4D89-A807-345DD79FF7E6}"/>
                </c:ext>
              </c:extLst>
            </c:dLbl>
            <c:dLbl>
              <c:idx val="2"/>
              <c:layout>
                <c:manualLayout>
                  <c:x val="-1.4563106796116505E-3"/>
                  <c:y val="-0.27093596059113301"/>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531-4D89-A807-345DD79FF7E6}"/>
                </c:ext>
              </c:extLst>
            </c:dLbl>
            <c:dLbl>
              <c:idx val="3"/>
              <c:layout>
                <c:manualLayout>
                  <c:x val="-1.4563106796116505E-3"/>
                  <c:y val="-0.36650246305418721"/>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531-4D89-A807-345DD79FF7E6}"/>
                </c:ext>
              </c:extLst>
            </c:dLbl>
            <c:dLbl>
              <c:idx val="4"/>
              <c:layout>
                <c:manualLayout>
                  <c:x val="-1.4563106796116505E-3"/>
                  <c:y val="-0.17438423645320197"/>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531-4D89-A807-345DD79FF7E6}"/>
                </c:ext>
              </c:extLst>
            </c:dLbl>
            <c:dLbl>
              <c:idx val="5"/>
              <c:layout>
                <c:manualLayout>
                  <c:x val="-1.4563106796116505E-3"/>
                  <c:y val="-0.19704433497536947"/>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531-4D89-A807-345DD79FF7E6}"/>
                </c:ext>
              </c:extLst>
            </c:dLbl>
            <c:dLbl>
              <c:idx val="6"/>
              <c:layout>
                <c:manualLayout>
                  <c:x val="-1.4563106796116505E-3"/>
                  <c:y val="-0.20295566502463055"/>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531-4D89-A807-345DD79FF7E6}"/>
                </c:ext>
              </c:extLst>
            </c:dLbl>
            <c:dLbl>
              <c:idx val="7"/>
              <c:layout>
                <c:manualLayout>
                  <c:x val="-1.4563106796116505E-3"/>
                  <c:y val="-0.18916256157635469"/>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531-4D89-A807-345DD79FF7E6}"/>
                </c:ext>
              </c:extLst>
            </c:dLbl>
            <c:dLbl>
              <c:idx val="8"/>
              <c:layout>
                <c:manualLayout>
                  <c:x val="-1.4563106796116505E-3"/>
                  <c:y val="-0.15270935960591134"/>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531-4D89-A807-345DD79FF7E6}"/>
                </c:ext>
              </c:extLst>
            </c:dLbl>
            <c:dLbl>
              <c:idx val="9"/>
              <c:layout>
                <c:manualLayout>
                  <c:x val="-1.4563106796116505E-3"/>
                  <c:y val="-7.9802955665024627E-2"/>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531-4D89-A807-345DD79FF7E6}"/>
                </c:ext>
              </c:extLst>
            </c:dLbl>
            <c:dLbl>
              <c:idx val="10"/>
              <c:layout>
                <c:manualLayout>
                  <c:x val="-1.4563106796116505E-3"/>
                  <c:y val="-0.14285714285714285"/>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531-4D89-A807-345DD79FF7E6}"/>
                </c:ext>
              </c:extLst>
            </c:dLbl>
            <c:dLbl>
              <c:idx val="11"/>
              <c:layout>
                <c:manualLayout>
                  <c:x val="-1.4563106796116505E-3"/>
                  <c:y val="-0.10147783251231528"/>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531-4D89-A807-345DD79FF7E6}"/>
                </c:ext>
              </c:extLst>
            </c:dLbl>
            <c:dLbl>
              <c:idx val="12"/>
              <c:layout>
                <c:manualLayout>
                  <c:x val="-1.4563106796116505E-3"/>
                  <c:y val="-0.19507389162561575"/>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531-4D89-A807-345DD79FF7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23</c:v>
                </c:pt>
                <c:pt idx="1">
                  <c:v>9.9</c:v>
                </c:pt>
                <c:pt idx="2">
                  <c:v>8.9</c:v>
                </c:pt>
                <c:pt idx="3">
                  <c:v>14.499999999999998</c:v>
                </c:pt>
                <c:pt idx="4">
                  <c:v>4.5999999999999996</c:v>
                </c:pt>
                <c:pt idx="5">
                  <c:v>5.5</c:v>
                </c:pt>
                <c:pt idx="6">
                  <c:v>5.7</c:v>
                </c:pt>
                <c:pt idx="7">
                  <c:v>5.2</c:v>
                </c:pt>
                <c:pt idx="8">
                  <c:v>3.8</c:v>
                </c:pt>
                <c:pt idx="9">
                  <c:v>1</c:v>
                </c:pt>
                <c:pt idx="10">
                  <c:v>3.4000000000000004</c:v>
                </c:pt>
                <c:pt idx="11">
                  <c:v>1.8000000000000003</c:v>
                </c:pt>
                <c:pt idx="12">
                  <c:v>5.4</c:v>
                </c:pt>
              </c:numCache>
            </c:numRef>
          </c:val>
          <c:extLst>
            <c:ext xmlns:c16="http://schemas.microsoft.com/office/drawing/2014/chart" uri="{C3380CC4-5D6E-409C-BE32-E72D297353CC}">
              <c16:uniqueId val="{0000000D-B531-4D89-A807-345DD79FF7E6}"/>
            </c:ext>
          </c:extLst>
        </c:ser>
        <c:dLbls>
          <c:showLegendKey val="0"/>
          <c:showVal val="0"/>
          <c:showCatName val="0"/>
          <c:showSerName val="0"/>
          <c:showPercent val="0"/>
          <c:showBubbleSize val="0"/>
        </c:dLbls>
        <c:gapWidth val="80"/>
        <c:overlap val="100"/>
        <c:axId val="772997792"/>
        <c:axId val="1"/>
      </c:barChart>
      <c:catAx>
        <c:axId val="7729977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3"/>
          <c:min val="0"/>
        </c:scaling>
        <c:delete val="1"/>
        <c:axPos val="l"/>
        <c:numFmt formatCode="General" sourceLinked="1"/>
        <c:majorTickMark val="out"/>
        <c:minorTickMark val="none"/>
        <c:tickLblPos val="nextTo"/>
        <c:crossAx val="772997792"/>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70646766169153E-2"/>
          <c:y val="0.26696165191740412"/>
          <c:w val="0.94825870646766164"/>
          <c:h val="0.69469026548672563"/>
        </c:manualLayout>
      </c:layout>
      <c:barChart>
        <c:barDir val="col"/>
        <c:grouping val="stacked"/>
        <c:varyColors val="0"/>
        <c:ser>
          <c:idx val="0"/>
          <c:order val="0"/>
          <c:spPr>
            <a:solidFill>
              <a:srgbClr val="FF7709"/>
            </a:solidFill>
            <a:ln>
              <a:noFill/>
            </a:ln>
          </c:spPr>
          <c:invertIfNegative val="0"/>
          <c:dLbls>
            <c:dLbl>
              <c:idx val="0"/>
              <c:layout>
                <c:manualLayout>
                  <c:x val="-1.4925373134328358E-3"/>
                  <c:y val="-6.1946902654867256E-2"/>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BCA-41BD-B725-2E9215BD5BAD}"/>
                </c:ext>
              </c:extLst>
            </c:dLbl>
            <c:dLbl>
              <c:idx val="1"/>
              <c:layout>
                <c:manualLayout>
                  <c:x val="-1.4925373134328358E-3"/>
                  <c:y val="-0.2168141592920354"/>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BCA-41BD-B725-2E9215BD5BAD}"/>
                </c:ext>
              </c:extLst>
            </c:dLbl>
            <c:dLbl>
              <c:idx val="2"/>
              <c:layout>
                <c:manualLayout>
                  <c:x val="-1.4925373134328358E-3"/>
                  <c:y val="-0.14011799410029499"/>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BCA-41BD-B725-2E9215BD5BAD}"/>
                </c:ext>
              </c:extLst>
            </c:dLbl>
            <c:dLbl>
              <c:idx val="3"/>
              <c:layout>
                <c:manualLayout>
                  <c:x val="-1.4925373134328358E-3"/>
                  <c:y val="-0.14380530973451328"/>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BCA-41BD-B725-2E9215BD5BAD}"/>
                </c:ext>
              </c:extLst>
            </c:dLbl>
            <c:dLbl>
              <c:idx val="4"/>
              <c:layout>
                <c:manualLayout>
                  <c:x val="-1.4925373134328358E-3"/>
                  <c:y val="-0.48230088495575218"/>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BCA-41BD-B725-2E9215BD5B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1.7000000000000002</c:v>
                </c:pt>
                <c:pt idx="1">
                  <c:v>13.8</c:v>
                </c:pt>
                <c:pt idx="2">
                  <c:v>7.8</c:v>
                </c:pt>
                <c:pt idx="3">
                  <c:v>8.1</c:v>
                </c:pt>
                <c:pt idx="4">
                  <c:v>54.400000000000006</c:v>
                </c:pt>
              </c:numCache>
            </c:numRef>
          </c:val>
          <c:extLst>
            <c:ext xmlns:c16="http://schemas.microsoft.com/office/drawing/2014/chart" uri="{C3380CC4-5D6E-409C-BE32-E72D297353CC}">
              <c16:uniqueId val="{00000005-4BCA-41BD-B725-2E9215BD5BAD}"/>
            </c:ext>
          </c:extLst>
        </c:ser>
        <c:dLbls>
          <c:showLegendKey val="0"/>
          <c:showVal val="0"/>
          <c:showCatName val="0"/>
          <c:showSerName val="0"/>
          <c:showPercent val="0"/>
          <c:showBubbleSize val="0"/>
        </c:dLbls>
        <c:gapWidth val="80"/>
        <c:overlap val="100"/>
        <c:axId val="475214072"/>
        <c:axId val="1"/>
      </c:barChart>
      <c:catAx>
        <c:axId val="4752140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4.400000000000006"/>
          <c:min val="0"/>
        </c:scaling>
        <c:delete val="1"/>
        <c:axPos val="l"/>
        <c:numFmt formatCode="General" sourceLinked="1"/>
        <c:majorTickMark val="out"/>
        <c:minorTickMark val="none"/>
        <c:tickLblPos val="nextTo"/>
        <c:crossAx val="475214072"/>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007386888273315E-2"/>
          <c:y val="0.35357492654260531"/>
          <c:w val="0.95198522622345338"/>
          <c:h val="0.59549461312438789"/>
        </c:manualLayout>
      </c:layout>
      <c:barChart>
        <c:barDir val="col"/>
        <c:grouping val="stacked"/>
        <c:varyColors val="0"/>
        <c:ser>
          <c:idx val="0"/>
          <c:order val="0"/>
          <c:spPr>
            <a:solidFill>
              <a:srgbClr val="FF7709"/>
            </a:solidFill>
            <a:ln>
              <a:noFill/>
            </a:ln>
          </c:spPr>
          <c:invertIfNegative val="0"/>
          <c:dLbls>
            <c:dLbl>
              <c:idx val="0"/>
              <c:layout>
                <c:manualLayout>
                  <c:x val="-1.3850415512465374E-3"/>
                  <c:y val="-0.41332027424094026"/>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6FD-4E38-93CC-D90393A68428}"/>
                </c:ext>
              </c:extLst>
            </c:dLbl>
            <c:dLbl>
              <c:idx val="1"/>
              <c:layout>
                <c:manualLayout>
                  <c:x val="-1.3850415512465374E-3"/>
                  <c:y val="-0.47600391772771794"/>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6FD-4E38-93CC-D90393A68428}"/>
                </c:ext>
              </c:extLst>
            </c:dLbl>
            <c:dLbl>
              <c:idx val="2"/>
              <c:layout>
                <c:manualLayout>
                  <c:x val="-1.3850415512465374E-3"/>
                  <c:y val="-0.2615083251714006"/>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6FD-4E38-93CC-D90393A68428}"/>
                </c:ext>
              </c:extLst>
            </c:dLbl>
            <c:dLbl>
              <c:idx val="3"/>
              <c:layout>
                <c:manualLayout>
                  <c:x val="-1.3850415512465374E-3"/>
                  <c:y val="-0.32908912830558273"/>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6FD-4E38-93CC-D90393A68428}"/>
                </c:ext>
              </c:extLst>
            </c:dLbl>
            <c:dLbl>
              <c:idx val="4"/>
              <c:layout>
                <c:manualLayout>
                  <c:x val="-1.3850415512465374E-3"/>
                  <c:y val="-0.17825661116552399"/>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6FD-4E38-93CC-D90393A68428}"/>
                </c:ext>
              </c:extLst>
            </c:dLbl>
            <c:dLbl>
              <c:idx val="5"/>
              <c:layout>
                <c:manualLayout>
                  <c:x val="-1.3850415512465374E-3"/>
                  <c:y val="-0.3574926542605289"/>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6FD-4E38-93CC-D90393A68428}"/>
                </c:ext>
              </c:extLst>
            </c:dLbl>
            <c:dLbl>
              <c:idx val="6"/>
              <c:layout>
                <c:manualLayout>
                  <c:x val="-1.3850415512465374E-3"/>
                  <c:y val="-0.25563173359451519"/>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6FD-4E38-93CC-D90393A68428}"/>
                </c:ext>
              </c:extLst>
            </c:dLbl>
            <c:dLbl>
              <c:idx val="7"/>
              <c:layout>
                <c:manualLayout>
                  <c:x val="-1.3850415512465374E-3"/>
                  <c:y val="-0.29970617042115572"/>
                </c:manualLayout>
              </c:layout>
              <c:numFmt formatCode="#,##0.0&quot;%&quot;;&quot;-&quot;#,##0.0&quot;%&quot;" sourceLinked="0"/>
              <c:spPr>
                <a:noFill/>
                <a:ln>
                  <a:noFill/>
                </a:ln>
              </c:spPr>
              <c:txPr>
                <a:bodyPr rot="-5400000" wrap="none"/>
                <a:lstStyle/>
                <a:p>
                  <a:pPr>
                    <a:defRPr sz="1400" b="1">
                      <a:solidFill>
                        <a:srgbClr val="FF7709"/>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6FD-4E38-93CC-D90393A684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15.6</c:v>
                </c:pt>
                <c:pt idx="1">
                  <c:v>19.7</c:v>
                </c:pt>
                <c:pt idx="2">
                  <c:v>7.4000000000000012</c:v>
                </c:pt>
                <c:pt idx="3">
                  <c:v>10.1</c:v>
                </c:pt>
                <c:pt idx="4">
                  <c:v>4.0999999999999996</c:v>
                </c:pt>
                <c:pt idx="5">
                  <c:v>12.1</c:v>
                </c:pt>
                <c:pt idx="6">
                  <c:v>7.0000000000000009</c:v>
                </c:pt>
                <c:pt idx="7">
                  <c:v>9.6</c:v>
                </c:pt>
              </c:numCache>
            </c:numRef>
          </c:val>
          <c:extLst>
            <c:ext xmlns:c16="http://schemas.microsoft.com/office/drawing/2014/chart" uri="{C3380CC4-5D6E-409C-BE32-E72D297353CC}">
              <c16:uniqueId val="{00000008-26FD-4E38-93CC-D90393A68428}"/>
            </c:ext>
          </c:extLst>
        </c:ser>
        <c:dLbls>
          <c:showLegendKey val="0"/>
          <c:showVal val="0"/>
          <c:showCatName val="0"/>
          <c:showSerName val="0"/>
          <c:showPercent val="0"/>
          <c:showBubbleSize val="0"/>
        </c:dLbls>
        <c:gapWidth val="80"/>
        <c:overlap val="100"/>
        <c:axId val="596493664"/>
        <c:axId val="1"/>
      </c:barChart>
      <c:catAx>
        <c:axId val="5964936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9.7"/>
          <c:min val="0"/>
        </c:scaling>
        <c:delete val="1"/>
        <c:axPos val="l"/>
        <c:numFmt formatCode="General" sourceLinked="1"/>
        <c:majorTickMark val="out"/>
        <c:minorTickMark val="none"/>
        <c:tickLblPos val="nextTo"/>
        <c:crossAx val="596493664"/>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135135135135137E-2"/>
          <c:y val="0.10060514372163389"/>
          <c:w val="0.92972972972972978"/>
          <c:h val="0.86006051437216335"/>
        </c:manualLayout>
      </c:layout>
      <c:barChart>
        <c:barDir val="col"/>
        <c:grouping val="stacked"/>
        <c:varyColors val="0"/>
        <c:ser>
          <c:idx val="0"/>
          <c:order val="0"/>
          <c:spPr>
            <a:solidFill>
              <a:srgbClr val="552588"/>
            </a:solidFill>
            <a:ln>
              <a:noFill/>
            </a:ln>
          </c:spPr>
          <c:invertIfNegative val="0"/>
          <c:dLbls>
            <c:dLbl>
              <c:idx val="0"/>
              <c:layout>
                <c:manualLayout>
                  <c:x val="0"/>
                  <c:y val="-0.39334341906202724"/>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9D8-43D9-893B-029E72CDBE41}"/>
                </c:ext>
              </c:extLst>
            </c:dLbl>
            <c:dLbl>
              <c:idx val="1"/>
              <c:layout>
                <c:manualLayout>
                  <c:x val="0"/>
                  <c:y val="-0.48033282904689861"/>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9D8-43D9-893B-029E72CDBE41}"/>
                </c:ext>
              </c:extLst>
            </c:dLbl>
            <c:dLbl>
              <c:idx val="2"/>
              <c:layout>
                <c:manualLayout>
                  <c:x val="0"/>
                  <c:y val="-0.24962178517397882"/>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9D8-43D9-893B-029E72CDBE41}"/>
                </c:ext>
              </c:extLst>
            </c:dLbl>
            <c:dLbl>
              <c:idx val="3"/>
              <c:layout>
                <c:manualLayout>
                  <c:x val="0"/>
                  <c:y val="-0.19667170953101362"/>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D8-43D9-893B-029E72CDBE41}"/>
                </c:ext>
              </c:extLst>
            </c:dLbl>
            <c:dLbl>
              <c:idx val="4"/>
              <c:layout>
                <c:manualLayout>
                  <c:x val="0"/>
                  <c:y val="-0.15204236006051436"/>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D8-43D9-893B-029E72CDBE41}"/>
                </c:ext>
              </c:extLst>
            </c:dLbl>
            <c:dLbl>
              <c:idx val="5"/>
              <c:layout>
                <c:manualLayout>
                  <c:x val="0"/>
                  <c:y val="-0.31164901664145234"/>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9D8-43D9-893B-029E72CDBE41}"/>
                </c:ext>
              </c:extLst>
            </c:dLbl>
            <c:dLbl>
              <c:idx val="7"/>
              <c:layout>
                <c:manualLayout>
                  <c:x val="0"/>
                  <c:y val="-0.15885022692889561"/>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9D8-43D9-893B-029E72CDBE4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4.1529053806725242</c:v>
                </c:pt>
                <c:pt idx="1">
                  <c:v>5.1977104447826514</c:v>
                </c:pt>
                <c:pt idx="2">
                  <c:v>2.4130079451707274</c:v>
                </c:pt>
                <c:pt idx="3">
                  <c:v>1.7733080423366501</c:v>
                </c:pt>
                <c:pt idx="4">
                  <c:v>1.2288463863027543</c:v>
                </c:pt>
                <c:pt idx="5">
                  <c:v>3.1701577185533023</c:v>
                </c:pt>
                <c:pt idx="6">
                  <c:v>1.3755839151286227</c:v>
                </c:pt>
                <c:pt idx="7">
                  <c:v>1.3175908301066079</c:v>
                </c:pt>
              </c:numCache>
            </c:numRef>
          </c:val>
          <c:extLst>
            <c:ext xmlns:c16="http://schemas.microsoft.com/office/drawing/2014/chart" uri="{C3380CC4-5D6E-409C-BE32-E72D297353CC}">
              <c16:uniqueId val="{00000007-39D8-43D9-893B-029E72CDBE41}"/>
            </c:ext>
          </c:extLst>
        </c:ser>
        <c:dLbls>
          <c:showLegendKey val="0"/>
          <c:showVal val="0"/>
          <c:showCatName val="0"/>
          <c:showSerName val="0"/>
          <c:showPercent val="0"/>
          <c:showBubbleSize val="0"/>
        </c:dLbls>
        <c:gapWidth val="80"/>
        <c:overlap val="100"/>
        <c:axId val="601371344"/>
        <c:axId val="1"/>
      </c:barChart>
      <c:catAx>
        <c:axId val="60137134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1977104447826514"/>
          <c:min val="0"/>
        </c:scaling>
        <c:delete val="1"/>
        <c:axPos val="l"/>
        <c:numFmt formatCode="General" sourceLinked="1"/>
        <c:majorTickMark val="out"/>
        <c:minorTickMark val="none"/>
        <c:tickLblPos val="nextTo"/>
        <c:crossAx val="60137134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884272997032642E-2"/>
          <c:y val="5.5734190782422297E-2"/>
          <c:w val="0.90563798219584568"/>
          <c:h val="0.88853161843515538"/>
        </c:manualLayout>
      </c:layout>
      <c:barChart>
        <c:barDir val="col"/>
        <c:grouping val="stacked"/>
        <c:varyColors val="0"/>
        <c:ser>
          <c:idx val="0"/>
          <c:order val="0"/>
          <c:spPr>
            <a:solidFill>
              <a:srgbClr val="D6D7D9"/>
            </a:solidFill>
            <a:ln>
              <a:noFill/>
            </a:ln>
          </c:spPr>
          <c:invertIfNegative val="0"/>
          <c:dLbls>
            <c:dLbl>
              <c:idx val="0"/>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0E-4A43-AB7C-9792C6081BBF}"/>
                </c:ext>
              </c:extLst>
            </c:dLbl>
            <c:dLbl>
              <c:idx val="1"/>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0E-4A43-AB7C-9792C6081BBF}"/>
                </c:ext>
              </c:extLst>
            </c:dLbl>
            <c:dLbl>
              <c:idx val="2"/>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0E-4A43-AB7C-9792C6081BB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22.104833476389924</c:v>
                </c:pt>
                <c:pt idx="1">
                  <c:v>16.167741193791173</c:v>
                </c:pt>
                <c:pt idx="2">
                  <c:v>11.11044278560334</c:v>
                </c:pt>
              </c:numCache>
            </c:numRef>
          </c:val>
          <c:extLst>
            <c:ext xmlns:c16="http://schemas.microsoft.com/office/drawing/2014/chart" uri="{C3380CC4-5D6E-409C-BE32-E72D297353CC}">
              <c16:uniqueId val="{00000003-EB0E-4A43-AB7C-9792C6081BBF}"/>
            </c:ext>
          </c:extLst>
        </c:ser>
        <c:dLbls>
          <c:showLegendKey val="0"/>
          <c:showVal val="0"/>
          <c:showCatName val="0"/>
          <c:showSerName val="0"/>
          <c:showPercent val="0"/>
          <c:showBubbleSize val="0"/>
        </c:dLbls>
        <c:gapWidth val="80"/>
        <c:overlap val="100"/>
        <c:axId val="1717336176"/>
        <c:axId val="1"/>
      </c:barChart>
      <c:catAx>
        <c:axId val="171733617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2.104833476389924"/>
          <c:min val="0"/>
        </c:scaling>
        <c:delete val="1"/>
        <c:axPos val="l"/>
        <c:numFmt formatCode="General" sourceLinked="1"/>
        <c:majorTickMark val="out"/>
        <c:minorTickMark val="none"/>
        <c:tickLblPos val="nextTo"/>
        <c:crossAx val="1717336176"/>
        <c:crosses val="min"/>
        <c:crossBetween val="between"/>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519125683060107E-2"/>
          <c:y val="0.14133900106269925"/>
          <c:w val="0.90027322404371579"/>
          <c:h val="0.80340063761955371"/>
        </c:manualLayout>
      </c:layout>
      <c:barChart>
        <c:barDir val="col"/>
        <c:grouping val="stacked"/>
        <c:varyColors val="0"/>
        <c:ser>
          <c:idx val="0"/>
          <c:order val="0"/>
          <c:spPr>
            <a:solidFill>
              <a:srgbClr val="FFFF00"/>
            </a:solidFill>
            <a:ln>
              <a:noFill/>
            </a:ln>
          </c:spPr>
          <c:invertIfNegative val="0"/>
          <c:dLbls>
            <c:dLbl>
              <c:idx val="0"/>
              <c:layout>
                <c:manualLayout>
                  <c:x val="0"/>
                  <c:y val="-0.4718384697130712"/>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52C-4CEB-BB3B-1FE1C8FA586D}"/>
                </c:ext>
              </c:extLst>
            </c:dLbl>
            <c:dLbl>
              <c:idx val="2"/>
              <c:layout>
                <c:manualLayout>
                  <c:x val="0"/>
                  <c:y val="-0.23060573857598299"/>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52C-4CEB-BB3B-1FE1C8FA586D}"/>
                </c:ext>
              </c:extLst>
            </c:dLbl>
            <c:dLbl>
              <c:idx val="3"/>
              <c:layout>
                <c:manualLayout>
                  <c:x val="0"/>
                  <c:y val="-0.17003188097768332"/>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52C-4CEB-BB3B-1FE1C8FA586D}"/>
                </c:ext>
              </c:extLst>
            </c:dLbl>
            <c:dLbl>
              <c:idx val="4"/>
              <c:layout>
                <c:manualLayout>
                  <c:x val="0"/>
                  <c:y val="-8.8204038257173226E-2"/>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52C-4CEB-BB3B-1FE1C8FA586D}"/>
                </c:ext>
              </c:extLst>
            </c:dLbl>
            <c:dLbl>
              <c:idx val="5"/>
              <c:layout>
                <c:manualLayout>
                  <c:x val="0"/>
                  <c:y val="-0.17321997874601489"/>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52C-4CEB-BB3B-1FE1C8FA586D}"/>
                </c:ext>
              </c:extLst>
            </c:dLbl>
            <c:dLbl>
              <c:idx val="6"/>
              <c:layout>
                <c:manualLayout>
                  <c:x val="0"/>
                  <c:y val="-8.7141339001062704E-2"/>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52C-4CEB-BB3B-1FE1C8FA586D}"/>
                </c:ext>
              </c:extLst>
            </c:dLbl>
            <c:dLbl>
              <c:idx val="7"/>
              <c:layout>
                <c:manualLayout>
                  <c:x val="3.6202185792349725E-2"/>
                  <c:y val="-9.8831030818278431E-2"/>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52C-4CEB-BB3B-1FE1C8FA58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3.738390725600603</c:v>
                </c:pt>
                <c:pt idx="1">
                  <c:v>1.266802825535646</c:v>
                </c:pt>
                <c:pt idx="2">
                  <c:v>0.71682660506464968</c:v>
                </c:pt>
                <c:pt idx="3">
                  <c:v>0.33332627788489022</c:v>
                </c:pt>
                <c:pt idx="4">
                  <c:v>0.16140873741322892</c:v>
                </c:pt>
                <c:pt idx="5">
                  <c:v>0.31123687084127005</c:v>
                </c:pt>
                <c:pt idx="6">
                  <c:v>0.15997126900526648</c:v>
                </c:pt>
                <c:pt idx="7">
                  <c:v>0.26643649021387761</c:v>
                </c:pt>
              </c:numCache>
            </c:numRef>
          </c:val>
          <c:extLst>
            <c:ext xmlns:c16="http://schemas.microsoft.com/office/drawing/2014/chart" uri="{C3380CC4-5D6E-409C-BE32-E72D297353CC}">
              <c16:uniqueId val="{00000007-B52C-4CEB-BB3B-1FE1C8FA586D}"/>
            </c:ext>
          </c:extLst>
        </c:ser>
        <c:dLbls>
          <c:showLegendKey val="0"/>
          <c:showVal val="0"/>
          <c:showCatName val="0"/>
          <c:showSerName val="0"/>
          <c:showPercent val="0"/>
          <c:showBubbleSize val="0"/>
        </c:dLbls>
        <c:gapWidth val="80"/>
        <c:overlap val="100"/>
        <c:axId val="659261200"/>
        <c:axId val="1"/>
      </c:barChart>
      <c:catAx>
        <c:axId val="6592612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738390725600603"/>
          <c:min val="0"/>
        </c:scaling>
        <c:delete val="1"/>
        <c:axPos val="l"/>
        <c:numFmt formatCode="General" sourceLinked="1"/>
        <c:majorTickMark val="out"/>
        <c:minorTickMark val="none"/>
        <c:tickLblPos val="nextTo"/>
        <c:crossAx val="659261200"/>
        <c:crosses val="min"/>
        <c:crossBetween val="between"/>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086051353226928E-2"/>
          <c:y val="0.14133900106269925"/>
          <c:w val="0.9278278972935462"/>
          <c:h val="0.80340063761955371"/>
        </c:manualLayout>
      </c:layout>
      <c:barChart>
        <c:barDir val="col"/>
        <c:grouping val="stacked"/>
        <c:varyColors val="0"/>
        <c:ser>
          <c:idx val="0"/>
          <c:order val="0"/>
          <c:spPr>
            <a:solidFill>
              <a:srgbClr val="161C4C"/>
            </a:solidFill>
            <a:ln>
              <a:noFill/>
            </a:ln>
          </c:spPr>
          <c:invertIfNegative val="0"/>
          <c:dLbls>
            <c:dLbl>
              <c:idx val="0"/>
              <c:layout>
                <c:manualLayout>
                  <c:x val="0"/>
                  <c:y val="-0.35600425079702447"/>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1FC-4589-BA77-30E39172E675}"/>
                </c:ext>
              </c:extLst>
            </c:dLbl>
            <c:dLbl>
              <c:idx val="1"/>
              <c:layout>
                <c:manualLayout>
                  <c:x val="0"/>
                  <c:y val="-0.29330499468650373"/>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1FC-4589-BA77-30E39172E675}"/>
                </c:ext>
              </c:extLst>
            </c:dLbl>
            <c:dLbl>
              <c:idx val="2"/>
              <c:layout>
                <c:manualLayout>
                  <c:x val="0"/>
                  <c:y val="-0.40170031880977686"/>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1FC-4589-BA77-30E39172E675}"/>
                </c:ext>
              </c:extLst>
            </c:dLbl>
            <c:dLbl>
              <c:idx val="3"/>
              <c:layout>
                <c:manualLayout>
                  <c:x val="0"/>
                  <c:y val="-0.4718384697130712"/>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1FC-4589-BA77-30E39172E675}"/>
                </c:ext>
              </c:extLst>
            </c:dLbl>
            <c:dLbl>
              <c:idx val="4"/>
              <c:layout>
                <c:manualLayout>
                  <c:x val="0"/>
                  <c:y val="-0.37300743889479276"/>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1FC-4589-BA77-30E39172E675}"/>
                </c:ext>
              </c:extLst>
            </c:dLbl>
            <c:dLbl>
              <c:idx val="5"/>
              <c:layout>
                <c:manualLayout>
                  <c:x val="0"/>
                  <c:y val="-0.42507970244420828"/>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1FC-4589-BA77-30E39172E675}"/>
                </c:ext>
              </c:extLst>
            </c:dLbl>
            <c:dLbl>
              <c:idx val="6"/>
              <c:layout>
                <c:manualLayout>
                  <c:x val="3.5392088827203329E-2"/>
                  <c:y val="-0.43889479277364507"/>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1FC-4589-BA77-30E39172E675}"/>
                </c:ext>
              </c:extLst>
            </c:dLbl>
            <c:dLbl>
              <c:idx val="7"/>
              <c:layout>
                <c:manualLayout>
                  <c:x val="0"/>
                  <c:y val="-0.34218916046758768"/>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1FC-4589-BA77-30E39172E6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2.0507920192471842</c:v>
                </c:pt>
                <c:pt idx="1">
                  <c:v>1.601048156275275</c:v>
                </c:pt>
                <c:pt idx="2">
                  <c:v>2.3836507783831657</c:v>
                </c:pt>
                <c:pt idx="3">
                  <c:v>2.8815172485145353</c:v>
                </c:pt>
                <c:pt idx="4">
                  <c:v>2.1708855514769221</c:v>
                </c:pt>
                <c:pt idx="5">
                  <c:v>2.5416700617961645</c:v>
                </c:pt>
                <c:pt idx="6">
                  <c:v>2.6411226244020538</c:v>
                </c:pt>
                <c:pt idx="7">
                  <c:v>1.9496126579112341</c:v>
                </c:pt>
              </c:numCache>
            </c:numRef>
          </c:val>
          <c:extLst>
            <c:ext xmlns:c16="http://schemas.microsoft.com/office/drawing/2014/chart" uri="{C3380CC4-5D6E-409C-BE32-E72D297353CC}">
              <c16:uniqueId val="{00000008-B1FC-4589-BA77-30E39172E675}"/>
            </c:ext>
          </c:extLst>
        </c:ser>
        <c:dLbls>
          <c:showLegendKey val="0"/>
          <c:showVal val="0"/>
          <c:showCatName val="0"/>
          <c:showSerName val="0"/>
          <c:showPercent val="0"/>
          <c:showBubbleSize val="0"/>
        </c:dLbls>
        <c:gapWidth val="80"/>
        <c:overlap val="100"/>
        <c:axId val="1717371536"/>
        <c:axId val="1"/>
      </c:barChart>
      <c:catAx>
        <c:axId val="17173715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8815172485145353"/>
          <c:min val="0"/>
        </c:scaling>
        <c:delete val="1"/>
        <c:axPos val="l"/>
        <c:numFmt formatCode="General" sourceLinked="1"/>
        <c:majorTickMark val="out"/>
        <c:minorTickMark val="none"/>
        <c:tickLblPos val="nextTo"/>
        <c:crossAx val="1717371536"/>
        <c:crosses val="min"/>
        <c:crossBetween val="between"/>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461538461538464E-2"/>
          <c:y val="0.18945868945868946"/>
          <c:w val="0.92377622377622381"/>
          <c:h val="0.73646723646723644"/>
        </c:manualLayout>
      </c:layout>
      <c:barChart>
        <c:barDir val="col"/>
        <c:grouping val="stacked"/>
        <c:varyColors val="0"/>
        <c:ser>
          <c:idx val="0"/>
          <c:order val="0"/>
          <c:spPr>
            <a:solidFill>
              <a:srgbClr val="94C11F"/>
            </a:solidFill>
            <a:ln>
              <a:noFill/>
            </a:ln>
          </c:spPr>
          <c:invertIfNegative val="0"/>
          <c:dLbls>
            <c:dLbl>
              <c:idx val="0"/>
              <c:layout>
                <c:manualLayout>
                  <c:x val="0"/>
                  <c:y val="-0.10683760683760683"/>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525-422B-B694-82A6D824ECE7}"/>
                </c:ext>
              </c:extLst>
            </c:dLbl>
            <c:dLbl>
              <c:idx val="1"/>
              <c:layout>
                <c:manualLayout>
                  <c:x val="-3.7762237762237763E-2"/>
                  <c:y val="-0.22507122507122507"/>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25-422B-B694-82A6D824ECE7}"/>
                </c:ext>
              </c:extLst>
            </c:dLbl>
            <c:dLbl>
              <c:idx val="2"/>
              <c:layout>
                <c:manualLayout>
                  <c:x val="0"/>
                  <c:y val="-0.15384615384615385"/>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525-422B-B694-82A6D824ECE7}"/>
                </c:ext>
              </c:extLst>
            </c:dLbl>
            <c:dLbl>
              <c:idx val="4"/>
              <c:layout>
                <c:manualLayout>
                  <c:x val="0"/>
                  <c:y val="-0.46296296296296297"/>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525-422B-B694-82A6D824ECE7}"/>
                </c:ext>
              </c:extLst>
            </c:dLbl>
            <c:dLbl>
              <c:idx val="5"/>
              <c:layout>
                <c:manualLayout>
                  <c:x val="0"/>
                  <c:y val="-0.15384615384615385"/>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525-422B-B694-82A6D824ECE7}"/>
                </c:ext>
              </c:extLst>
            </c:dLbl>
            <c:dLbl>
              <c:idx val="6"/>
              <c:layout>
                <c:manualLayout>
                  <c:x val="0"/>
                  <c:y val="-0.38603988603988604"/>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525-422B-B694-82A6D824ECE7}"/>
                </c:ext>
              </c:extLst>
            </c:dLbl>
            <c:dLbl>
              <c:idx val="7"/>
              <c:layout>
                <c:manualLayout>
                  <c:x val="0"/>
                  <c:y val="-0.24501424501424501"/>
                </c:manualLayout>
              </c:layout>
              <c:numFmt formatCode="#,##0.0&quot;%&quot;;&quot;-&quot;#,##0.0&quot;%&quot;" sourceLinked="0"/>
              <c:spPr>
                <a:noFill/>
                <a:ln>
                  <a:noFill/>
                </a:ln>
              </c:spPr>
              <c:txPr>
                <a:bodyPr wrap="none"/>
                <a:lstStyle/>
                <a:p>
                  <a:pPr>
                    <a:defRPr sz="1100" b="1">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525-422B-B694-82A6D824EC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0.12022058428587258</c:v>
                </c:pt>
                <c:pt idx="1">
                  <c:v>0.27659224147895928</c:v>
                </c:pt>
                <c:pt idx="2">
                  <c:v>0.4297262306170388</c:v>
                </c:pt>
                <c:pt idx="3">
                  <c:v>0.65152774840653516</c:v>
                </c:pt>
                <c:pt idx="4">
                  <c:v>2.6367671935948893</c:v>
                </c:pt>
                <c:pt idx="5">
                  <c:v>0.42089447183543949</c:v>
                </c:pt>
                <c:pt idx="6">
                  <c:v>2.0932798044821759</c:v>
                </c:pt>
                <c:pt idx="7">
                  <c:v>1.0749338003720319</c:v>
                </c:pt>
              </c:numCache>
            </c:numRef>
          </c:val>
          <c:extLst>
            <c:ext xmlns:c16="http://schemas.microsoft.com/office/drawing/2014/chart" uri="{C3380CC4-5D6E-409C-BE32-E72D297353CC}">
              <c16:uniqueId val="{00000007-A525-422B-B694-82A6D824ECE7}"/>
            </c:ext>
          </c:extLst>
        </c:ser>
        <c:dLbls>
          <c:showLegendKey val="0"/>
          <c:showVal val="0"/>
          <c:showCatName val="0"/>
          <c:showSerName val="0"/>
          <c:showPercent val="0"/>
          <c:showBubbleSize val="0"/>
        </c:dLbls>
        <c:gapWidth val="80"/>
        <c:overlap val="100"/>
        <c:axId val="608300848"/>
        <c:axId val="1"/>
      </c:barChart>
      <c:catAx>
        <c:axId val="60830084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6367671935948893"/>
          <c:min val="0"/>
        </c:scaling>
        <c:delete val="1"/>
        <c:axPos val="l"/>
        <c:numFmt formatCode="General" sourceLinked="1"/>
        <c:majorTickMark val="out"/>
        <c:minorTickMark val="none"/>
        <c:tickLblPos val="nextTo"/>
        <c:crossAx val="608300848"/>
        <c:crosses val="min"/>
        <c:crossBetween val="between"/>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54993783671778E-2"/>
          <c:y val="0.13641025641025642"/>
          <c:w val="0.95690012432656446"/>
          <c:h val="0.81025641025641026"/>
        </c:manualLayout>
      </c:layout>
      <c:barChart>
        <c:barDir val="col"/>
        <c:grouping val="stacked"/>
        <c:varyColors val="0"/>
        <c:ser>
          <c:idx val="0"/>
          <c:order val="0"/>
          <c:spPr>
            <a:solidFill>
              <a:srgbClr val="EC6224"/>
            </a:solidFill>
            <a:ln>
              <a:noFill/>
            </a:ln>
          </c:spPr>
          <c:invertIfNegative val="0"/>
          <c:dLbls>
            <c:dLbl>
              <c:idx val="0"/>
              <c:layout>
                <c:manualLayout>
                  <c:x val="0"/>
                  <c:y val="-0.2994871794871795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C22-41F9-8A11-0B66B644FC09}"/>
                </c:ext>
              </c:extLst>
            </c:dLbl>
            <c:dLbl>
              <c:idx val="1"/>
              <c:layout>
                <c:manualLayout>
                  <c:x val="0"/>
                  <c:y val="-0.2933333333333333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C22-41F9-8A11-0B66B644FC09}"/>
                </c:ext>
              </c:extLst>
            </c:dLbl>
            <c:dLbl>
              <c:idx val="2"/>
              <c:layout>
                <c:manualLayout>
                  <c:x val="0"/>
                  <c:y val="-0.3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22-41F9-8A11-0B66B644FC09}"/>
                </c:ext>
              </c:extLst>
            </c:dLbl>
            <c:dLbl>
              <c:idx val="3"/>
              <c:layout>
                <c:manualLayout>
                  <c:x val="0"/>
                  <c:y val="-0.3825641025641025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C22-41F9-8A11-0B66B644FC09}"/>
                </c:ext>
              </c:extLst>
            </c:dLbl>
            <c:dLbl>
              <c:idx val="4"/>
              <c:layout>
                <c:manualLayout>
                  <c:x val="0"/>
                  <c:y val="-0.4379487179487179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C22-41F9-8A11-0B66B644FC09}"/>
                </c:ext>
              </c:extLst>
            </c:dLbl>
            <c:dLbl>
              <c:idx val="5"/>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C22-41F9-8A11-0B66B644FC09}"/>
                </c:ext>
              </c:extLst>
            </c:dLbl>
            <c:dLbl>
              <c:idx val="6"/>
              <c:layout>
                <c:manualLayout>
                  <c:x val="0"/>
                  <c:y val="-0.4205128205128205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C22-41F9-8A11-0B66B644FC09}"/>
                </c:ext>
              </c:extLst>
            </c:dLbl>
            <c:dLbl>
              <c:idx val="7"/>
              <c:layout>
                <c:manualLayout>
                  <c:x val="0"/>
                  <c:y val="-0.3333333333333333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C22-41F9-8A11-0B66B644FC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16.235343062416181</c:v>
                </c:pt>
                <c:pt idx="1">
                  <c:v>15.822775234956632</c:v>
                </c:pt>
                <c:pt idx="2">
                  <c:v>20.530564379044627</c:v>
                </c:pt>
                <c:pt idx="3">
                  <c:v>22.104833476389924</c:v>
                </c:pt>
                <c:pt idx="4">
                  <c:v>25.954851517565018</c:v>
                </c:pt>
                <c:pt idx="5">
                  <c:v>28.392110867735337</c:v>
                </c:pt>
                <c:pt idx="6">
                  <c:v>24.684026756839934</c:v>
                </c:pt>
                <c:pt idx="7">
                  <c:v>18.63105117930715</c:v>
                </c:pt>
              </c:numCache>
            </c:numRef>
          </c:val>
          <c:extLst>
            <c:ext xmlns:c16="http://schemas.microsoft.com/office/drawing/2014/chart" uri="{C3380CC4-5D6E-409C-BE32-E72D297353CC}">
              <c16:uniqueId val="{00000008-3C22-41F9-8A11-0B66B644FC09}"/>
            </c:ext>
          </c:extLst>
        </c:ser>
        <c:dLbls>
          <c:showLegendKey val="0"/>
          <c:showVal val="0"/>
          <c:showCatName val="0"/>
          <c:showSerName val="0"/>
          <c:showPercent val="0"/>
          <c:showBubbleSize val="0"/>
        </c:dLbls>
        <c:gapWidth val="80"/>
        <c:overlap val="100"/>
        <c:axId val="601373008"/>
        <c:axId val="1"/>
      </c:barChart>
      <c:catAx>
        <c:axId val="6013730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8.392110867735337"/>
          <c:min val="0"/>
        </c:scaling>
        <c:delete val="1"/>
        <c:axPos val="l"/>
        <c:numFmt formatCode="General" sourceLinked="1"/>
        <c:majorTickMark val="out"/>
        <c:minorTickMark val="none"/>
        <c:tickLblPos val="nextTo"/>
        <c:crossAx val="601373008"/>
        <c:crosses val="min"/>
        <c:crossBetween val="between"/>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54993783671778E-2"/>
          <c:y val="0.24448529411764705"/>
          <c:w val="0.95690012432656446"/>
          <c:h val="0.52022058823529416"/>
        </c:manualLayout>
      </c:layout>
      <c:barChart>
        <c:barDir val="col"/>
        <c:grouping val="stacked"/>
        <c:varyColors val="0"/>
        <c:ser>
          <c:idx val="0"/>
          <c:order val="0"/>
          <c:spPr>
            <a:solidFill>
              <a:srgbClr val="EC6224"/>
            </a:solidFill>
            <a:ln>
              <a:noFill/>
            </a:ln>
          </c:spPr>
          <c:invertIfNegative val="0"/>
          <c:dLbls>
            <c:dLbl>
              <c:idx val="0"/>
              <c:layout>
                <c:manualLayout>
                  <c:x val="0"/>
                  <c:y val="-0.1746323529411764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D92-4AE5-84ED-4F7588759ABD}"/>
                </c:ext>
              </c:extLst>
            </c:dLbl>
            <c:dLbl>
              <c:idx val="1"/>
              <c:layout>
                <c:manualLayout>
                  <c:x val="0"/>
                  <c:y val="-0.1305147058823529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D92-4AE5-84ED-4F7588759ABD}"/>
                </c:ext>
              </c:extLst>
            </c:dLbl>
            <c:dLbl>
              <c:idx val="2"/>
              <c:layout>
                <c:manualLayout>
                  <c:x val="0"/>
                  <c:y val="-0.1617647058823529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D92-4AE5-84ED-4F7588759ABD}"/>
                </c:ext>
              </c:extLst>
            </c:dLbl>
            <c:dLbl>
              <c:idx val="3"/>
              <c:layout>
                <c:manualLayout>
                  <c:x val="0"/>
                  <c:y val="-0.1709558823529411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D92-4AE5-84ED-4F7588759ABD}"/>
                </c:ext>
              </c:extLst>
            </c:dLbl>
            <c:dLbl>
              <c:idx val="4"/>
              <c:layout>
                <c:manualLayout>
                  <c:x val="0"/>
                  <c:y val="-0.1893382352941176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D92-4AE5-84ED-4F7588759ABD}"/>
                </c:ext>
              </c:extLst>
            </c:dLbl>
            <c:dLbl>
              <c:idx val="5"/>
              <c:layout>
                <c:manualLayout>
                  <c:x val="0"/>
                  <c:y val="-0.261029411764705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D92-4AE5-84ED-4F7588759ABD}"/>
                </c:ext>
              </c:extLst>
            </c:dLbl>
            <c:dLbl>
              <c:idx val="6"/>
              <c:layout>
                <c:manualLayout>
                  <c:x val="0"/>
                  <c:y val="-0.1801470588235294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D92-4AE5-84ED-4F7588759ABD}"/>
                </c:ext>
              </c:extLst>
            </c:dLbl>
            <c:dLbl>
              <c:idx val="7"/>
              <c:layout>
                <c:manualLayout>
                  <c:x val="0"/>
                  <c:y val="-0.2316176470588235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D92-4AE5-84ED-4F7588759A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-1.2452340740987999</c:v>
                </c:pt>
                <c:pt idx="1">
                  <c:v>-0.39633629428910966</c:v>
                </c:pt>
                <c:pt idx="2">
                  <c:v>0.81099966154402903</c:v>
                </c:pt>
                <c:pt idx="3">
                  <c:v>1.0040987494249838</c:v>
                </c:pt>
                <c:pt idx="4">
                  <c:v>1.3966942560362294</c:v>
                </c:pt>
                <c:pt idx="5">
                  <c:v>-3.0614815775713842</c:v>
                </c:pt>
                <c:pt idx="6">
                  <c:v>1.2106864983221999</c:v>
                </c:pt>
                <c:pt idx="7">
                  <c:v>2.2662338812850265</c:v>
                </c:pt>
              </c:numCache>
            </c:numRef>
          </c:val>
          <c:extLst>
            <c:ext xmlns:c16="http://schemas.microsoft.com/office/drawing/2014/chart" uri="{C3380CC4-5D6E-409C-BE32-E72D297353CC}">
              <c16:uniqueId val="{00000008-0D92-4AE5-84ED-4F7588759ABD}"/>
            </c:ext>
          </c:extLst>
        </c:ser>
        <c:dLbls>
          <c:showLegendKey val="0"/>
          <c:showVal val="0"/>
          <c:showCatName val="0"/>
          <c:showSerName val="0"/>
          <c:showPercent val="0"/>
          <c:showBubbleSize val="0"/>
        </c:dLbls>
        <c:gapWidth val="80"/>
        <c:overlap val="100"/>
        <c:axId val="1717369872"/>
        <c:axId val="1"/>
      </c:barChart>
      <c:catAx>
        <c:axId val="17173698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2662338812850265"/>
          <c:min val="-3.0614815775713842"/>
        </c:scaling>
        <c:delete val="1"/>
        <c:axPos val="l"/>
        <c:numFmt formatCode="General" sourceLinked="1"/>
        <c:majorTickMark val="out"/>
        <c:minorTickMark val="none"/>
        <c:tickLblPos val="nextTo"/>
        <c:crossAx val="1717369872"/>
        <c:crosses val="min"/>
        <c:crossBetween val="between"/>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43112346169116E-2"/>
          <c:y val="0.13641025641025642"/>
          <c:w val="0.95871377530766178"/>
          <c:h val="0.81025641025641026"/>
        </c:manualLayout>
      </c:layout>
      <c:barChart>
        <c:barDir val="col"/>
        <c:grouping val="stacked"/>
        <c:varyColors val="0"/>
        <c:ser>
          <c:idx val="0"/>
          <c:order val="0"/>
          <c:spPr>
            <a:solidFill>
              <a:srgbClr val="00AE41"/>
            </a:solidFill>
            <a:ln>
              <a:noFill/>
            </a:ln>
          </c:spPr>
          <c:invertIfNegative val="0"/>
          <c:dLbls>
            <c:dLbl>
              <c:idx val="0"/>
              <c:layout>
                <c:manualLayout>
                  <c:x val="0"/>
                  <c:y val="-0.4297435897435897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8E5-46B6-BA19-7CAD4ABF6FCE}"/>
                </c:ext>
              </c:extLst>
            </c:dLbl>
            <c:dLbl>
              <c:idx val="1"/>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8E5-46B6-BA19-7CAD4ABF6FCE}"/>
                </c:ext>
              </c:extLst>
            </c:dLbl>
            <c:dLbl>
              <c:idx val="2"/>
              <c:layout>
                <c:manualLayout>
                  <c:x val="0"/>
                  <c:y val="-0.2820512820512820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8E5-46B6-BA19-7CAD4ABF6FCE}"/>
                </c:ext>
              </c:extLst>
            </c:dLbl>
            <c:dLbl>
              <c:idx val="3"/>
              <c:layout>
                <c:manualLayout>
                  <c:x val="0"/>
                  <c:y val="-0.3794871794871794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8E5-46B6-BA19-7CAD4ABF6FCE}"/>
                </c:ext>
              </c:extLst>
            </c:dLbl>
            <c:dLbl>
              <c:idx val="4"/>
              <c:layout>
                <c:manualLayout>
                  <c:x val="0"/>
                  <c:y val="-0.3333333333333333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8E5-46B6-BA19-7CAD4ABF6FCE}"/>
                </c:ext>
              </c:extLst>
            </c:dLbl>
            <c:dLbl>
              <c:idx val="5"/>
              <c:layout>
                <c:manualLayout>
                  <c:x val="0"/>
                  <c:y val="-0.448205128205128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8E5-46B6-BA19-7CAD4ABF6FCE}"/>
                </c:ext>
              </c:extLst>
            </c:dLbl>
            <c:dLbl>
              <c:idx val="6"/>
              <c:layout>
                <c:manualLayout>
                  <c:x val="0"/>
                  <c:y val="-0.2871794871794871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8E5-46B6-BA19-7CAD4ABF6FCE}"/>
                </c:ext>
              </c:extLst>
            </c:dLbl>
            <c:dLbl>
              <c:idx val="7"/>
              <c:layout>
                <c:manualLayout>
                  <c:x val="0"/>
                  <c:y val="-0.2943589743589743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8E5-46B6-BA19-7CAD4ABF6FC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18.819123153315534</c:v>
                </c:pt>
                <c:pt idx="1">
                  <c:v>21.019579935407069</c:v>
                </c:pt>
                <c:pt idx="2">
                  <c:v>11.115821809074905</c:v>
                </c:pt>
                <c:pt idx="3">
                  <c:v>16.167741193791173</c:v>
                </c:pt>
                <c:pt idx="4">
                  <c:v>13.783483464241373</c:v>
                </c:pt>
                <c:pt idx="5">
                  <c:v>19.739420991840976</c:v>
                </c:pt>
                <c:pt idx="6">
                  <c:v>11.39170413911607</c:v>
                </c:pt>
                <c:pt idx="7">
                  <c:v>11.760629464179127</c:v>
                </c:pt>
              </c:numCache>
            </c:numRef>
          </c:val>
          <c:extLst>
            <c:ext xmlns:c16="http://schemas.microsoft.com/office/drawing/2014/chart" uri="{C3380CC4-5D6E-409C-BE32-E72D297353CC}">
              <c16:uniqueId val="{00000008-C8E5-46B6-BA19-7CAD4ABF6FCE}"/>
            </c:ext>
          </c:extLst>
        </c:ser>
        <c:dLbls>
          <c:showLegendKey val="0"/>
          <c:showVal val="0"/>
          <c:showCatName val="0"/>
          <c:showSerName val="0"/>
          <c:showPercent val="0"/>
          <c:showBubbleSize val="0"/>
        </c:dLbls>
        <c:gapWidth val="80"/>
        <c:overlap val="100"/>
        <c:axId val="523844448"/>
        <c:axId val="1"/>
      </c:barChart>
      <c:catAx>
        <c:axId val="52384444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1.019579935407069"/>
          <c:min val="0"/>
        </c:scaling>
        <c:delete val="1"/>
        <c:axPos val="l"/>
        <c:numFmt formatCode="General" sourceLinked="1"/>
        <c:majorTickMark val="out"/>
        <c:minorTickMark val="none"/>
        <c:tickLblPos val="nextTo"/>
        <c:crossAx val="523844448"/>
        <c:crosses val="min"/>
        <c:crossBetween val="between"/>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43112346169116E-2"/>
          <c:y val="0.20684292379471228"/>
          <c:w val="0.95871377530766178"/>
          <c:h val="0.7122861586314152"/>
        </c:manualLayout>
      </c:layout>
      <c:barChart>
        <c:barDir val="col"/>
        <c:grouping val="stacked"/>
        <c:varyColors val="0"/>
        <c:ser>
          <c:idx val="0"/>
          <c:order val="0"/>
          <c:spPr>
            <a:solidFill>
              <a:srgbClr val="00AE41"/>
            </a:solidFill>
            <a:ln>
              <a:noFill/>
            </a:ln>
          </c:spPr>
          <c:invertIfNegative val="0"/>
          <c:dLbls>
            <c:dLbl>
              <c:idx val="0"/>
              <c:layout>
                <c:manualLayout>
                  <c:x val="0"/>
                  <c:y val="-0.340590979782270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5AA-4383-BEC9-1CD991171384}"/>
                </c:ext>
              </c:extLst>
            </c:dLbl>
            <c:dLbl>
              <c:idx val="1"/>
              <c:layout>
                <c:manualLayout>
                  <c:x val="0"/>
                  <c:y val="-0.3125972006220839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5AA-4383-BEC9-1CD991171384}"/>
                </c:ext>
              </c:extLst>
            </c:dLbl>
            <c:dLbl>
              <c:idx val="2"/>
              <c:layout>
                <c:manualLayout>
                  <c:x val="0"/>
                  <c:y val="-0.3639191290824261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5AA-4383-BEC9-1CD991171384}"/>
                </c:ext>
              </c:extLst>
            </c:dLbl>
            <c:dLbl>
              <c:idx val="3"/>
              <c:layout>
                <c:manualLayout>
                  <c:x val="0"/>
                  <c:y val="-0.314152410575427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5AA-4383-BEC9-1CD991171384}"/>
                </c:ext>
              </c:extLst>
            </c:dLbl>
            <c:dLbl>
              <c:idx val="4"/>
              <c:layout>
                <c:manualLayout>
                  <c:x val="0"/>
                  <c:y val="-0.2519440124416796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5AA-4383-BEC9-1CD991171384}"/>
                </c:ext>
              </c:extLst>
            </c:dLbl>
            <c:dLbl>
              <c:idx val="5"/>
              <c:layout>
                <c:manualLayout>
                  <c:x val="0"/>
                  <c:y val="-0.4587869362363919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5AA-4383-BEC9-1CD991171384}"/>
                </c:ext>
              </c:extLst>
            </c:dLbl>
            <c:dLbl>
              <c:idx val="6"/>
              <c:layout>
                <c:manualLayout>
                  <c:x val="0"/>
                  <c:y val="-0.2597200622083981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5AA-4383-BEC9-1CD991171384}"/>
                </c:ext>
              </c:extLst>
            </c:dLbl>
            <c:dLbl>
              <c:idx val="7"/>
              <c:layout>
                <c:manualLayout>
                  <c:x val="0"/>
                  <c:y val="-0.2643856920684292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5AA-4383-BEC9-1CD9911713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3.1894077310007543</c:v>
                </c:pt>
                <c:pt idx="1">
                  <c:v>2.8156866283378186</c:v>
                </c:pt>
                <c:pt idx="2">
                  <c:v>3.4969454544256759</c:v>
                </c:pt>
                <c:pt idx="3">
                  <c:v>2.8378444180242672</c:v>
                </c:pt>
                <c:pt idx="4">
                  <c:v>2.0115191476338863</c:v>
                </c:pt>
                <c:pt idx="5">
                  <c:v>4.7720600965969613</c:v>
                </c:pt>
                <c:pt idx="6">
                  <c:v>2.1155953331460005</c:v>
                </c:pt>
                <c:pt idx="7">
                  <c:v>2.1549472650507329</c:v>
                </c:pt>
              </c:numCache>
            </c:numRef>
          </c:val>
          <c:extLst>
            <c:ext xmlns:c16="http://schemas.microsoft.com/office/drawing/2014/chart" uri="{C3380CC4-5D6E-409C-BE32-E72D297353CC}">
              <c16:uniqueId val="{00000008-F5AA-4383-BEC9-1CD991171384}"/>
            </c:ext>
          </c:extLst>
        </c:ser>
        <c:dLbls>
          <c:showLegendKey val="0"/>
          <c:showVal val="0"/>
          <c:showCatName val="0"/>
          <c:showSerName val="0"/>
          <c:showPercent val="0"/>
          <c:showBubbleSize val="0"/>
        </c:dLbls>
        <c:gapWidth val="80"/>
        <c:overlap val="100"/>
        <c:axId val="596460800"/>
        <c:axId val="1"/>
      </c:barChart>
      <c:catAx>
        <c:axId val="5964608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7720600965969613"/>
          <c:min val="0"/>
        </c:scaling>
        <c:delete val="1"/>
        <c:axPos val="l"/>
        <c:numFmt formatCode="General" sourceLinked="1"/>
        <c:majorTickMark val="out"/>
        <c:minorTickMark val="none"/>
        <c:tickLblPos val="nextTo"/>
        <c:crossAx val="596460800"/>
        <c:crosses val="min"/>
        <c:crossBetween val="between"/>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12820512820513E-2"/>
          <c:y val="0.13641025641025642"/>
          <c:w val="0.95897435897435901"/>
          <c:h val="0.81025641025641026"/>
        </c:manualLayout>
      </c:layout>
      <c:barChart>
        <c:barDir val="col"/>
        <c:grouping val="stacked"/>
        <c:varyColors val="0"/>
        <c:ser>
          <c:idx val="0"/>
          <c:order val="0"/>
          <c:spPr>
            <a:solidFill>
              <a:srgbClr val="014377"/>
            </a:solidFill>
            <a:ln>
              <a:noFill/>
            </a:ln>
          </c:spPr>
          <c:invertIfNegative val="0"/>
          <c:dLbls>
            <c:dLbl>
              <c:idx val="0"/>
              <c:layout>
                <c:manualLayout>
                  <c:x val="0"/>
                  <c:y val="-0.3035897435897436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2F3-402A-AD82-9AE020B7906A}"/>
                </c:ext>
              </c:extLst>
            </c:dLbl>
            <c:dLbl>
              <c:idx val="1"/>
              <c:layout>
                <c:manualLayout>
                  <c:x val="0"/>
                  <c:y val="-0.2943589743589743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F3-402A-AD82-9AE020B7906A}"/>
                </c:ext>
              </c:extLst>
            </c:dLbl>
            <c:dLbl>
              <c:idx val="2"/>
              <c:layout>
                <c:manualLayout>
                  <c:x val="0"/>
                  <c:y val="-0.4112820512820513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F3-402A-AD82-9AE020B7906A}"/>
                </c:ext>
              </c:extLst>
            </c:dLbl>
            <c:dLbl>
              <c:idx val="3"/>
              <c:layout>
                <c:manualLayout>
                  <c:x val="0"/>
                  <c:y val="-0.3702564102564102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F3-402A-AD82-9AE020B7906A}"/>
                </c:ext>
              </c:extLst>
            </c:dLbl>
            <c:dLbl>
              <c:idx val="4"/>
              <c:layout>
                <c:manualLayout>
                  <c:x val="0"/>
                  <c:y val="-0.3712820512820512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2F3-402A-AD82-9AE020B7906A}"/>
                </c:ext>
              </c:extLst>
            </c:dLbl>
            <c:dLbl>
              <c:idx val="5"/>
              <c:layout>
                <c:manualLayout>
                  <c:x val="0"/>
                  <c:y val="-0.2810256410256410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F3-402A-AD82-9AE020B7906A}"/>
                </c:ext>
              </c:extLst>
            </c:dLbl>
            <c:dLbl>
              <c:idx val="6"/>
              <c:layout>
                <c:manualLayout>
                  <c:x val="0"/>
                  <c:y val="-0.3671794871794871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2F3-402A-AD82-9AE020B7906A}"/>
                </c:ext>
              </c:extLst>
            </c:dLbl>
            <c:dLbl>
              <c:idx val="7"/>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F3-402A-AD82-9AE020B790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8.665903690001528</c:v>
                </c:pt>
                <c:pt idx="1">
                  <c:v>8.3276777948552514</c:v>
                </c:pt>
                <c:pt idx="2">
                  <c:v>12.619767746745197</c:v>
                </c:pt>
                <c:pt idx="3">
                  <c:v>11.11044278560334</c:v>
                </c:pt>
                <c:pt idx="4">
                  <c:v>11.135396651435279</c:v>
                </c:pt>
                <c:pt idx="5">
                  <c:v>7.8185658129499487</c:v>
                </c:pt>
                <c:pt idx="6">
                  <c:v>10.99691207690978</c:v>
                </c:pt>
                <c:pt idx="7">
                  <c:v>14.847288456203955</c:v>
                </c:pt>
              </c:numCache>
            </c:numRef>
          </c:val>
          <c:extLst>
            <c:ext xmlns:c16="http://schemas.microsoft.com/office/drawing/2014/chart" uri="{C3380CC4-5D6E-409C-BE32-E72D297353CC}">
              <c16:uniqueId val="{00000008-72F3-402A-AD82-9AE020B7906A}"/>
            </c:ext>
          </c:extLst>
        </c:ser>
        <c:dLbls>
          <c:showLegendKey val="0"/>
          <c:showVal val="0"/>
          <c:showCatName val="0"/>
          <c:showSerName val="0"/>
          <c:showPercent val="0"/>
          <c:showBubbleSize val="0"/>
        </c:dLbls>
        <c:gapWidth val="80"/>
        <c:overlap val="100"/>
        <c:axId val="608304592"/>
        <c:axId val="1"/>
      </c:barChart>
      <c:catAx>
        <c:axId val="6083045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4.847288456203955"/>
          <c:min val="0"/>
        </c:scaling>
        <c:delete val="1"/>
        <c:axPos val="l"/>
        <c:numFmt formatCode="General" sourceLinked="1"/>
        <c:majorTickMark val="out"/>
        <c:minorTickMark val="none"/>
        <c:tickLblPos val="nextTo"/>
        <c:crossAx val="608304592"/>
        <c:crosses val="min"/>
        <c:crossBetween val="between"/>
      </c:valAx>
    </c:plotArea>
    <c:plotVisOnly val="0"/>
    <c:dispBlanksAs val="gap"/>
    <c:showDLblsOverMax val="1"/>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12820512820513E-2"/>
          <c:y val="0.1015625"/>
          <c:w val="0.95897435897435901"/>
          <c:h val="0.6484375"/>
        </c:manualLayout>
      </c:layout>
      <c:barChart>
        <c:barDir val="col"/>
        <c:grouping val="stacked"/>
        <c:varyColors val="0"/>
        <c:ser>
          <c:idx val="0"/>
          <c:order val="0"/>
          <c:spPr>
            <a:solidFill>
              <a:srgbClr val="014377"/>
            </a:solidFill>
            <a:ln>
              <a:noFill/>
            </a:ln>
          </c:spPr>
          <c:invertIfNegative val="0"/>
          <c:dLbls>
            <c:dLbl>
              <c:idx val="0"/>
              <c:layout>
                <c:manualLayout>
                  <c:x val="0"/>
                  <c:y val="-0.44335937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BB6-4B6C-9D05-D1F7463D2D80}"/>
                </c:ext>
              </c:extLst>
            </c:dLbl>
            <c:dLbl>
              <c:idx val="1"/>
              <c:layout>
                <c:manualLayout>
                  <c:x val="0"/>
                  <c:y val="-0.31835937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BB6-4B6C-9D05-D1F7463D2D80}"/>
                </c:ext>
              </c:extLst>
            </c:dLbl>
            <c:dLbl>
              <c:idx val="2"/>
              <c:layout>
                <c:manualLayout>
                  <c:x val="0"/>
                  <c:y val="-0.39062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BB6-4B6C-9D05-D1F7463D2D80}"/>
                </c:ext>
              </c:extLst>
            </c:dLbl>
            <c:dLbl>
              <c:idx val="3"/>
              <c:layout>
                <c:manualLayout>
                  <c:x val="0"/>
                  <c:y val="-0.33007812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BB6-4B6C-9D05-D1F7463D2D80}"/>
                </c:ext>
              </c:extLst>
            </c:dLbl>
            <c:dLbl>
              <c:idx val="4"/>
              <c:layout>
                <c:manualLayout>
                  <c:x val="0"/>
                  <c:y val="-0.2382812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BB6-4B6C-9D05-D1F7463D2D80}"/>
                </c:ext>
              </c:extLst>
            </c:dLbl>
            <c:dLbl>
              <c:idx val="5"/>
              <c:layout>
                <c:manualLayout>
                  <c:x val="0"/>
                  <c:y val="-0.24414062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BB6-4B6C-9D05-D1F7463D2D80}"/>
                </c:ext>
              </c:extLst>
            </c:dLbl>
            <c:dLbl>
              <c:idx val="6"/>
              <c:layout>
                <c:manualLayout>
                  <c:x val="0"/>
                  <c:y val="-0.2695312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BB6-4B6C-9D05-D1F7463D2D80}"/>
                </c:ext>
              </c:extLst>
            </c:dLbl>
            <c:dLbl>
              <c:idx val="7"/>
              <c:layout>
                <c:manualLayout>
                  <c:x val="0"/>
                  <c:y val="-0.28320312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BB6-4B6C-9D05-D1F7463D2D8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-3.3806363591323927</c:v>
                </c:pt>
                <c:pt idx="1">
                  <c:v>-2.0771982102603643</c:v>
                </c:pt>
                <c:pt idx="2">
                  <c:v>-2.8264531029080526</c:v>
                </c:pt>
                <c:pt idx="3">
                  <c:v>-2.1870679740450276</c:v>
                </c:pt>
                <c:pt idx="4">
                  <c:v>-1.2532002407738414</c:v>
                </c:pt>
                <c:pt idx="5">
                  <c:v>-1.3182397351619135</c:v>
                </c:pt>
                <c:pt idx="6">
                  <c:v>-1.5700613956584495</c:v>
                </c:pt>
                <c:pt idx="7">
                  <c:v>-1.7229987267215114</c:v>
                </c:pt>
              </c:numCache>
            </c:numRef>
          </c:val>
          <c:extLst>
            <c:ext xmlns:c16="http://schemas.microsoft.com/office/drawing/2014/chart" uri="{C3380CC4-5D6E-409C-BE32-E72D297353CC}">
              <c16:uniqueId val="{00000008-FBB6-4B6C-9D05-D1F7463D2D80}"/>
            </c:ext>
          </c:extLst>
        </c:ser>
        <c:dLbls>
          <c:showLegendKey val="0"/>
          <c:showVal val="0"/>
          <c:showCatName val="0"/>
          <c:showSerName val="0"/>
          <c:showPercent val="0"/>
          <c:showBubbleSize val="0"/>
        </c:dLbls>
        <c:gapWidth val="80"/>
        <c:overlap val="100"/>
        <c:axId val="596477856"/>
        <c:axId val="1"/>
      </c:barChart>
      <c:catAx>
        <c:axId val="596477856"/>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3.3806363591323927"/>
        </c:scaling>
        <c:delete val="1"/>
        <c:axPos val="l"/>
        <c:numFmt formatCode="General" sourceLinked="1"/>
        <c:majorTickMark val="out"/>
        <c:minorTickMark val="none"/>
        <c:tickLblPos val="nextTo"/>
        <c:crossAx val="596477856"/>
        <c:crosses val="min"/>
        <c:crossBetween val="between"/>
      </c:valAx>
    </c:plotArea>
    <c:plotVisOnly val="0"/>
    <c:dispBlanksAs val="gap"/>
    <c:showDLblsOverMax val="1"/>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08880923934688E-2"/>
          <c:y val="0.13641025641025642"/>
          <c:w val="0.95858223815213062"/>
          <c:h val="0.81025641025641026"/>
        </c:manualLayout>
      </c:layout>
      <c:barChart>
        <c:barDir val="col"/>
        <c:grouping val="stacked"/>
        <c:varyColors val="0"/>
        <c:ser>
          <c:idx val="0"/>
          <c:order val="0"/>
          <c:spPr>
            <a:solidFill>
              <a:srgbClr val="007B5F"/>
            </a:solidFill>
            <a:ln>
              <a:noFill/>
            </a:ln>
          </c:spPr>
          <c:invertIfNegative val="0"/>
          <c:dLbls>
            <c:dLbl>
              <c:idx val="0"/>
              <c:layout>
                <c:manualLayout>
                  <c:x val="0"/>
                  <c:y val="-0.176410256410256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A5-4001-AFD9-4784D7082EDA}"/>
                </c:ext>
              </c:extLst>
            </c:dLbl>
            <c:dLbl>
              <c:idx val="1"/>
              <c:layout>
                <c:manualLayout>
                  <c:x val="0"/>
                  <c:y val="-0.2410256410256410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A5-4001-AFD9-4784D7082EDA}"/>
                </c:ext>
              </c:extLst>
            </c:dLbl>
            <c:dLbl>
              <c:idx val="2"/>
              <c:layout>
                <c:manualLayout>
                  <c:x val="0"/>
                  <c:y val="-0.468717948717948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A5-4001-AFD9-4784D7082EDA}"/>
                </c:ext>
              </c:extLst>
            </c:dLbl>
            <c:dLbl>
              <c:idx val="3"/>
              <c:layout>
                <c:manualLayout>
                  <c:x val="0"/>
                  <c:y val="-0.2830769230769230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4A5-4001-AFD9-4784D7082EDA}"/>
                </c:ext>
              </c:extLst>
            </c:dLbl>
            <c:dLbl>
              <c:idx val="4"/>
              <c:layout>
                <c:manualLayout>
                  <c:x val="0"/>
                  <c:y val="-0.3682051282051281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A5-4001-AFD9-4784D7082EDA}"/>
                </c:ext>
              </c:extLst>
            </c:dLbl>
            <c:dLbl>
              <c:idx val="5"/>
              <c:layout>
                <c:manualLayout>
                  <c:x val="0"/>
                  <c:y val="-0.3343589743589743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A5-4001-AFD9-4784D7082EDA}"/>
                </c:ext>
              </c:extLst>
            </c:dLbl>
            <c:dLbl>
              <c:idx val="6"/>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4A5-4001-AFD9-4784D7082EDA}"/>
                </c:ext>
              </c:extLst>
            </c:dLbl>
            <c:dLbl>
              <c:idx val="7"/>
              <c:layout>
                <c:manualLayout>
                  <c:x val="0"/>
                  <c:y val="-0.3610256410256410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4A5-4001-AFD9-4784D7082ED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3.7390790996757866</c:v>
                </c:pt>
                <c:pt idx="1">
                  <c:v>5.9450193362759665</c:v>
                </c:pt>
                <c:pt idx="2">
                  <c:v>13.743560670592009</c:v>
                </c:pt>
                <c:pt idx="3">
                  <c:v>7.3985377945422455</c:v>
                </c:pt>
                <c:pt idx="4">
                  <c:v>10.335344116783457</c:v>
                </c:pt>
                <c:pt idx="5">
                  <c:v>9.1778302197258554</c:v>
                </c:pt>
                <c:pt idx="6">
                  <c:v>13.903256155126428</c:v>
                </c:pt>
                <c:pt idx="7">
                  <c:v>10.073637495226038</c:v>
                </c:pt>
              </c:numCache>
            </c:numRef>
          </c:val>
          <c:extLst>
            <c:ext xmlns:c16="http://schemas.microsoft.com/office/drawing/2014/chart" uri="{C3380CC4-5D6E-409C-BE32-E72D297353CC}">
              <c16:uniqueId val="{00000008-84A5-4001-AFD9-4784D7082EDA}"/>
            </c:ext>
          </c:extLst>
        </c:ser>
        <c:dLbls>
          <c:showLegendKey val="0"/>
          <c:showVal val="0"/>
          <c:showCatName val="0"/>
          <c:showSerName val="0"/>
          <c:showPercent val="0"/>
          <c:showBubbleSize val="0"/>
        </c:dLbls>
        <c:gapWidth val="80"/>
        <c:overlap val="100"/>
        <c:axId val="601371760"/>
        <c:axId val="1"/>
      </c:barChart>
      <c:catAx>
        <c:axId val="6013717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903256155126428"/>
          <c:min val="0"/>
        </c:scaling>
        <c:delete val="1"/>
        <c:axPos val="l"/>
        <c:numFmt formatCode="General" sourceLinked="1"/>
        <c:majorTickMark val="out"/>
        <c:minorTickMark val="none"/>
        <c:tickLblPos val="nextTo"/>
        <c:crossAx val="60137176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884272997032642E-2"/>
          <c:y val="5.5734190782422297E-2"/>
          <c:w val="0.90563798219584568"/>
          <c:h val="0.88853161843515538"/>
        </c:manualLayout>
      </c:layout>
      <c:barChart>
        <c:barDir val="col"/>
        <c:grouping val="stacked"/>
        <c:varyColors val="0"/>
        <c:ser>
          <c:idx val="0"/>
          <c:order val="0"/>
          <c:spPr>
            <a:solidFill>
              <a:srgbClr val="D6D7D9"/>
            </a:solidFill>
            <a:ln>
              <a:noFill/>
            </a:ln>
          </c:spPr>
          <c:invertIfNegative val="0"/>
          <c:dLbls>
            <c:dLbl>
              <c:idx val="0"/>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E91-4C42-8B43-9D2246C988F8}"/>
                </c:ext>
              </c:extLst>
            </c:dLbl>
            <c:dLbl>
              <c:idx val="1"/>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E91-4C42-8B43-9D2246C988F8}"/>
                </c:ext>
              </c:extLst>
            </c:dLbl>
            <c:dLbl>
              <c:idx val="2"/>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E91-4C42-8B43-9D2246C988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18.819123153315534</c:v>
                </c:pt>
                <c:pt idx="1">
                  <c:v>16.235343062416181</c:v>
                </c:pt>
                <c:pt idx="2">
                  <c:v>8.665903690001528</c:v>
                </c:pt>
              </c:numCache>
            </c:numRef>
          </c:val>
          <c:extLst>
            <c:ext xmlns:c16="http://schemas.microsoft.com/office/drawing/2014/chart" uri="{C3380CC4-5D6E-409C-BE32-E72D297353CC}">
              <c16:uniqueId val="{00000003-1E91-4C42-8B43-9D2246C988F8}"/>
            </c:ext>
          </c:extLst>
        </c:ser>
        <c:dLbls>
          <c:showLegendKey val="0"/>
          <c:showVal val="0"/>
          <c:showCatName val="0"/>
          <c:showSerName val="0"/>
          <c:showPercent val="0"/>
          <c:showBubbleSize val="0"/>
        </c:dLbls>
        <c:gapWidth val="80"/>
        <c:overlap val="100"/>
        <c:axId val="801287008"/>
        <c:axId val="1"/>
      </c:barChart>
      <c:catAx>
        <c:axId val="8012870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819123153315534"/>
          <c:min val="0"/>
        </c:scaling>
        <c:delete val="1"/>
        <c:axPos val="l"/>
        <c:numFmt formatCode="General" sourceLinked="1"/>
        <c:majorTickMark val="out"/>
        <c:minorTickMark val="none"/>
        <c:tickLblPos val="nextTo"/>
        <c:crossAx val="801287008"/>
        <c:crosses val="min"/>
        <c:crossBetween val="between"/>
      </c:valAx>
    </c:plotArea>
    <c:plotVisOnly val="0"/>
    <c:dispBlanksAs val="gap"/>
    <c:showDLblsOverMax val="1"/>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08880923934688E-2"/>
          <c:y val="9.6654275092936809E-2"/>
          <c:w val="0.95858223815213062"/>
          <c:h val="0.66542750929368033"/>
        </c:manualLayout>
      </c:layout>
      <c:barChart>
        <c:barDir val="col"/>
        <c:grouping val="stacked"/>
        <c:varyColors val="0"/>
        <c:ser>
          <c:idx val="0"/>
          <c:order val="0"/>
          <c:spPr>
            <a:solidFill>
              <a:srgbClr val="007B5F"/>
            </a:solidFill>
            <a:ln>
              <a:noFill/>
            </a:ln>
          </c:spPr>
          <c:invertIfNegative val="0"/>
          <c:dLbls>
            <c:dLbl>
              <c:idx val="0"/>
              <c:layout>
                <c:manualLayout>
                  <c:x val="0"/>
                  <c:y val="-0.210037174721189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999-4326-9DEA-CB6FDA5E8C8B}"/>
                </c:ext>
              </c:extLst>
            </c:dLbl>
            <c:dLbl>
              <c:idx val="1"/>
              <c:layout>
                <c:manualLayout>
                  <c:x val="0"/>
                  <c:y val="-0.2583643122676579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999-4326-9DEA-CB6FDA5E8C8B}"/>
                </c:ext>
              </c:extLst>
            </c:dLbl>
            <c:dLbl>
              <c:idx val="2"/>
              <c:layout>
                <c:manualLayout>
                  <c:x val="0"/>
                  <c:y val="-0.310408921933085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999-4326-9DEA-CB6FDA5E8C8B}"/>
                </c:ext>
              </c:extLst>
            </c:dLbl>
            <c:dLbl>
              <c:idx val="3"/>
              <c:layout>
                <c:manualLayout>
                  <c:x val="0"/>
                  <c:y val="-0.3810408921933085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999-4326-9DEA-CB6FDA5E8C8B}"/>
                </c:ext>
              </c:extLst>
            </c:dLbl>
            <c:dLbl>
              <c:idx val="4"/>
              <c:layout>
                <c:manualLayout>
                  <c:x val="0"/>
                  <c:y val="-0.4368029739776951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999-4326-9DEA-CB6FDA5E8C8B}"/>
                </c:ext>
              </c:extLst>
            </c:dLbl>
            <c:dLbl>
              <c:idx val="5"/>
              <c:layout>
                <c:manualLayout>
                  <c:x val="0"/>
                  <c:y val="-0.2713754646840148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999-4326-9DEA-CB6FDA5E8C8B}"/>
                </c:ext>
              </c:extLst>
            </c:dLbl>
            <c:dLbl>
              <c:idx val="6"/>
              <c:layout>
                <c:manualLayout>
                  <c:x val="0"/>
                  <c:y val="-0.4460966542750929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999-4326-9DEA-CB6FDA5E8C8B}"/>
                </c:ext>
              </c:extLst>
            </c:dLbl>
            <c:dLbl>
              <c:idx val="7"/>
              <c:layout>
                <c:manualLayout>
                  <c:x val="0"/>
                  <c:y val="-0.3513011152416357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999-4326-9DEA-CB6FDA5E8C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-1.216790782727037</c:v>
                </c:pt>
                <c:pt idx="1">
                  <c:v>-1.8513335824180819</c:v>
                </c:pt>
                <c:pt idx="2">
                  <c:v>-2.5223520151577956</c:v>
                </c:pt>
                <c:pt idx="3">
                  <c:v>-3.3982055663235395</c:v>
                </c:pt>
                <c:pt idx="4">
                  <c:v>-4.1357475561084902</c:v>
                </c:pt>
                <c:pt idx="5">
                  <c:v>-2.0261186295983156</c:v>
                </c:pt>
                <c:pt idx="6">
                  <c:v>-4.2393071605283383</c:v>
                </c:pt>
                <c:pt idx="7">
                  <c:v>-3.0491974584000645</c:v>
                </c:pt>
              </c:numCache>
            </c:numRef>
          </c:val>
          <c:extLst>
            <c:ext xmlns:c16="http://schemas.microsoft.com/office/drawing/2014/chart" uri="{C3380CC4-5D6E-409C-BE32-E72D297353CC}">
              <c16:uniqueId val="{00000008-C999-4326-9DEA-CB6FDA5E8C8B}"/>
            </c:ext>
          </c:extLst>
        </c:ser>
        <c:dLbls>
          <c:showLegendKey val="0"/>
          <c:showVal val="0"/>
          <c:showCatName val="0"/>
          <c:showSerName val="0"/>
          <c:showPercent val="0"/>
          <c:showBubbleSize val="0"/>
        </c:dLbls>
        <c:gapWidth val="80"/>
        <c:overlap val="100"/>
        <c:axId val="608319568"/>
        <c:axId val="1"/>
      </c:barChart>
      <c:catAx>
        <c:axId val="608319568"/>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4.2393071605283383"/>
        </c:scaling>
        <c:delete val="1"/>
        <c:axPos val="l"/>
        <c:numFmt formatCode="General" sourceLinked="1"/>
        <c:majorTickMark val="out"/>
        <c:minorTickMark val="none"/>
        <c:tickLblPos val="nextTo"/>
        <c:crossAx val="608319568"/>
        <c:crosses val="min"/>
        <c:crossBetween val="between"/>
      </c:valAx>
    </c:plotArea>
    <c:plotVisOnly val="0"/>
    <c:dispBlanksAs val="gap"/>
    <c:showDLblsOverMax val="1"/>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08880923934688E-2"/>
          <c:y val="0.13641025641025642"/>
          <c:w val="0.95858223815213062"/>
          <c:h val="0.81025641025641026"/>
        </c:manualLayout>
      </c:layout>
      <c:barChart>
        <c:barDir val="col"/>
        <c:grouping val="stacked"/>
        <c:varyColors val="0"/>
        <c:ser>
          <c:idx val="0"/>
          <c:order val="0"/>
          <c:spPr>
            <a:solidFill>
              <a:srgbClr val="39A835"/>
            </a:solidFill>
            <a:ln>
              <a:noFill/>
            </a:ln>
          </c:spPr>
          <c:invertIfNegative val="0"/>
          <c:dLbls>
            <c:dLbl>
              <c:idx val="0"/>
              <c:layout>
                <c:manualLayout>
                  <c:x val="0"/>
                  <c:y val="-0.3928205128205128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BD4-4C93-A557-4206649BFD72}"/>
                </c:ext>
              </c:extLst>
            </c:dLbl>
            <c:dLbl>
              <c:idx val="1"/>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BD4-4C93-A557-4206649BFD72}"/>
                </c:ext>
              </c:extLst>
            </c:dLbl>
            <c:dLbl>
              <c:idx val="2"/>
              <c:layout>
                <c:manualLayout>
                  <c:x val="0"/>
                  <c:y val="-0.2061538461538461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BD4-4C93-A557-4206649BFD72}"/>
                </c:ext>
              </c:extLst>
            </c:dLbl>
            <c:dLbl>
              <c:idx val="3"/>
              <c:layout>
                <c:manualLayout>
                  <c:x val="0"/>
                  <c:y val="-0.2953846153846154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BD4-4C93-A557-4206649BFD72}"/>
                </c:ext>
              </c:extLst>
            </c:dLbl>
            <c:dLbl>
              <c:idx val="4"/>
              <c:layout>
                <c:manualLayout>
                  <c:x val="0"/>
                  <c:y val="-0.2225641025641025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BD4-4C93-A557-4206649BFD72}"/>
                </c:ext>
              </c:extLst>
            </c:dLbl>
            <c:dLbl>
              <c:idx val="5"/>
              <c:layout>
                <c:manualLayout>
                  <c:x val="0"/>
                  <c:y val="-0.2758974358974358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BD4-4C93-A557-4206649BFD72}"/>
                </c:ext>
              </c:extLst>
            </c:dLbl>
            <c:dLbl>
              <c:idx val="6"/>
              <c:layout>
                <c:manualLayout>
                  <c:x val="0"/>
                  <c:y val="-0.1856410256410256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BD4-4C93-A557-4206649BFD72}"/>
                </c:ext>
              </c:extLst>
            </c:dLbl>
            <c:dLbl>
              <c:idx val="7"/>
              <c:layout>
                <c:manualLayout>
                  <c:x val="0"/>
                  <c:y val="-0.2307692307692307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BD4-4C93-A557-4206649BF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7.928905005904106</c:v>
                </c:pt>
                <c:pt idx="1">
                  <c:v>9.8572440113903745</c:v>
                </c:pt>
                <c:pt idx="2">
                  <c:v>3.3634980455004611</c:v>
                </c:pt>
                <c:pt idx="3">
                  <c:v>5.5451279631757373</c:v>
                </c:pt>
                <c:pt idx="4">
                  <c:v>3.7643203181728877</c:v>
                </c:pt>
                <c:pt idx="5">
                  <c:v>5.0483113211170858</c:v>
                </c:pt>
                <c:pt idx="6">
                  <c:v>2.8640241812771663</c:v>
                </c:pt>
                <c:pt idx="7">
                  <c:v>3.9840470524352884</c:v>
                </c:pt>
              </c:numCache>
            </c:numRef>
          </c:val>
          <c:extLst>
            <c:ext xmlns:c16="http://schemas.microsoft.com/office/drawing/2014/chart" uri="{C3380CC4-5D6E-409C-BE32-E72D297353CC}">
              <c16:uniqueId val="{00000008-8BD4-4C93-A557-4206649BFD72}"/>
            </c:ext>
          </c:extLst>
        </c:ser>
        <c:dLbls>
          <c:showLegendKey val="0"/>
          <c:showVal val="0"/>
          <c:showCatName val="0"/>
          <c:showSerName val="0"/>
          <c:showPercent val="0"/>
          <c:showBubbleSize val="0"/>
        </c:dLbls>
        <c:gapWidth val="80"/>
        <c:overlap val="100"/>
        <c:axId val="688587728"/>
        <c:axId val="1"/>
      </c:barChart>
      <c:catAx>
        <c:axId val="68858772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8572440113903745"/>
          <c:min val="0"/>
        </c:scaling>
        <c:delete val="1"/>
        <c:axPos val="l"/>
        <c:numFmt formatCode="General" sourceLinked="1"/>
        <c:majorTickMark val="out"/>
        <c:minorTickMark val="none"/>
        <c:tickLblPos val="nextTo"/>
        <c:crossAx val="688587728"/>
        <c:crosses val="min"/>
        <c:crossBetween val="between"/>
      </c:valAx>
    </c:plotArea>
    <c:plotVisOnly val="0"/>
    <c:dispBlanksAs val="gap"/>
    <c:showDLblsOverMax val="1"/>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54993783671778E-2"/>
          <c:y val="8.1504702194357362E-2"/>
          <c:w val="0.95690012432656446"/>
          <c:h val="0.7178683385579937"/>
        </c:manualLayout>
      </c:layout>
      <c:barChart>
        <c:barDir val="col"/>
        <c:grouping val="stacked"/>
        <c:varyColors val="0"/>
        <c:ser>
          <c:idx val="0"/>
          <c:order val="0"/>
          <c:spPr>
            <a:solidFill>
              <a:srgbClr val="39A835"/>
            </a:solidFill>
            <a:ln>
              <a:noFill/>
            </a:ln>
          </c:spPr>
          <c:invertIfNegative val="0"/>
          <c:dLbls>
            <c:dLbl>
              <c:idx val="0"/>
              <c:layout>
                <c:manualLayout>
                  <c:x val="0"/>
                  <c:y val="-0.4545454545454545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CEB-4B9E-8D5C-9B55C303D442}"/>
                </c:ext>
              </c:extLst>
            </c:dLbl>
            <c:dLbl>
              <c:idx val="1"/>
              <c:layout>
                <c:manualLayout>
                  <c:x val="0"/>
                  <c:y val="-0.4278996865203761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EB-4B9E-8D5C-9B55C303D442}"/>
                </c:ext>
              </c:extLst>
            </c:dLbl>
            <c:dLbl>
              <c:idx val="2"/>
              <c:layout>
                <c:manualLayout>
                  <c:x val="0"/>
                  <c:y val="-0.3275862068965517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CEB-4B9E-8D5C-9B55C303D442}"/>
                </c:ext>
              </c:extLst>
            </c:dLbl>
            <c:dLbl>
              <c:idx val="3"/>
              <c:layout>
                <c:manualLayout>
                  <c:x val="0"/>
                  <c:y val="-0.2648902821316614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EB-4B9E-8D5C-9B55C303D442}"/>
                </c:ext>
              </c:extLst>
            </c:dLbl>
            <c:dLbl>
              <c:idx val="4"/>
              <c:layout>
                <c:manualLayout>
                  <c:x val="0"/>
                  <c:y val="-0.2805642633228840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CEB-4B9E-8D5C-9B55C303D442}"/>
                </c:ext>
              </c:extLst>
            </c:dLbl>
            <c:dLbl>
              <c:idx val="5"/>
              <c:layout>
                <c:manualLayout>
                  <c:x val="0"/>
                  <c:y val="-0.3072100313479623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CEB-4B9E-8D5C-9B55C303D442}"/>
                </c:ext>
              </c:extLst>
            </c:dLbl>
            <c:dLbl>
              <c:idx val="6"/>
              <c:layout>
                <c:manualLayout>
                  <c:x val="0"/>
                  <c:y val="-0.2319749216300940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CEB-4B9E-8D5C-9B55C303D442}"/>
                </c:ext>
              </c:extLst>
            </c:dLbl>
            <c:dLbl>
              <c:idx val="7"/>
              <c:layout>
                <c:manualLayout>
                  <c:x val="0"/>
                  <c:y val="-0.3009404388714733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CEB-4B9E-8D5C-9B55C303D4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-6.4162670251724743</c:v>
                </c:pt>
                <c:pt idx="1">
                  <c:v>-5.9256436655614237</c:v>
                </c:pt>
                <c:pt idx="2">
                  <c:v>-4.1399710225046169</c:v>
                </c:pt>
                <c:pt idx="3">
                  <c:v>-3.0246782138857031</c:v>
                </c:pt>
                <c:pt idx="4">
                  <c:v>-3.288395666818575</c:v>
                </c:pt>
                <c:pt idx="5">
                  <c:v>-3.7655868277258064</c:v>
                </c:pt>
                <c:pt idx="6">
                  <c:v>-2.4430594730691677</c:v>
                </c:pt>
                <c:pt idx="7">
                  <c:v>-3.672534688541357</c:v>
                </c:pt>
              </c:numCache>
            </c:numRef>
          </c:val>
          <c:extLst>
            <c:ext xmlns:c16="http://schemas.microsoft.com/office/drawing/2014/chart" uri="{C3380CC4-5D6E-409C-BE32-E72D297353CC}">
              <c16:uniqueId val="{00000008-1CEB-4B9E-8D5C-9B55C303D442}"/>
            </c:ext>
          </c:extLst>
        </c:ser>
        <c:dLbls>
          <c:showLegendKey val="0"/>
          <c:showVal val="0"/>
          <c:showCatName val="0"/>
          <c:showSerName val="0"/>
          <c:showPercent val="0"/>
          <c:showBubbleSize val="0"/>
        </c:dLbls>
        <c:gapWidth val="80"/>
        <c:overlap val="100"/>
        <c:axId val="596454144"/>
        <c:axId val="1"/>
      </c:barChart>
      <c:catAx>
        <c:axId val="596454144"/>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6.4162670251724743"/>
        </c:scaling>
        <c:delete val="1"/>
        <c:axPos val="l"/>
        <c:numFmt formatCode="General" sourceLinked="1"/>
        <c:majorTickMark val="out"/>
        <c:minorTickMark val="none"/>
        <c:tickLblPos val="nextTo"/>
        <c:crossAx val="596454144"/>
        <c:crosses val="min"/>
        <c:crossBetween val="between"/>
      </c:valAx>
    </c:plotArea>
    <c:plotVisOnly val="0"/>
    <c:dispBlanksAs val="gap"/>
    <c:showDLblsOverMax val="1"/>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77760189948554E-2"/>
          <c:y val="0.13641025641025642"/>
          <c:w val="0.95884447962010289"/>
          <c:h val="0.81025641025641026"/>
        </c:manualLayout>
      </c:layout>
      <c:barChart>
        <c:barDir val="col"/>
        <c:grouping val="stacked"/>
        <c:varyColors val="0"/>
        <c:ser>
          <c:idx val="0"/>
          <c:order val="0"/>
          <c:spPr>
            <a:solidFill>
              <a:srgbClr val="ED1C24"/>
            </a:solidFill>
            <a:ln>
              <a:noFill/>
            </a:ln>
          </c:spPr>
          <c:invertIfNegative val="0"/>
          <c:dLbls>
            <c:dLbl>
              <c:idx val="0"/>
              <c:layout>
                <c:manualLayout>
                  <c:x val="0"/>
                  <c:y val="-0.2974358974358974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456-4A3F-B5E5-A45E76C076A3}"/>
                </c:ext>
              </c:extLst>
            </c:dLbl>
            <c:dLbl>
              <c:idx val="1"/>
              <c:layout>
                <c:manualLayout>
                  <c:x val="0"/>
                  <c:y val="-0.3384615384615384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456-4A3F-B5E5-A45E76C076A3}"/>
                </c:ext>
              </c:extLst>
            </c:dLbl>
            <c:dLbl>
              <c:idx val="2"/>
              <c:layout>
                <c:manualLayout>
                  <c:x val="0"/>
                  <c:y val="-0.3784615384615384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456-4A3F-B5E5-A45E76C076A3}"/>
                </c:ext>
              </c:extLst>
            </c:dLbl>
            <c:dLbl>
              <c:idx val="3"/>
              <c:layout>
                <c:manualLayout>
                  <c:x val="0"/>
                  <c:y val="-0.3507692307692307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456-4A3F-B5E5-A45E76C076A3}"/>
                </c:ext>
              </c:extLst>
            </c:dLbl>
            <c:dLbl>
              <c:idx val="4"/>
              <c:layout>
                <c:manualLayout>
                  <c:x val="0"/>
                  <c:y val="-0.3210256410256410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456-4A3F-B5E5-A45E76C076A3}"/>
                </c:ext>
              </c:extLst>
            </c:dLbl>
            <c:dLbl>
              <c:idx val="5"/>
              <c:layout>
                <c:manualLayout>
                  <c:x val="0"/>
                  <c:y val="-0.2533333333333333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456-4A3F-B5E5-A45E76C076A3}"/>
                </c:ext>
              </c:extLst>
            </c:dLbl>
            <c:dLbl>
              <c:idx val="6"/>
              <c:layout>
                <c:manualLayout>
                  <c:x val="0"/>
                  <c:y val="-0.3015384615384615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456-4A3F-B5E5-A45E76C076A3}"/>
                </c:ext>
              </c:extLst>
            </c:dLbl>
            <c:dLbl>
              <c:idx val="7"/>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456-4A3F-B5E5-A45E76C076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5.1290562249739855</c:v>
                </c:pt>
                <c:pt idx="1">
                  <c:v>6.0258675375509494</c:v>
                </c:pt>
                <c:pt idx="2">
                  <c:v>6.9203797469336665</c:v>
                </c:pt>
                <c:pt idx="3">
                  <c:v>6.3003815983027316</c:v>
                </c:pt>
                <c:pt idx="4">
                  <c:v>5.6263943251372028</c:v>
                </c:pt>
                <c:pt idx="5">
                  <c:v>4.1343248589166688</c:v>
                </c:pt>
                <c:pt idx="6">
                  <c:v>5.1924283734746464</c:v>
                </c:pt>
                <c:pt idx="7">
                  <c:v>9.0163746779523386</c:v>
                </c:pt>
              </c:numCache>
            </c:numRef>
          </c:val>
          <c:extLst>
            <c:ext xmlns:c16="http://schemas.microsoft.com/office/drawing/2014/chart" uri="{C3380CC4-5D6E-409C-BE32-E72D297353CC}">
              <c16:uniqueId val="{00000008-4456-4A3F-B5E5-A45E76C076A3}"/>
            </c:ext>
          </c:extLst>
        </c:ser>
        <c:dLbls>
          <c:showLegendKey val="0"/>
          <c:showVal val="0"/>
          <c:showCatName val="0"/>
          <c:showSerName val="0"/>
          <c:showPercent val="0"/>
          <c:showBubbleSize val="0"/>
        </c:dLbls>
        <c:gapWidth val="80"/>
        <c:overlap val="100"/>
        <c:axId val="659260784"/>
        <c:axId val="1"/>
      </c:barChart>
      <c:catAx>
        <c:axId val="6592607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0163746779523386"/>
          <c:min val="0"/>
        </c:scaling>
        <c:delete val="1"/>
        <c:axPos val="l"/>
        <c:numFmt formatCode="General" sourceLinked="1"/>
        <c:majorTickMark val="out"/>
        <c:minorTickMark val="none"/>
        <c:tickLblPos val="nextTo"/>
        <c:crossAx val="659260784"/>
        <c:crosses val="min"/>
        <c:crossBetween val="between"/>
      </c:valAx>
    </c:plotArea>
    <c:plotVisOnly val="0"/>
    <c:dispBlanksAs val="gap"/>
    <c:showDLblsOverMax val="1"/>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77760189948554E-2"/>
          <c:y val="8.1504702194357362E-2"/>
          <c:w val="0.95884447962010289"/>
          <c:h val="0.7178683385579937"/>
        </c:manualLayout>
      </c:layout>
      <c:barChart>
        <c:barDir val="col"/>
        <c:grouping val="stacked"/>
        <c:varyColors val="0"/>
        <c:ser>
          <c:idx val="0"/>
          <c:order val="0"/>
          <c:spPr>
            <a:solidFill>
              <a:srgbClr val="ED1C24"/>
            </a:solidFill>
            <a:ln>
              <a:noFill/>
            </a:ln>
          </c:spPr>
          <c:invertIfNegative val="0"/>
          <c:dLbls>
            <c:dLbl>
              <c:idx val="0"/>
              <c:layout>
                <c:manualLayout>
                  <c:x val="0"/>
                  <c:y val="-0.2163009404388714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BFA-473D-9462-ADF6B616443B}"/>
                </c:ext>
              </c:extLst>
            </c:dLbl>
            <c:dLbl>
              <c:idx val="1"/>
              <c:layout>
                <c:manualLayout>
                  <c:x val="0"/>
                  <c:y val="-0.3134796238244514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BFA-473D-9462-ADF6B616443B}"/>
                </c:ext>
              </c:extLst>
            </c:dLbl>
            <c:dLbl>
              <c:idx val="2"/>
              <c:layout>
                <c:manualLayout>
                  <c:x val="0"/>
                  <c:y val="-0.288401253918495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BFA-473D-9462-ADF6B616443B}"/>
                </c:ext>
              </c:extLst>
            </c:dLbl>
            <c:dLbl>
              <c:idx val="3"/>
              <c:layout>
                <c:manualLayout>
                  <c:x val="0"/>
                  <c:y val="-0.2805642633228840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BFA-473D-9462-ADF6B616443B}"/>
                </c:ext>
              </c:extLst>
            </c:dLbl>
            <c:dLbl>
              <c:idx val="4"/>
              <c:layout>
                <c:manualLayout>
                  <c:x val="0"/>
                  <c:y val="-0.4043887147335423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BFA-473D-9462-ADF6B616443B}"/>
                </c:ext>
              </c:extLst>
            </c:dLbl>
            <c:dLbl>
              <c:idx val="5"/>
              <c:layout>
                <c:manualLayout>
                  <c:x val="0"/>
                  <c:y val="-0.2053291536050156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BFA-473D-9462-ADF6B616443B}"/>
                </c:ext>
              </c:extLst>
            </c:dLbl>
            <c:dLbl>
              <c:idx val="6"/>
              <c:layout>
                <c:manualLayout>
                  <c:x val="0"/>
                  <c:y val="-0.3197492163009404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BFA-473D-9462-ADF6B616443B}"/>
                </c:ext>
              </c:extLst>
            </c:dLbl>
            <c:dLbl>
              <c:idx val="7"/>
              <c:layout>
                <c:manualLayout>
                  <c:x val="0"/>
                  <c:y val="-0.4545454545454545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BFA-473D-9462-ADF6B616443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-1.7650470809657328</c:v>
                </c:pt>
                <c:pt idx="1">
                  <c:v>-3.1560565514137258</c:v>
                </c:pt>
                <c:pt idx="2">
                  <c:v>-2.7998869007538314</c:v>
                </c:pt>
                <c:pt idx="3">
                  <c:v>-2.6827891695877355</c:v>
                </c:pt>
                <c:pt idx="4">
                  <c:v>-4.4804122287473049</c:v>
                </c:pt>
                <c:pt idx="5">
                  <c:v>-1.5858256346894966</c:v>
                </c:pt>
                <c:pt idx="6">
                  <c:v>-3.2456301824912979</c:v>
                </c:pt>
                <c:pt idx="7">
                  <c:v>-5.2043483078561312</c:v>
                </c:pt>
              </c:numCache>
            </c:numRef>
          </c:val>
          <c:extLst>
            <c:ext xmlns:c16="http://schemas.microsoft.com/office/drawing/2014/chart" uri="{C3380CC4-5D6E-409C-BE32-E72D297353CC}">
              <c16:uniqueId val="{00000008-2BFA-473D-9462-ADF6B616443B}"/>
            </c:ext>
          </c:extLst>
        </c:ser>
        <c:dLbls>
          <c:showLegendKey val="0"/>
          <c:showVal val="0"/>
          <c:showCatName val="0"/>
          <c:showSerName val="0"/>
          <c:showPercent val="0"/>
          <c:showBubbleSize val="0"/>
        </c:dLbls>
        <c:gapWidth val="80"/>
        <c:overlap val="100"/>
        <c:axId val="608302096"/>
        <c:axId val="1"/>
      </c:barChart>
      <c:catAx>
        <c:axId val="608302096"/>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5.2043483078561312"/>
        </c:scaling>
        <c:delete val="1"/>
        <c:axPos val="l"/>
        <c:numFmt formatCode="General" sourceLinked="1"/>
        <c:majorTickMark val="out"/>
        <c:minorTickMark val="none"/>
        <c:tickLblPos val="nextTo"/>
        <c:crossAx val="608302096"/>
        <c:crosses val="min"/>
        <c:crossBetween val="between"/>
      </c:valAx>
    </c:plotArea>
    <c:plotVisOnly val="0"/>
    <c:dispBlanksAs val="gap"/>
    <c:showDLblsOverMax val="1"/>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20437670965221E-2"/>
          <c:y val="0.13641025641025642"/>
          <c:w val="0.95935912465806961"/>
          <c:h val="0.81025641025641026"/>
        </c:manualLayout>
      </c:layout>
      <c:barChart>
        <c:barDir val="col"/>
        <c:grouping val="stacked"/>
        <c:varyColors val="0"/>
        <c:ser>
          <c:idx val="0"/>
          <c:order val="0"/>
          <c:spPr>
            <a:solidFill>
              <a:srgbClr val="E30613"/>
            </a:solidFill>
            <a:ln>
              <a:noFill/>
            </a:ln>
          </c:spPr>
          <c:invertIfNegative val="0"/>
          <c:dLbls>
            <c:dLbl>
              <c:idx val="0"/>
              <c:layout>
                <c:manualLayout>
                  <c:x val="0"/>
                  <c:y val="-0.3897435897435897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6EA-46CD-AC79-D2E1AEBCBC14}"/>
                </c:ext>
              </c:extLst>
            </c:dLbl>
            <c:dLbl>
              <c:idx val="1"/>
              <c:layout>
                <c:manualLayout>
                  <c:x val="0"/>
                  <c:y val="-0.4164102564102564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6EA-46CD-AC79-D2E1AEBCBC14}"/>
                </c:ext>
              </c:extLst>
            </c:dLbl>
            <c:dLbl>
              <c:idx val="2"/>
              <c:layout>
                <c:manualLayout>
                  <c:x val="0"/>
                  <c:y val="-0.431794871794871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6EA-46CD-AC79-D2E1AEBCBC14}"/>
                </c:ext>
              </c:extLst>
            </c:dLbl>
            <c:dLbl>
              <c:idx val="3"/>
              <c:layout>
                <c:manualLayout>
                  <c:x val="0"/>
                  <c:y val="-0.3579487179487179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6EA-46CD-AC79-D2E1AEBCBC14}"/>
                </c:ext>
              </c:extLst>
            </c:dLbl>
            <c:dLbl>
              <c:idx val="4"/>
              <c:layout>
                <c:manualLayout>
                  <c:x val="0"/>
                  <c:y val="-0.2933333333333333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6EA-46CD-AC79-D2E1AEBCBC14}"/>
                </c:ext>
              </c:extLst>
            </c:dLbl>
            <c:dLbl>
              <c:idx val="5"/>
              <c:layout>
                <c:manualLayout>
                  <c:x val="0"/>
                  <c:y val="-0.3138461538461538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6EA-46CD-AC79-D2E1AEBCBC14}"/>
                </c:ext>
              </c:extLst>
            </c:dLbl>
            <c:dLbl>
              <c:idx val="6"/>
              <c:layout>
                <c:manualLayout>
                  <c:x val="0"/>
                  <c:y val="-0.2800000000000000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6EA-46CD-AC79-D2E1AEBCBC14}"/>
                </c:ext>
              </c:extLst>
            </c:dLbl>
            <c:dLbl>
              <c:idx val="7"/>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6EA-46CD-AC79-D2E1AEBCBC1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6.3694369476366068</c:v>
                </c:pt>
                <c:pt idx="1">
                  <c:v>6.9211028488550621</c:v>
                </c:pt>
                <c:pt idx="2">
                  <c:v>7.2248391900068709</c:v>
                </c:pt>
                <c:pt idx="3">
                  <c:v>5.7481449633933508</c:v>
                </c:pt>
                <c:pt idx="4">
                  <c:v>4.4729241828370121</c:v>
                </c:pt>
                <c:pt idx="5">
                  <c:v>4.8761145452694503</c:v>
                </c:pt>
                <c:pt idx="6">
                  <c:v>4.204676222123747</c:v>
                </c:pt>
                <c:pt idx="7">
                  <c:v>8.0268117942710475</c:v>
                </c:pt>
              </c:numCache>
            </c:numRef>
          </c:val>
          <c:extLst>
            <c:ext xmlns:c16="http://schemas.microsoft.com/office/drawing/2014/chart" uri="{C3380CC4-5D6E-409C-BE32-E72D297353CC}">
              <c16:uniqueId val="{00000008-66EA-46CD-AC79-D2E1AEBCBC14}"/>
            </c:ext>
          </c:extLst>
        </c:ser>
        <c:dLbls>
          <c:showLegendKey val="0"/>
          <c:showVal val="0"/>
          <c:showCatName val="0"/>
          <c:showSerName val="0"/>
          <c:showPercent val="0"/>
          <c:showBubbleSize val="0"/>
        </c:dLbls>
        <c:gapWidth val="80"/>
        <c:overlap val="100"/>
        <c:axId val="787052064"/>
        <c:axId val="1"/>
      </c:barChart>
      <c:catAx>
        <c:axId val="7870520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0268117942710475"/>
          <c:min val="0"/>
        </c:scaling>
        <c:delete val="1"/>
        <c:axPos val="l"/>
        <c:numFmt formatCode="General" sourceLinked="1"/>
        <c:majorTickMark val="out"/>
        <c:minorTickMark val="none"/>
        <c:tickLblPos val="nextTo"/>
        <c:crossAx val="787052064"/>
        <c:crosses val="min"/>
        <c:crossBetween val="between"/>
      </c:valAx>
    </c:plotArea>
    <c:plotVisOnly val="0"/>
    <c:dispBlanksAs val="gap"/>
    <c:showDLblsOverMax val="1"/>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20437670965221E-2"/>
          <c:y val="0.18497913769123783"/>
          <c:w val="0.95935912465806961"/>
          <c:h val="0.63699582753824757"/>
        </c:manualLayout>
      </c:layout>
      <c:barChart>
        <c:barDir val="col"/>
        <c:grouping val="stacked"/>
        <c:varyColors val="0"/>
        <c:ser>
          <c:idx val="0"/>
          <c:order val="0"/>
          <c:spPr>
            <a:solidFill>
              <a:srgbClr val="E30613"/>
            </a:solidFill>
            <a:ln>
              <a:noFill/>
            </a:ln>
          </c:spPr>
          <c:invertIfNegative val="0"/>
          <c:dLbls>
            <c:dLbl>
              <c:idx val="0"/>
              <c:layout>
                <c:manualLayout>
                  <c:x val="0"/>
                  <c:y val="-0.208623087621696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AC8-45A0-B0F4-1A1A2D819331}"/>
                </c:ext>
              </c:extLst>
            </c:dLbl>
            <c:dLbl>
              <c:idx val="1"/>
              <c:layout>
                <c:manualLayout>
                  <c:x val="0"/>
                  <c:y val="-0.1488178025034770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AC8-45A0-B0F4-1A1A2D819331}"/>
                </c:ext>
              </c:extLst>
            </c:dLbl>
            <c:dLbl>
              <c:idx val="2"/>
              <c:layout>
                <c:manualLayout>
                  <c:x val="0"/>
                  <c:y val="-9.3184979137691235E-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AC8-45A0-B0F4-1A1A2D819331}"/>
                </c:ext>
              </c:extLst>
            </c:dLbl>
            <c:dLbl>
              <c:idx val="3"/>
              <c:layout>
                <c:manualLayout>
                  <c:x val="0"/>
                  <c:y val="-0.107093184979137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AC8-45A0-B0F4-1A1A2D819331}"/>
                </c:ext>
              </c:extLst>
            </c:dLbl>
            <c:dLbl>
              <c:idx val="4"/>
              <c:layout>
                <c:manualLayout>
                  <c:x val="0"/>
                  <c:y val="-0.2322670375521557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AC8-45A0-B0F4-1A1A2D819331}"/>
                </c:ext>
              </c:extLst>
            </c:dLbl>
            <c:dLbl>
              <c:idx val="5"/>
              <c:layout>
                <c:manualLayout>
                  <c:x val="0"/>
                  <c:y val="-0.1961057023643949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AC8-45A0-B0F4-1A1A2D819331}"/>
                </c:ext>
              </c:extLst>
            </c:dLbl>
            <c:dLbl>
              <c:idx val="6"/>
              <c:layout>
                <c:manualLayout>
                  <c:x val="0"/>
                  <c:y val="-9.7357440890125171E-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AC8-45A0-B0F4-1A1A2D819331}"/>
                </c:ext>
              </c:extLst>
            </c:dLbl>
            <c:dLbl>
              <c:idx val="7"/>
              <c:layout>
                <c:manualLayout>
                  <c:x val="0"/>
                  <c:y val="-0.2865090403337969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AC8-45A0-B0F4-1A1A2D81933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-0.71671264894147679</c:v>
                </c:pt>
                <c:pt idx="1">
                  <c:v>0.33134804561517212</c:v>
                </c:pt>
                <c:pt idx="2">
                  <c:v>-5.0049797276229685E-2</c:v>
                </c:pt>
                <c:pt idx="3">
                  <c:v>-0.1255841100587865</c:v>
                </c:pt>
                <c:pt idx="4">
                  <c:v>0.81532291958975878</c:v>
                </c:pt>
                <c:pt idx="5">
                  <c:v>-0.64948758993897893</c:v>
                </c:pt>
                <c:pt idx="6">
                  <c:v>-7.4810874085380619E-2</c:v>
                </c:pt>
                <c:pt idx="7">
                  <c:v>1.131627974849883</c:v>
                </c:pt>
              </c:numCache>
            </c:numRef>
          </c:val>
          <c:extLst>
            <c:ext xmlns:c16="http://schemas.microsoft.com/office/drawing/2014/chart" uri="{C3380CC4-5D6E-409C-BE32-E72D297353CC}">
              <c16:uniqueId val="{00000008-DAC8-45A0-B0F4-1A1A2D819331}"/>
            </c:ext>
          </c:extLst>
        </c:ser>
        <c:dLbls>
          <c:showLegendKey val="0"/>
          <c:showVal val="0"/>
          <c:showCatName val="0"/>
          <c:showSerName val="0"/>
          <c:showPercent val="0"/>
          <c:showBubbleSize val="0"/>
        </c:dLbls>
        <c:gapWidth val="80"/>
        <c:overlap val="100"/>
        <c:axId val="392495392"/>
        <c:axId val="1"/>
      </c:barChart>
      <c:catAx>
        <c:axId val="3924953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1.131627974849883"/>
          <c:min val="-0.71671264894147679"/>
        </c:scaling>
        <c:delete val="1"/>
        <c:axPos val="l"/>
        <c:numFmt formatCode="General" sourceLinked="1"/>
        <c:majorTickMark val="out"/>
        <c:minorTickMark val="none"/>
        <c:tickLblPos val="nextTo"/>
        <c:crossAx val="392495392"/>
        <c:crosses val="min"/>
        <c:crossBetween val="between"/>
      </c:valAx>
    </c:plotArea>
    <c:plotVisOnly val="0"/>
    <c:dispBlanksAs val="gap"/>
    <c:showDLblsOverMax val="1"/>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194174757281552E-2"/>
          <c:y val="0.13641025641025642"/>
          <c:w val="0.95961165048543684"/>
          <c:h val="0.81025641025641026"/>
        </c:manualLayout>
      </c:layout>
      <c:barChart>
        <c:barDir val="col"/>
        <c:grouping val="stacked"/>
        <c:varyColors val="0"/>
        <c:ser>
          <c:idx val="0"/>
          <c:order val="0"/>
          <c:spPr>
            <a:solidFill>
              <a:srgbClr val="00A5E8"/>
            </a:solidFill>
            <a:ln>
              <a:noFill/>
            </a:ln>
          </c:spPr>
          <c:invertIfNegative val="0"/>
          <c:dLbls>
            <c:dLbl>
              <c:idx val="0"/>
              <c:layout>
                <c:manualLayout>
                  <c:x val="0"/>
                  <c:y val="-0.228717948717948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A7C-46F5-A689-D3FAF5E10C9A}"/>
                </c:ext>
              </c:extLst>
            </c:dLbl>
            <c:dLbl>
              <c:idx val="1"/>
              <c:layout>
                <c:manualLayout>
                  <c:x val="0"/>
                  <c:y val="-0.2841025641025641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A7C-46F5-A689-D3FAF5E10C9A}"/>
                </c:ext>
              </c:extLst>
            </c:dLbl>
            <c:dLbl>
              <c:idx val="2"/>
              <c:layout>
                <c:manualLayout>
                  <c:x val="0"/>
                  <c:y val="-0.4553846153846153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A7C-46F5-A689-D3FAF5E10C9A}"/>
                </c:ext>
              </c:extLst>
            </c:dLbl>
            <c:dLbl>
              <c:idx val="3"/>
              <c:layout>
                <c:manualLayout>
                  <c:x val="0"/>
                  <c:y val="-0.332307692307692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A7C-46F5-A689-D3FAF5E10C9A}"/>
                </c:ext>
              </c:extLst>
            </c:dLbl>
            <c:dLbl>
              <c:idx val="4"/>
              <c:layout>
                <c:manualLayout>
                  <c:x val="0"/>
                  <c:y val="-0.4205128205128205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A7C-46F5-A689-D3FAF5E10C9A}"/>
                </c:ext>
              </c:extLst>
            </c:dLbl>
            <c:dLbl>
              <c:idx val="5"/>
              <c:layout>
                <c:manualLayout>
                  <c:x val="0"/>
                  <c:y val="-0.2615384615384615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7C-46F5-A689-D3FAF5E10C9A}"/>
                </c:ext>
              </c:extLst>
            </c:dLbl>
            <c:dLbl>
              <c:idx val="6"/>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A7C-46F5-A689-D3FAF5E10C9A}"/>
                </c:ext>
              </c:extLst>
            </c:dLbl>
            <c:dLbl>
              <c:idx val="7"/>
              <c:layout>
                <c:manualLayout>
                  <c:x val="0"/>
                  <c:y val="-0.3907692307692307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A7C-46F5-A689-D3FAF5E10C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1.7888727498954915</c:v>
                </c:pt>
                <c:pt idx="1">
                  <c:v>2.4008975541164488</c:v>
                </c:pt>
                <c:pt idx="2">
                  <c:v>4.3059901847693132</c:v>
                </c:pt>
                <c:pt idx="3">
                  <c:v>2.9378126572497498</c:v>
                </c:pt>
                <c:pt idx="4">
                  <c:v>3.9153091426346096</c:v>
                </c:pt>
                <c:pt idx="5">
                  <c:v>2.1537617611518032</c:v>
                </c:pt>
                <c:pt idx="6">
                  <c:v>4.4987423193043243</c:v>
                </c:pt>
                <c:pt idx="7">
                  <c:v>3.5791091122606442</c:v>
                </c:pt>
              </c:numCache>
            </c:numRef>
          </c:val>
          <c:extLst>
            <c:ext xmlns:c16="http://schemas.microsoft.com/office/drawing/2014/chart" uri="{C3380CC4-5D6E-409C-BE32-E72D297353CC}">
              <c16:uniqueId val="{00000008-5A7C-46F5-A689-D3FAF5E10C9A}"/>
            </c:ext>
          </c:extLst>
        </c:ser>
        <c:dLbls>
          <c:showLegendKey val="0"/>
          <c:showVal val="0"/>
          <c:showCatName val="0"/>
          <c:showSerName val="0"/>
          <c:showPercent val="0"/>
          <c:showBubbleSize val="0"/>
        </c:dLbls>
        <c:gapWidth val="80"/>
        <c:overlap val="100"/>
        <c:axId val="523796608"/>
        <c:axId val="1"/>
      </c:barChart>
      <c:catAx>
        <c:axId val="5237966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4987423193043243"/>
          <c:min val="0"/>
        </c:scaling>
        <c:delete val="1"/>
        <c:axPos val="l"/>
        <c:numFmt formatCode="General" sourceLinked="1"/>
        <c:majorTickMark val="out"/>
        <c:minorTickMark val="none"/>
        <c:tickLblPos val="nextTo"/>
        <c:crossAx val="523796608"/>
        <c:crosses val="min"/>
        <c:crossBetween val="between"/>
      </c:valAx>
    </c:plotArea>
    <c:plotVisOnly val="0"/>
    <c:dispBlanksAs val="gap"/>
    <c:showDLblsOverMax val="1"/>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194174757281552E-2"/>
          <c:y val="0.24050632911392406"/>
          <c:w val="0.95961165048543684"/>
          <c:h val="0.52802893309222421"/>
        </c:manualLayout>
      </c:layout>
      <c:barChart>
        <c:barDir val="col"/>
        <c:grouping val="stacked"/>
        <c:varyColors val="0"/>
        <c:ser>
          <c:idx val="0"/>
          <c:order val="0"/>
          <c:spPr>
            <a:solidFill>
              <a:srgbClr val="00A5E8"/>
            </a:solidFill>
            <a:ln>
              <a:noFill/>
            </a:ln>
          </c:spPr>
          <c:invertIfNegative val="0"/>
          <c:dLbls>
            <c:dLbl>
              <c:idx val="0"/>
              <c:layout>
                <c:manualLayout>
                  <c:x val="0"/>
                  <c:y val="-0.173598553345388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F80-45AA-8F02-9405A1715570}"/>
                </c:ext>
              </c:extLst>
            </c:dLbl>
            <c:dLbl>
              <c:idx val="1"/>
              <c:layout>
                <c:manualLayout>
                  <c:x val="0"/>
                  <c:y val="-0.2911392405063291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80-45AA-8F02-9405A1715570}"/>
                </c:ext>
              </c:extLst>
            </c:dLbl>
            <c:dLbl>
              <c:idx val="2"/>
              <c:layout>
                <c:manualLayout>
                  <c:x val="0"/>
                  <c:y val="-0.13562386980108498"/>
                </c:manualLayout>
              </c:layout>
              <c:numFmt formatCode="#,##0.0&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F80-45AA-8F02-9405A1715570}"/>
                </c:ext>
              </c:extLst>
            </c:dLbl>
            <c:dLbl>
              <c:idx val="3"/>
              <c:layout>
                <c:manualLayout>
                  <c:x val="0"/>
                  <c:y val="-0.2025316455696202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80-45AA-8F02-9405A1715570}"/>
                </c:ext>
              </c:extLst>
            </c:dLbl>
            <c:dLbl>
              <c:idx val="4"/>
              <c:layout>
                <c:manualLayout>
                  <c:x val="0"/>
                  <c:y val="-0.12296564195298372"/>
                </c:manualLayout>
              </c:layout>
              <c:numFmt formatCode="#,##0.0&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80-45AA-8F02-9405A1715570}"/>
                </c:ext>
              </c:extLst>
            </c:dLbl>
            <c:dLbl>
              <c:idx val="5"/>
              <c:layout>
                <c:manualLayout>
                  <c:x val="0"/>
                  <c:y val="-0.1844484629294755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80-45AA-8F02-9405A1715570}"/>
                </c:ext>
              </c:extLst>
            </c:dLbl>
            <c:dLbl>
              <c:idx val="6"/>
              <c:layout>
                <c:manualLayout>
                  <c:x val="0"/>
                  <c:y val="-0.1663652802893309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F80-45AA-8F02-9405A1715570}"/>
                </c:ext>
              </c:extLst>
            </c:dLbl>
            <c:dLbl>
              <c:idx val="7"/>
              <c:layout>
                <c:manualLayout>
                  <c:x val="0"/>
                  <c:y val="-0.12115732368896925"/>
                </c:manualLayout>
              </c:layout>
              <c:numFmt formatCode="#,##0.0&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80-45AA-8F02-9405A171557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-0.11467698884672986</c:v>
                </c:pt>
                <c:pt idx="1">
                  <c:v>-0.32504214629662276</c:v>
                </c:pt>
                <c:pt idx="2">
                  <c:v>-4.5970801495511318E-2</c:v>
                </c:pt>
                <c:pt idx="3">
                  <c:v>0.14731968968607553</c:v>
                </c:pt>
                <c:pt idx="4">
                  <c:v>-2.0594944303140017E-2</c:v>
                </c:pt>
                <c:pt idx="5">
                  <c:v>0.11448764626644202</c:v>
                </c:pt>
                <c:pt idx="6">
                  <c:v>8.3804153463018505E-2</c:v>
                </c:pt>
                <c:pt idx="7">
                  <c:v>-1.7382115809531223E-2</c:v>
                </c:pt>
              </c:numCache>
            </c:numRef>
          </c:val>
          <c:extLst>
            <c:ext xmlns:c16="http://schemas.microsoft.com/office/drawing/2014/chart" uri="{C3380CC4-5D6E-409C-BE32-E72D297353CC}">
              <c16:uniqueId val="{00000008-0F80-45AA-8F02-9405A1715570}"/>
            </c:ext>
          </c:extLst>
        </c:ser>
        <c:dLbls>
          <c:showLegendKey val="0"/>
          <c:showVal val="0"/>
          <c:showCatName val="0"/>
          <c:showSerName val="0"/>
          <c:showPercent val="0"/>
          <c:showBubbleSize val="0"/>
        </c:dLbls>
        <c:gapWidth val="80"/>
        <c:overlap val="100"/>
        <c:axId val="787045408"/>
        <c:axId val="1"/>
      </c:barChart>
      <c:catAx>
        <c:axId val="7870454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0.14731968968607553"/>
          <c:min val="-0.32504214629662276"/>
        </c:scaling>
        <c:delete val="1"/>
        <c:axPos val="l"/>
        <c:numFmt formatCode="General" sourceLinked="1"/>
        <c:majorTickMark val="out"/>
        <c:minorTickMark val="none"/>
        <c:tickLblPos val="nextTo"/>
        <c:crossAx val="787045408"/>
        <c:crosses val="min"/>
        <c:crossBetween val="between"/>
      </c:valAx>
    </c:plotArea>
    <c:plotVisOnly val="0"/>
    <c:dispBlanksAs val="gap"/>
    <c:showDLblsOverMax val="1"/>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12820512820513E-2"/>
          <c:y val="0.13641025641025642"/>
          <c:w val="0.95897435897435901"/>
          <c:h val="0.81025641025641026"/>
        </c:manualLayout>
      </c:layout>
      <c:barChart>
        <c:barDir val="col"/>
        <c:grouping val="stacked"/>
        <c:varyColors val="0"/>
        <c:ser>
          <c:idx val="0"/>
          <c:order val="0"/>
          <c:spPr>
            <a:solidFill>
              <a:srgbClr val="006B2C"/>
            </a:solidFill>
            <a:ln>
              <a:noFill/>
            </a:ln>
          </c:spPr>
          <c:invertIfNegative val="0"/>
          <c:dLbls>
            <c:dLbl>
              <c:idx val="0"/>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E0-40F4-9841-CF2E05099360}"/>
                </c:ext>
              </c:extLst>
            </c:dLbl>
            <c:dLbl>
              <c:idx val="1"/>
              <c:layout>
                <c:manualLayout>
                  <c:x val="0"/>
                  <c:y val="-0.4502564102564102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E0-40F4-9841-CF2E05099360}"/>
                </c:ext>
              </c:extLst>
            </c:dLbl>
            <c:dLbl>
              <c:idx val="2"/>
              <c:layout>
                <c:manualLayout>
                  <c:x val="0"/>
                  <c:y val="-0.2974358974358974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6E0-40F4-9841-CF2E05099360}"/>
                </c:ext>
              </c:extLst>
            </c:dLbl>
            <c:dLbl>
              <c:idx val="3"/>
              <c:layout>
                <c:manualLayout>
                  <c:x val="0"/>
                  <c:y val="-0.3712820512820512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E0-40F4-9841-CF2E05099360}"/>
                </c:ext>
              </c:extLst>
            </c:dLbl>
            <c:dLbl>
              <c:idx val="4"/>
              <c:layout>
                <c:manualLayout>
                  <c:x val="0"/>
                  <c:y val="-0.2892307692307692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6E0-40F4-9841-CF2E05099360}"/>
                </c:ext>
              </c:extLst>
            </c:dLbl>
            <c:dLbl>
              <c:idx val="5"/>
              <c:layout>
                <c:manualLayout>
                  <c:x val="0"/>
                  <c:y val="-0.4092307692307692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6E0-40F4-9841-CF2E05099360}"/>
                </c:ext>
              </c:extLst>
            </c:dLbl>
            <c:dLbl>
              <c:idx val="6"/>
              <c:layout>
                <c:manualLayout>
                  <c:x val="0"/>
                  <c:y val="-0.2502564102564102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6E0-40F4-9841-CF2E05099360}"/>
                </c:ext>
              </c:extLst>
            </c:dLbl>
            <c:dLbl>
              <c:idx val="7"/>
              <c:layout>
                <c:manualLayout>
                  <c:x val="0"/>
                  <c:y val="-0.3271794871794871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6E0-40F4-9841-CF2E050993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5.6035297053489836</c:v>
                </c:pt>
                <c:pt idx="1">
                  <c:v>5.2879477456647175</c:v>
                </c:pt>
                <c:pt idx="2">
                  <c:v>3.170064888802183</c:v>
                </c:pt>
                <c:pt idx="3">
                  <c:v>4.1919801767073457</c:v>
                </c:pt>
                <c:pt idx="4">
                  <c:v>3.0562580111806912</c:v>
                </c:pt>
                <c:pt idx="5">
                  <c:v>4.7237770202979013</c:v>
                </c:pt>
                <c:pt idx="6">
                  <c:v>2.5164624612125612</c:v>
                </c:pt>
                <c:pt idx="7">
                  <c:v>3.5861523569529616</c:v>
                </c:pt>
              </c:numCache>
            </c:numRef>
          </c:val>
          <c:extLst>
            <c:ext xmlns:c16="http://schemas.microsoft.com/office/drawing/2014/chart" uri="{C3380CC4-5D6E-409C-BE32-E72D297353CC}">
              <c16:uniqueId val="{00000008-F6E0-40F4-9841-CF2E05099360}"/>
            </c:ext>
          </c:extLst>
        </c:ser>
        <c:dLbls>
          <c:showLegendKey val="0"/>
          <c:showVal val="0"/>
          <c:showCatName val="0"/>
          <c:showSerName val="0"/>
          <c:showPercent val="0"/>
          <c:showBubbleSize val="0"/>
        </c:dLbls>
        <c:gapWidth val="80"/>
        <c:overlap val="100"/>
        <c:axId val="773026080"/>
        <c:axId val="1"/>
      </c:barChart>
      <c:catAx>
        <c:axId val="7730260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6035297053489836"/>
          <c:min val="0"/>
        </c:scaling>
        <c:delete val="1"/>
        <c:axPos val="l"/>
        <c:numFmt formatCode="General" sourceLinked="1"/>
        <c:majorTickMark val="out"/>
        <c:minorTickMark val="none"/>
        <c:tickLblPos val="nextTo"/>
        <c:crossAx val="77302608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17910447761194E-2"/>
          <c:y val="5.5734190782422297E-2"/>
          <c:w val="0.91104477611940293"/>
          <c:h val="0.88853161843515538"/>
        </c:manualLayout>
      </c:layout>
      <c:barChart>
        <c:barDir val="col"/>
        <c:grouping val="stacked"/>
        <c:varyColors val="0"/>
        <c:ser>
          <c:idx val="0"/>
          <c:order val="0"/>
          <c:spPr>
            <a:solidFill>
              <a:srgbClr val="D6D7D9"/>
            </a:solidFill>
            <a:ln>
              <a:noFill/>
            </a:ln>
          </c:spPr>
          <c:invertIfNegative val="0"/>
          <c:dLbls>
            <c:dLbl>
              <c:idx val="0"/>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CFA-45AC-B42D-B29C853B249E}"/>
                </c:ext>
              </c:extLst>
            </c:dLbl>
            <c:dLbl>
              <c:idx val="1"/>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CFA-45AC-B42D-B29C853B249E}"/>
                </c:ext>
              </c:extLst>
            </c:dLbl>
            <c:dLbl>
              <c:idx val="2"/>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FA-45AC-B42D-B29C853B249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24.684026756839934</c:v>
                </c:pt>
                <c:pt idx="1">
                  <c:v>13.903256155126428</c:v>
                </c:pt>
                <c:pt idx="2">
                  <c:v>11.39170413911607</c:v>
                </c:pt>
              </c:numCache>
            </c:numRef>
          </c:val>
          <c:extLst>
            <c:ext xmlns:c16="http://schemas.microsoft.com/office/drawing/2014/chart" uri="{C3380CC4-5D6E-409C-BE32-E72D297353CC}">
              <c16:uniqueId val="{00000003-3CFA-45AC-B42D-B29C853B249E}"/>
            </c:ext>
          </c:extLst>
        </c:ser>
        <c:dLbls>
          <c:showLegendKey val="0"/>
          <c:showVal val="0"/>
          <c:showCatName val="0"/>
          <c:showSerName val="0"/>
          <c:showPercent val="0"/>
          <c:showBubbleSize val="0"/>
        </c:dLbls>
        <c:gapWidth val="80"/>
        <c:overlap val="100"/>
        <c:axId val="1717342000"/>
        <c:axId val="1"/>
      </c:barChart>
      <c:catAx>
        <c:axId val="17173420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4.684026756839934"/>
          <c:min val="0"/>
        </c:scaling>
        <c:delete val="1"/>
        <c:axPos val="l"/>
        <c:numFmt formatCode="General" sourceLinked="1"/>
        <c:majorTickMark val="out"/>
        <c:minorTickMark val="none"/>
        <c:tickLblPos val="nextTo"/>
        <c:crossAx val="1717342000"/>
        <c:crosses val="min"/>
        <c:crossBetween val="between"/>
      </c:valAx>
    </c:plotArea>
    <c:plotVisOnly val="0"/>
    <c:dispBlanksAs val="gap"/>
    <c:showDLblsOverMax val="1"/>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12820512820513E-2"/>
          <c:y val="0.20684292379471228"/>
          <c:w val="0.95897435897435901"/>
          <c:h val="0.7122861586314152"/>
        </c:manualLayout>
      </c:layout>
      <c:barChart>
        <c:barDir val="col"/>
        <c:grouping val="stacked"/>
        <c:varyColors val="0"/>
        <c:ser>
          <c:idx val="0"/>
          <c:order val="0"/>
          <c:spPr>
            <a:solidFill>
              <a:srgbClr val="006B2C"/>
            </a:solidFill>
            <a:ln>
              <a:noFill/>
            </a:ln>
          </c:spPr>
          <c:invertIfNegative val="0"/>
          <c:dLbls>
            <c:dLbl>
              <c:idx val="0"/>
              <c:layout>
                <c:manualLayout>
                  <c:x val="0"/>
                  <c:y val="-0.4183514774494556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B9-4931-9894-C48789BE52A2}"/>
                </c:ext>
              </c:extLst>
            </c:dLbl>
            <c:dLbl>
              <c:idx val="1"/>
              <c:layout>
                <c:manualLayout>
                  <c:x val="0"/>
                  <c:y val="-0.430793157076205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9B9-4931-9894-C48789BE52A2}"/>
                </c:ext>
              </c:extLst>
            </c:dLbl>
            <c:dLbl>
              <c:idx val="2"/>
              <c:layout>
                <c:manualLayout>
                  <c:x val="0"/>
                  <c:y val="-0.3514774494556764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9B9-4931-9894-C48789BE52A2}"/>
                </c:ext>
              </c:extLst>
            </c:dLbl>
            <c:dLbl>
              <c:idx val="3"/>
              <c:layout>
                <c:manualLayout>
                  <c:x val="0"/>
                  <c:y val="-0.2830482115085536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9B9-4931-9894-C48789BE52A2}"/>
                </c:ext>
              </c:extLst>
            </c:dLbl>
            <c:dLbl>
              <c:idx val="4"/>
              <c:layout>
                <c:manualLayout>
                  <c:x val="0"/>
                  <c:y val="-0.3219284603421461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9B9-4931-9894-C48789BE52A2}"/>
                </c:ext>
              </c:extLst>
            </c:dLbl>
            <c:dLbl>
              <c:idx val="5"/>
              <c:layout>
                <c:manualLayout>
                  <c:x val="0"/>
                  <c:y val="-0.4587869362363919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9B9-4931-9894-C48789BE52A2}"/>
                </c:ext>
              </c:extLst>
            </c:dLbl>
            <c:dLbl>
              <c:idx val="6"/>
              <c:layout>
                <c:manualLayout>
                  <c:x val="0"/>
                  <c:y val="-0.2566096423017107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9B9-4931-9894-C48789BE52A2}"/>
                </c:ext>
              </c:extLst>
            </c:dLbl>
            <c:dLbl>
              <c:idx val="7"/>
              <c:layout>
                <c:manualLayout>
                  <c:x val="0"/>
                  <c:y val="-0.3063763608087091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9B9-4931-9894-C48789BE52A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0.90509849907380868</c:v>
                </c:pt>
                <c:pt idx="1">
                  <c:v>0.94031739301062434</c:v>
                </c:pt>
                <c:pt idx="2">
                  <c:v>0.71110447072428995</c:v>
                </c:pt>
                <c:pt idx="3">
                  <c:v>0.5147628006852687</c:v>
                </c:pt>
                <c:pt idx="4">
                  <c:v>0.62584070444753581</c:v>
                </c:pt>
                <c:pt idx="5">
                  <c:v>1.0211948329955312</c:v>
                </c:pt>
                <c:pt idx="6">
                  <c:v>0.44391201447427536</c:v>
                </c:pt>
                <c:pt idx="7">
                  <c:v>0.58693456725578896</c:v>
                </c:pt>
              </c:numCache>
            </c:numRef>
          </c:val>
          <c:extLst>
            <c:ext xmlns:c16="http://schemas.microsoft.com/office/drawing/2014/chart" uri="{C3380CC4-5D6E-409C-BE32-E72D297353CC}">
              <c16:uniqueId val="{00000008-09B9-4931-9894-C48789BE52A2}"/>
            </c:ext>
          </c:extLst>
        </c:ser>
        <c:dLbls>
          <c:showLegendKey val="0"/>
          <c:showVal val="0"/>
          <c:showCatName val="0"/>
          <c:showSerName val="0"/>
          <c:showPercent val="0"/>
          <c:showBubbleSize val="0"/>
        </c:dLbls>
        <c:gapWidth val="80"/>
        <c:overlap val="100"/>
        <c:axId val="608357008"/>
        <c:axId val="1"/>
      </c:barChart>
      <c:catAx>
        <c:axId val="6083570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211948329955312"/>
          <c:min val="0"/>
        </c:scaling>
        <c:delete val="1"/>
        <c:axPos val="l"/>
        <c:numFmt formatCode="General" sourceLinked="1"/>
        <c:majorTickMark val="out"/>
        <c:minorTickMark val="none"/>
        <c:tickLblPos val="nextTo"/>
        <c:crossAx val="608357008"/>
        <c:crosses val="min"/>
        <c:crossBetween val="between"/>
      </c:valAx>
    </c:plotArea>
    <c:plotVisOnly val="0"/>
    <c:dispBlanksAs val="gap"/>
    <c:showDLblsOverMax val="1"/>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77760189948554E-2"/>
          <c:y val="0.13641025641025642"/>
          <c:w val="0.95884447962010289"/>
          <c:h val="0.81025641025641026"/>
        </c:manualLayout>
      </c:layout>
      <c:barChart>
        <c:barDir val="col"/>
        <c:grouping val="stacked"/>
        <c:varyColors val="0"/>
        <c:ser>
          <c:idx val="0"/>
          <c:order val="0"/>
          <c:spPr>
            <a:solidFill>
              <a:srgbClr val="670759"/>
            </a:solidFill>
            <a:ln>
              <a:noFill/>
            </a:ln>
          </c:spPr>
          <c:invertIfNegative val="0"/>
          <c:dLbls>
            <c:dLbl>
              <c:idx val="0"/>
              <c:layout>
                <c:manualLayout>
                  <c:x val="0"/>
                  <c:y val="-0.3333333333333333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230-45AD-9986-660848186834}"/>
                </c:ext>
              </c:extLst>
            </c:dLbl>
            <c:dLbl>
              <c:idx val="1"/>
              <c:layout>
                <c:manualLayout>
                  <c:x val="0"/>
                  <c:y val="-0.3097435897435897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30-45AD-9986-660848186834}"/>
                </c:ext>
              </c:extLst>
            </c:dLbl>
            <c:dLbl>
              <c:idx val="2"/>
              <c:layout>
                <c:manualLayout>
                  <c:x val="0"/>
                  <c:y val="-0.4071794871794871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230-45AD-9986-660848186834}"/>
                </c:ext>
              </c:extLst>
            </c:dLbl>
            <c:dLbl>
              <c:idx val="3"/>
              <c:layout>
                <c:manualLayout>
                  <c:x val="0"/>
                  <c:y val="-0.448205128205128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30-45AD-9986-660848186834}"/>
                </c:ext>
              </c:extLst>
            </c:dLbl>
            <c:dLbl>
              <c:idx val="4"/>
              <c:layout>
                <c:manualLayout>
                  <c:x val="0"/>
                  <c:y val="-0.430769230769230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230-45AD-9986-660848186834}"/>
                </c:ext>
              </c:extLst>
            </c:dLbl>
            <c:dLbl>
              <c:idx val="5"/>
              <c:layout>
                <c:manualLayout>
                  <c:x val="0"/>
                  <c:y val="-0.336410256410256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230-45AD-9986-660848186834}"/>
                </c:ext>
              </c:extLst>
            </c:dLbl>
            <c:dLbl>
              <c:idx val="6"/>
              <c:layout>
                <c:manualLayout>
                  <c:x val="0"/>
                  <c:y val="-0.3897435897435897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230-45AD-9986-660848186834}"/>
                </c:ext>
              </c:extLst>
            </c:dLbl>
            <c:dLbl>
              <c:idx val="7"/>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230-45AD-9986-6608481868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0.81372314442330618</c:v>
                </c:pt>
                <c:pt idx="1">
                  <c:v>0.74337369576370438</c:v>
                </c:pt>
                <c:pt idx="2">
                  <c:v>1.0400666262742249</c:v>
                </c:pt>
                <c:pt idx="3">
                  <c:v>1.1661076480468013</c:v>
                </c:pt>
                <c:pt idx="4">
                  <c:v>1.1125288897342509</c:v>
                </c:pt>
                <c:pt idx="5">
                  <c:v>0.82077075031115887</c:v>
                </c:pt>
                <c:pt idx="6">
                  <c:v>0.98869019591175289</c:v>
                </c:pt>
                <c:pt idx="7">
                  <c:v>1.2408401630112456</c:v>
                </c:pt>
              </c:numCache>
            </c:numRef>
          </c:val>
          <c:extLst>
            <c:ext xmlns:c16="http://schemas.microsoft.com/office/drawing/2014/chart" uri="{C3380CC4-5D6E-409C-BE32-E72D297353CC}">
              <c16:uniqueId val="{00000008-C230-45AD-9986-660848186834}"/>
            </c:ext>
          </c:extLst>
        </c:ser>
        <c:dLbls>
          <c:showLegendKey val="0"/>
          <c:showVal val="0"/>
          <c:showCatName val="0"/>
          <c:showSerName val="0"/>
          <c:showPercent val="0"/>
          <c:showBubbleSize val="0"/>
        </c:dLbls>
        <c:gapWidth val="80"/>
        <c:overlap val="100"/>
        <c:axId val="596500736"/>
        <c:axId val="1"/>
      </c:barChart>
      <c:catAx>
        <c:axId val="5965007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2408401630112456"/>
          <c:min val="0"/>
        </c:scaling>
        <c:delete val="1"/>
        <c:axPos val="l"/>
        <c:numFmt formatCode="General" sourceLinked="1"/>
        <c:majorTickMark val="out"/>
        <c:minorTickMark val="none"/>
        <c:tickLblPos val="nextTo"/>
        <c:crossAx val="596500736"/>
        <c:crosses val="min"/>
        <c:crossBetween val="between"/>
      </c:valAx>
    </c:plotArea>
    <c:plotVisOnly val="0"/>
    <c:dispBlanksAs val="gap"/>
    <c:showDLblsOverMax val="1"/>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577760189948554E-2"/>
          <c:y val="8.1504702194357362E-2"/>
          <c:w val="0.95884447962010289"/>
          <c:h val="0.7178683385579937"/>
        </c:manualLayout>
      </c:layout>
      <c:barChart>
        <c:barDir val="col"/>
        <c:grouping val="stacked"/>
        <c:varyColors val="0"/>
        <c:ser>
          <c:idx val="0"/>
          <c:order val="0"/>
          <c:spPr>
            <a:solidFill>
              <a:srgbClr val="670759"/>
            </a:solidFill>
            <a:ln>
              <a:noFill/>
            </a:ln>
          </c:spPr>
          <c:invertIfNegative val="0"/>
          <c:dLbls>
            <c:dLbl>
              <c:idx val="0"/>
              <c:layout>
                <c:manualLayout>
                  <c:x val="0"/>
                  <c:y val="-0.3557993730407523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04E-41CC-A326-D22755061776}"/>
                </c:ext>
              </c:extLst>
            </c:dLbl>
            <c:dLbl>
              <c:idx val="1"/>
              <c:layout>
                <c:manualLayout>
                  <c:x val="0"/>
                  <c:y val="-0.3025078369905956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04E-41CC-A326-D22755061776}"/>
                </c:ext>
              </c:extLst>
            </c:dLbl>
            <c:dLbl>
              <c:idx val="2"/>
              <c:layout>
                <c:manualLayout>
                  <c:x val="0"/>
                  <c:y val="-0.3981191222570533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04E-41CC-A326-D22755061776}"/>
                </c:ext>
              </c:extLst>
            </c:dLbl>
            <c:dLbl>
              <c:idx val="3"/>
              <c:layout>
                <c:manualLayout>
                  <c:x val="0"/>
                  <c:y val="-0.3777429467084639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04E-41CC-A326-D22755061776}"/>
                </c:ext>
              </c:extLst>
            </c:dLbl>
            <c:dLbl>
              <c:idx val="4"/>
              <c:layout>
                <c:manualLayout>
                  <c:x val="0"/>
                  <c:y val="-0.4247648902821316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04E-41CC-A326-D22755061776}"/>
                </c:ext>
              </c:extLst>
            </c:dLbl>
            <c:dLbl>
              <c:idx val="5"/>
              <c:layout>
                <c:manualLayout>
                  <c:x val="0"/>
                  <c:y val="-0.3401253918495297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04E-41CC-A326-D22755061776}"/>
                </c:ext>
              </c:extLst>
            </c:dLbl>
            <c:dLbl>
              <c:idx val="6"/>
              <c:layout>
                <c:manualLayout>
                  <c:x val="0"/>
                  <c:y val="-0.3683385579937303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04E-41CC-A326-D22755061776}"/>
                </c:ext>
              </c:extLst>
            </c:dLbl>
            <c:dLbl>
              <c:idx val="7"/>
              <c:layout>
                <c:manualLayout>
                  <c:x val="0"/>
                  <c:y val="-0.4545454545454545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04E-41CC-A326-D2275506177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-1.9135835934085659</c:v>
                </c:pt>
                <c:pt idx="1">
                  <c:v>-1.5283345965320017</c:v>
                </c:pt>
                <c:pt idx="2">
                  <c:v>-2.2211988244477618</c:v>
                </c:pt>
                <c:pt idx="3">
                  <c:v>-2.0714083688313871</c:v>
                </c:pt>
                <c:pt idx="4">
                  <c:v>-2.4209243686279054</c:v>
                </c:pt>
                <c:pt idx="5">
                  <c:v>-1.797324926749285</c:v>
                </c:pt>
                <c:pt idx="6">
                  <c:v>-2.0036390353768052</c:v>
                </c:pt>
                <c:pt idx="7">
                  <c:v>-2.6382245369552311</c:v>
                </c:pt>
              </c:numCache>
            </c:numRef>
          </c:val>
          <c:extLst>
            <c:ext xmlns:c16="http://schemas.microsoft.com/office/drawing/2014/chart" uri="{C3380CC4-5D6E-409C-BE32-E72D297353CC}">
              <c16:uniqueId val="{00000008-B04E-41CC-A326-D22755061776}"/>
            </c:ext>
          </c:extLst>
        </c:ser>
        <c:dLbls>
          <c:showLegendKey val="0"/>
          <c:showVal val="0"/>
          <c:showCatName val="0"/>
          <c:showSerName val="0"/>
          <c:showPercent val="0"/>
          <c:showBubbleSize val="0"/>
        </c:dLbls>
        <c:gapWidth val="80"/>
        <c:overlap val="100"/>
        <c:axId val="601367184"/>
        <c:axId val="1"/>
      </c:barChart>
      <c:catAx>
        <c:axId val="601367184"/>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2.6382245369552311"/>
        </c:scaling>
        <c:delete val="1"/>
        <c:axPos val="l"/>
        <c:numFmt formatCode="General" sourceLinked="1"/>
        <c:majorTickMark val="out"/>
        <c:minorTickMark val="none"/>
        <c:tickLblPos val="nextTo"/>
        <c:crossAx val="601367184"/>
        <c:crosses val="min"/>
        <c:crossBetween val="between"/>
      </c:valAx>
    </c:plotArea>
    <c:plotVisOnly val="0"/>
    <c:dispBlanksAs val="gap"/>
    <c:showDLblsOverMax val="1"/>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84163073304585E-2"/>
          <c:y val="0.13641025641025642"/>
          <c:w val="0.95923167385339081"/>
          <c:h val="0.81025641025641026"/>
        </c:manualLayout>
      </c:layout>
      <c:barChart>
        <c:barDir val="col"/>
        <c:grouping val="stacked"/>
        <c:varyColors val="0"/>
        <c:ser>
          <c:idx val="0"/>
          <c:order val="0"/>
          <c:spPr>
            <a:solidFill>
              <a:srgbClr val="E95D0F"/>
            </a:solidFill>
            <a:ln>
              <a:noFill/>
            </a:ln>
          </c:spPr>
          <c:invertIfNegative val="0"/>
          <c:dLbls>
            <c:dLbl>
              <c:idx val="0"/>
              <c:layout>
                <c:manualLayout>
                  <c:x val="0"/>
                  <c:y val="-9.2307692307692313E-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353-4431-B7E7-C6335F32B821}"/>
                </c:ext>
              </c:extLst>
            </c:dLbl>
            <c:dLbl>
              <c:idx val="1"/>
              <c:layout>
                <c:manualLayout>
                  <c:x val="0"/>
                  <c:y val="-9.1282051282051288E-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353-4431-B7E7-C6335F32B821}"/>
                </c:ext>
              </c:extLst>
            </c:dLbl>
            <c:dLbl>
              <c:idx val="2"/>
              <c:layout>
                <c:manualLayout>
                  <c:x val="0"/>
                  <c:y val="-0.1876923076923076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353-4431-B7E7-C6335F32B821}"/>
                </c:ext>
              </c:extLst>
            </c:dLbl>
            <c:dLbl>
              <c:idx val="3"/>
              <c:layout>
                <c:manualLayout>
                  <c:x val="0"/>
                  <c:y val="-0.1425641025641025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353-4431-B7E7-C6335F32B821}"/>
                </c:ext>
              </c:extLst>
            </c:dLbl>
            <c:dLbl>
              <c:idx val="4"/>
              <c:layout>
                <c:manualLayout>
                  <c:x val="0"/>
                  <c:y val="-0.2605128205128204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353-4431-B7E7-C6335F32B821}"/>
                </c:ext>
              </c:extLst>
            </c:dLbl>
            <c:dLbl>
              <c:idx val="5"/>
              <c:layout>
                <c:manualLayout>
                  <c:x val="0"/>
                  <c:y val="-0.1230769230769230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353-4431-B7E7-C6335F32B821}"/>
                </c:ext>
              </c:extLst>
            </c:dLbl>
            <c:dLbl>
              <c:idx val="6"/>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353-4431-B7E7-C6335F32B821}"/>
                </c:ext>
              </c:extLst>
            </c:dLbl>
            <c:dLbl>
              <c:idx val="7"/>
              <c:layout>
                <c:manualLayout>
                  <c:x val="0"/>
                  <c:y val="-0.1271794871794871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353-4431-B7E7-C6335F32B8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0.3553645076810858</c:v>
                </c:pt>
                <c:pt idx="1">
                  <c:v>0.32399458718184987</c:v>
                </c:pt>
                <c:pt idx="2">
                  <c:v>1.6942386531452918</c:v>
                </c:pt>
                <c:pt idx="3">
                  <c:v>1.0618381288004597</c:v>
                </c:pt>
                <c:pt idx="4">
                  <c:v>2.7254844078301228</c:v>
                </c:pt>
                <c:pt idx="5">
                  <c:v>0.77571374179563635</c:v>
                </c:pt>
                <c:pt idx="6">
                  <c:v>5.7285538028543508</c:v>
                </c:pt>
                <c:pt idx="7">
                  <c:v>0.84978408676015738</c:v>
                </c:pt>
              </c:numCache>
            </c:numRef>
          </c:val>
          <c:extLst>
            <c:ext xmlns:c16="http://schemas.microsoft.com/office/drawing/2014/chart" uri="{C3380CC4-5D6E-409C-BE32-E72D297353CC}">
              <c16:uniqueId val="{00000008-5353-4431-B7E7-C6335F32B821}"/>
            </c:ext>
          </c:extLst>
        </c:ser>
        <c:dLbls>
          <c:showLegendKey val="0"/>
          <c:showVal val="0"/>
          <c:showCatName val="0"/>
          <c:showSerName val="0"/>
          <c:showPercent val="0"/>
          <c:showBubbleSize val="0"/>
        </c:dLbls>
        <c:gapWidth val="80"/>
        <c:overlap val="100"/>
        <c:axId val="596450400"/>
        <c:axId val="1"/>
      </c:barChart>
      <c:catAx>
        <c:axId val="5964504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7285538028543508"/>
          <c:min val="0"/>
        </c:scaling>
        <c:delete val="1"/>
        <c:axPos val="l"/>
        <c:numFmt formatCode="General" sourceLinked="1"/>
        <c:majorTickMark val="out"/>
        <c:minorTickMark val="none"/>
        <c:tickLblPos val="nextTo"/>
        <c:crossAx val="596450400"/>
        <c:crosses val="min"/>
        <c:crossBetween val="between"/>
      </c:valAx>
    </c:plotArea>
    <c:plotVisOnly val="0"/>
    <c:dispBlanksAs val="gap"/>
    <c:showDLblsOverMax val="1"/>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84163073304585E-2"/>
          <c:y val="0.24050632911392406"/>
          <c:w val="0.95923167385339081"/>
          <c:h val="0.52802893309222421"/>
        </c:manualLayout>
      </c:layout>
      <c:barChart>
        <c:barDir val="col"/>
        <c:grouping val="stacked"/>
        <c:varyColors val="0"/>
        <c:ser>
          <c:idx val="0"/>
          <c:order val="0"/>
          <c:spPr>
            <a:solidFill>
              <a:srgbClr val="E95D0F"/>
            </a:solidFill>
            <a:ln>
              <a:noFill/>
            </a:ln>
          </c:spPr>
          <c:invertIfNegative val="0"/>
          <c:dLbls>
            <c:dLbl>
              <c:idx val="0"/>
              <c:layout>
                <c:manualLayout>
                  <c:x val="0"/>
                  <c:y val="-0.15370705244122965"/>
                </c:manualLayout>
              </c:layout>
              <c:numFmt formatCode="#,##0.0&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E7-4D7E-A2B5-4636A1C4858A}"/>
                </c:ext>
              </c:extLst>
            </c:dLbl>
            <c:dLbl>
              <c:idx val="1"/>
              <c:layout>
                <c:manualLayout>
                  <c:x val="0"/>
                  <c:y val="-0.1247739602169981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E7-4D7E-A2B5-4636A1C4858A}"/>
                </c:ext>
              </c:extLst>
            </c:dLbl>
            <c:dLbl>
              <c:idx val="2"/>
              <c:layout>
                <c:manualLayout>
                  <c:x val="0"/>
                  <c:y val="-0.14647377938517178"/>
                </c:manualLayout>
              </c:layout>
              <c:numFmt formatCode="#,##0.0&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8E7-4D7E-A2B5-4636A1C4858A}"/>
                </c:ext>
              </c:extLst>
            </c:dLbl>
            <c:dLbl>
              <c:idx val="3"/>
              <c:layout>
                <c:manualLayout>
                  <c:x val="0"/>
                  <c:y val="-0.1681735985533453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E7-4D7E-A2B5-4636A1C4858A}"/>
                </c:ext>
              </c:extLst>
            </c:dLbl>
            <c:dLbl>
              <c:idx val="4"/>
              <c:layout>
                <c:manualLayout>
                  <c:x val="0"/>
                  <c:y val="-0.1555153707052441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E7-4D7E-A2B5-4636A1C4858A}"/>
                </c:ext>
              </c:extLst>
            </c:dLbl>
            <c:dLbl>
              <c:idx val="5"/>
              <c:layout>
                <c:manualLayout>
                  <c:x val="0"/>
                  <c:y val="-0.2332730560578661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8E7-4D7E-A2B5-4636A1C4858A}"/>
                </c:ext>
              </c:extLst>
            </c:dLbl>
            <c:dLbl>
              <c:idx val="6"/>
              <c:layout>
                <c:manualLayout>
                  <c:x val="0"/>
                  <c:y val="-0.260397830018083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E7-4D7E-A2B5-4636A1C4858A}"/>
                </c:ext>
              </c:extLst>
            </c:dLbl>
            <c:dLbl>
              <c:idx val="7"/>
              <c:layout>
                <c:manualLayout>
                  <c:x val="0"/>
                  <c:y val="-0.1609403254972875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E7-4D7E-A2B5-4636A1C485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-4.5953004695923519E-2</c:v>
                </c:pt>
                <c:pt idx="1">
                  <c:v>5.3710994490378718E-3</c:v>
                </c:pt>
                <c:pt idx="2">
                  <c:v>-3.8260906989999802E-2</c:v>
                </c:pt>
                <c:pt idx="3">
                  <c:v>-6.1811599020953484E-2</c:v>
                </c:pt>
                <c:pt idx="4">
                  <c:v>3.9439921562605881E-2</c:v>
                </c:pt>
                <c:pt idx="5">
                  <c:v>-0.13378643506650753</c:v>
                </c:pt>
                <c:pt idx="6">
                  <c:v>0.15296395976781216</c:v>
                </c:pt>
                <c:pt idx="7">
                  <c:v>4.6202681016498798E-2</c:v>
                </c:pt>
              </c:numCache>
            </c:numRef>
          </c:val>
          <c:extLst>
            <c:ext xmlns:c16="http://schemas.microsoft.com/office/drawing/2014/chart" uri="{C3380CC4-5D6E-409C-BE32-E72D297353CC}">
              <c16:uniqueId val="{00000008-18E7-4D7E-A2B5-4636A1C4858A}"/>
            </c:ext>
          </c:extLst>
        </c:ser>
        <c:dLbls>
          <c:showLegendKey val="0"/>
          <c:showVal val="0"/>
          <c:showCatName val="0"/>
          <c:showSerName val="0"/>
          <c:showPercent val="0"/>
          <c:showBubbleSize val="0"/>
        </c:dLbls>
        <c:gapWidth val="80"/>
        <c:overlap val="100"/>
        <c:axId val="608356592"/>
        <c:axId val="1"/>
      </c:barChart>
      <c:catAx>
        <c:axId val="6083565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0.15296395976781216"/>
          <c:min val="-0.13378643506650753"/>
        </c:scaling>
        <c:delete val="1"/>
        <c:axPos val="l"/>
        <c:numFmt formatCode="General" sourceLinked="1"/>
        <c:majorTickMark val="out"/>
        <c:minorTickMark val="none"/>
        <c:tickLblPos val="nextTo"/>
        <c:crossAx val="608356592"/>
        <c:crosses val="min"/>
        <c:crossBetween val="between"/>
      </c:valAx>
    </c:plotArea>
    <c:plotVisOnly val="0"/>
    <c:dispBlanksAs val="gap"/>
    <c:showDLblsOverMax val="1"/>
  </c:chart>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59515295987287E-2"/>
          <c:y val="0.13641025641025642"/>
          <c:w val="0.95868096940802539"/>
          <c:h val="0.81025641025641026"/>
        </c:manualLayout>
      </c:layout>
      <c:barChart>
        <c:barDir val="col"/>
        <c:grouping val="stacked"/>
        <c:varyColors val="0"/>
        <c:ser>
          <c:idx val="0"/>
          <c:order val="0"/>
          <c:spPr>
            <a:solidFill>
              <a:srgbClr val="00B7B2"/>
            </a:solidFill>
            <a:ln>
              <a:noFill/>
            </a:ln>
          </c:spPr>
          <c:invertIfNegative val="0"/>
          <c:dLbls>
            <c:dLbl>
              <c:idx val="0"/>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AC3-46F0-A831-6962E3CC5351}"/>
                </c:ext>
              </c:extLst>
            </c:dLbl>
            <c:dLbl>
              <c:idx val="1"/>
              <c:layout>
                <c:manualLayout>
                  <c:x val="0"/>
                  <c:y val="-0.21846153846153846"/>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AC3-46F0-A831-6962E3CC5351}"/>
                </c:ext>
              </c:extLst>
            </c:dLbl>
            <c:dLbl>
              <c:idx val="2"/>
              <c:layout>
                <c:manualLayout>
                  <c:x val="0"/>
                  <c:y val="-8.82051282051282E-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AC3-46F0-A831-6962E3CC5351}"/>
                </c:ext>
              </c:extLst>
            </c:dLbl>
            <c:dLbl>
              <c:idx val="3"/>
              <c:layout>
                <c:manualLayout>
                  <c:x val="0"/>
                  <c:y val="-0.2246153846153846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AC3-46F0-A831-6962E3CC5351}"/>
                </c:ext>
              </c:extLst>
            </c:dLbl>
            <c:dLbl>
              <c:idx val="4"/>
              <c:layout>
                <c:manualLayout>
                  <c:x val="0"/>
                  <c:y val="-0.1487179487179487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AC3-46F0-A831-6962E3CC5351}"/>
                </c:ext>
              </c:extLst>
            </c:dLbl>
            <c:dLbl>
              <c:idx val="5"/>
              <c:layout>
                <c:manualLayout>
                  <c:x val="0"/>
                  <c:y val="-9.6410256410256412E-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AC3-46F0-A831-6962E3CC5351}"/>
                </c:ext>
              </c:extLst>
            </c:dLbl>
            <c:dLbl>
              <c:idx val="6"/>
              <c:layout>
                <c:manualLayout>
                  <c:x val="0"/>
                  <c:y val="-8.615384615384615E-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AC3-46F0-A831-6962E3CC5351}"/>
                </c:ext>
              </c:extLst>
            </c:dLbl>
            <c:dLbl>
              <c:idx val="7"/>
              <c:layout>
                <c:manualLayout>
                  <c:x val="0"/>
                  <c:y val="-0.111794871794871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AC3-46F0-A831-6962E3CC53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7.0042778280721434</c:v>
                </c:pt>
                <c:pt idx="1">
                  <c:v>2.6180212582531315</c:v>
                </c:pt>
                <c:pt idx="2">
                  <c:v>0.35757901277722526</c:v>
                </c:pt>
                <c:pt idx="3">
                  <c:v>2.7157093511674151</c:v>
                </c:pt>
                <c:pt idx="4">
                  <c:v>1.4041232336902714</c:v>
                </c:pt>
                <c:pt idx="5">
                  <c:v>0.50030537593304447</c:v>
                </c:pt>
                <c:pt idx="6">
                  <c:v>0.32171347156787256</c:v>
                </c:pt>
                <c:pt idx="7">
                  <c:v>0.77187682401826918</c:v>
                </c:pt>
              </c:numCache>
            </c:numRef>
          </c:val>
          <c:extLst>
            <c:ext xmlns:c16="http://schemas.microsoft.com/office/drawing/2014/chart" uri="{C3380CC4-5D6E-409C-BE32-E72D297353CC}">
              <c16:uniqueId val="{00000008-FAC3-46F0-A831-6962E3CC5351}"/>
            </c:ext>
          </c:extLst>
        </c:ser>
        <c:dLbls>
          <c:showLegendKey val="0"/>
          <c:showVal val="0"/>
          <c:showCatName val="0"/>
          <c:showSerName val="0"/>
          <c:showPercent val="0"/>
          <c:showBubbleSize val="0"/>
        </c:dLbls>
        <c:gapWidth val="80"/>
        <c:overlap val="100"/>
        <c:axId val="724726864"/>
        <c:axId val="1"/>
      </c:barChart>
      <c:catAx>
        <c:axId val="7247268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0042778280721434"/>
          <c:min val="0"/>
        </c:scaling>
        <c:delete val="1"/>
        <c:axPos val="l"/>
        <c:numFmt formatCode="General" sourceLinked="1"/>
        <c:majorTickMark val="out"/>
        <c:minorTickMark val="none"/>
        <c:tickLblPos val="nextTo"/>
        <c:crossAx val="724726864"/>
        <c:crosses val="min"/>
        <c:crossBetween val="between"/>
      </c:valAx>
    </c:plotArea>
    <c:plotVisOnly val="0"/>
    <c:dispBlanksAs val="gap"/>
    <c:showDLblsOverMax val="1"/>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59515295987287E-2"/>
          <c:y val="0.20944881889763781"/>
          <c:w val="0.95868096940802539"/>
          <c:h val="0.58897637795275593"/>
        </c:manualLayout>
      </c:layout>
      <c:barChart>
        <c:barDir val="col"/>
        <c:grouping val="stacked"/>
        <c:varyColors val="0"/>
        <c:ser>
          <c:idx val="0"/>
          <c:order val="0"/>
          <c:spPr>
            <a:solidFill>
              <a:srgbClr val="00B7B2"/>
            </a:solidFill>
            <a:ln>
              <a:noFill/>
            </a:ln>
          </c:spPr>
          <c:invertIfNegative val="0"/>
          <c:dLbls>
            <c:dLbl>
              <c:idx val="0"/>
              <c:layout>
                <c:manualLayout>
                  <c:x val="0"/>
                  <c:y val="-0.3779527559055118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110-4D4F-A58B-20B166E01E57}"/>
                </c:ext>
              </c:extLst>
            </c:dLbl>
            <c:dLbl>
              <c:idx val="1"/>
              <c:layout>
                <c:manualLayout>
                  <c:x val="0"/>
                  <c:y val="-0.1102362204724409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110-4D4F-A58B-20B166E01E57}"/>
                </c:ext>
              </c:extLst>
            </c:dLbl>
            <c:dLbl>
              <c:idx val="3"/>
              <c:layout>
                <c:manualLayout>
                  <c:x val="0"/>
                  <c:y val="-0.11653543307086614"/>
                </c:manualLayout>
              </c:layout>
              <c:numFmt formatCode="#,##0.0&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110-4D4F-A58B-20B166E01E57}"/>
                </c:ext>
              </c:extLst>
            </c:dLbl>
            <c:dLbl>
              <c:idx val="4"/>
              <c:layout>
                <c:manualLayout>
                  <c:x val="0"/>
                  <c:y val="-9.763779527559055E-2"/>
                </c:manualLayout>
              </c:layout>
              <c:numFmt formatCode="#,##0.0&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110-4D4F-A58B-20B166E01E57}"/>
                </c:ext>
              </c:extLst>
            </c:dLbl>
            <c:dLbl>
              <c:idx val="5"/>
              <c:layout>
                <c:manualLayout>
                  <c:x val="0"/>
                  <c:y val="-0.1228346456692913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110-4D4F-A58B-20B166E01E57}"/>
                </c:ext>
              </c:extLst>
            </c:dLbl>
            <c:dLbl>
              <c:idx val="6"/>
              <c:layout>
                <c:manualLayout>
                  <c:x val="0"/>
                  <c:y val="-0.1196850393700787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110-4D4F-A58B-20B166E01E57}"/>
                </c:ext>
              </c:extLst>
            </c:dLbl>
            <c:dLbl>
              <c:idx val="7"/>
              <c:layout>
                <c:manualLayout>
                  <c:x val="0"/>
                  <c:y val="-9.9212598425196849E-2"/>
                </c:manualLayout>
              </c:layout>
              <c:numFmt formatCode="#,##0.0&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110-4D4F-A58B-20B166E01E5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0.50323030285047976</c:v>
                </c:pt>
                <c:pt idx="1">
                  <c:v>1.1978804521524736E-2</c:v>
                </c:pt>
                <c:pt idx="2">
                  <c:v>2.8828506125275211E-4</c:v>
                </c:pt>
                <c:pt idx="3">
                  <c:v>-3.6262262270072773E-2</c:v>
                </c:pt>
                <c:pt idx="4">
                  <c:v>-5.1558250081617032E-3</c:v>
                </c:pt>
                <c:pt idx="5">
                  <c:v>3.4032450847561097E-2</c:v>
                </c:pt>
                <c:pt idx="6">
                  <c:v>2.8981560861221542E-2</c:v>
                </c:pt>
                <c:pt idx="7">
                  <c:v>-4.0478603040014667E-3</c:v>
                </c:pt>
              </c:numCache>
            </c:numRef>
          </c:val>
          <c:extLst>
            <c:ext xmlns:c16="http://schemas.microsoft.com/office/drawing/2014/chart" uri="{C3380CC4-5D6E-409C-BE32-E72D297353CC}">
              <c16:uniqueId val="{00000007-1110-4D4F-A58B-20B166E01E57}"/>
            </c:ext>
          </c:extLst>
        </c:ser>
        <c:dLbls>
          <c:showLegendKey val="0"/>
          <c:showVal val="0"/>
          <c:showCatName val="0"/>
          <c:showSerName val="0"/>
          <c:showPercent val="0"/>
          <c:showBubbleSize val="0"/>
        </c:dLbls>
        <c:gapWidth val="80"/>
        <c:overlap val="100"/>
        <c:axId val="608350768"/>
        <c:axId val="1"/>
      </c:barChart>
      <c:catAx>
        <c:axId val="60835076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0.50323030285047976"/>
          <c:min val="-3.6262262270072773E-2"/>
        </c:scaling>
        <c:delete val="1"/>
        <c:axPos val="l"/>
        <c:numFmt formatCode="General" sourceLinked="1"/>
        <c:majorTickMark val="out"/>
        <c:minorTickMark val="none"/>
        <c:tickLblPos val="nextTo"/>
        <c:crossAx val="608350768"/>
        <c:crosses val="min"/>
        <c:crossBetween val="between"/>
      </c:valAx>
    </c:plotArea>
    <c:plotVisOnly val="0"/>
    <c:dispBlanksAs val="gap"/>
    <c:showDLblsOverMax val="1"/>
  </c:chart>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20437670965221E-2"/>
          <c:y val="0.13641025641025642"/>
          <c:w val="0.95935912465806961"/>
          <c:h val="0.81025641025641026"/>
        </c:manualLayout>
      </c:layout>
      <c:barChart>
        <c:barDir val="col"/>
        <c:grouping val="stacked"/>
        <c:varyColors val="0"/>
        <c:ser>
          <c:idx val="0"/>
          <c:order val="0"/>
          <c:spPr>
            <a:solidFill>
              <a:srgbClr val="841818"/>
            </a:solidFill>
            <a:ln>
              <a:noFill/>
            </a:ln>
          </c:spPr>
          <c:invertIfNegative val="0"/>
          <c:dLbls>
            <c:dLbl>
              <c:idx val="0"/>
              <c:layout>
                <c:manualLayout>
                  <c:x val="0"/>
                  <c:y val="-0.3005128205128205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9C5-4E14-AE65-5FD1B8D882F9}"/>
                </c:ext>
              </c:extLst>
            </c:dLbl>
            <c:dLbl>
              <c:idx val="1"/>
              <c:layout>
                <c:manualLayout>
                  <c:x val="0"/>
                  <c:y val="-0.3046153846153846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9C5-4E14-AE65-5FD1B8D882F9}"/>
                </c:ext>
              </c:extLst>
            </c:dLbl>
            <c:dLbl>
              <c:idx val="2"/>
              <c:layout>
                <c:manualLayout>
                  <c:x val="0"/>
                  <c:y val="-0.42153846153846153"/>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9C5-4E14-AE65-5FD1B8D882F9}"/>
                </c:ext>
              </c:extLst>
            </c:dLbl>
            <c:dLbl>
              <c:idx val="3"/>
              <c:layout>
                <c:manualLayout>
                  <c:x val="0"/>
                  <c:y val="-0.3723076923076922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9C5-4E14-AE65-5FD1B8D882F9}"/>
                </c:ext>
              </c:extLst>
            </c:dLbl>
            <c:dLbl>
              <c:idx val="4"/>
              <c:layout>
                <c:manualLayout>
                  <c:x val="0"/>
                  <c:y val="-0.3651282051282051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9C5-4E14-AE65-5FD1B8D882F9}"/>
                </c:ext>
              </c:extLst>
            </c:dLbl>
            <c:dLbl>
              <c:idx val="5"/>
              <c:layout>
                <c:manualLayout>
                  <c:x val="0"/>
                  <c:y val="-0.2861538461538461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9C5-4E14-AE65-5FD1B8D882F9}"/>
                </c:ext>
              </c:extLst>
            </c:dLbl>
            <c:dLbl>
              <c:idx val="6"/>
              <c:layout>
                <c:manualLayout>
                  <c:x val="0"/>
                  <c:y val="-0.3528205128205128"/>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9C5-4E14-AE65-5FD1B8D882F9}"/>
                </c:ext>
              </c:extLst>
            </c:dLbl>
            <c:dLbl>
              <c:idx val="7"/>
              <c:layout>
                <c:manualLayout>
                  <c:x val="0"/>
                  <c:y val="-0.4728205128205127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9C5-4E14-AE65-5FD1B8D882F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3.9798466191112798</c:v>
                </c:pt>
                <c:pt idx="1">
                  <c:v>4.0596046731213731</c:v>
                </c:pt>
                <c:pt idx="2">
                  <c:v>6.038029825537512</c:v>
                </c:pt>
                <c:pt idx="3">
                  <c:v>5.1939905329321991</c:v>
                </c:pt>
                <c:pt idx="4">
                  <c:v>5.0723237343046303</c:v>
                </c:pt>
                <c:pt idx="5">
                  <c:v>3.7349909452045651</c:v>
                </c:pt>
                <c:pt idx="6">
                  <c:v>4.8835054766505275</c:v>
                </c:pt>
                <c:pt idx="7">
                  <c:v>6.9247071292200593</c:v>
                </c:pt>
              </c:numCache>
            </c:numRef>
          </c:val>
          <c:extLst>
            <c:ext xmlns:c16="http://schemas.microsoft.com/office/drawing/2014/chart" uri="{C3380CC4-5D6E-409C-BE32-E72D297353CC}">
              <c16:uniqueId val="{00000008-19C5-4E14-AE65-5FD1B8D882F9}"/>
            </c:ext>
          </c:extLst>
        </c:ser>
        <c:dLbls>
          <c:showLegendKey val="0"/>
          <c:showVal val="0"/>
          <c:showCatName val="0"/>
          <c:showSerName val="0"/>
          <c:showPercent val="0"/>
          <c:showBubbleSize val="0"/>
        </c:dLbls>
        <c:gapWidth val="80"/>
        <c:overlap val="100"/>
        <c:axId val="596466624"/>
        <c:axId val="1"/>
      </c:barChart>
      <c:catAx>
        <c:axId val="59646662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9247071292200593"/>
          <c:min val="0"/>
        </c:scaling>
        <c:delete val="1"/>
        <c:axPos val="l"/>
        <c:numFmt formatCode="General" sourceLinked="1"/>
        <c:majorTickMark val="out"/>
        <c:minorTickMark val="none"/>
        <c:tickLblPos val="nextTo"/>
        <c:crossAx val="596466624"/>
        <c:crosses val="min"/>
        <c:crossBetween val="between"/>
      </c:valAx>
    </c:plotArea>
    <c:plotVisOnly val="0"/>
    <c:dispBlanksAs val="gap"/>
    <c:showDLblsOverMax val="1"/>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20437670965221E-2"/>
          <c:y val="0.20684292379471228"/>
          <c:w val="0.95935912465806961"/>
          <c:h val="0.7122861586314152"/>
        </c:manualLayout>
      </c:layout>
      <c:barChart>
        <c:barDir val="col"/>
        <c:grouping val="stacked"/>
        <c:varyColors val="0"/>
        <c:ser>
          <c:idx val="0"/>
          <c:order val="0"/>
          <c:spPr>
            <a:solidFill>
              <a:srgbClr val="841818"/>
            </a:solidFill>
            <a:ln>
              <a:noFill/>
            </a:ln>
          </c:spPr>
          <c:invertIfNegative val="0"/>
          <c:dLbls>
            <c:dLbl>
              <c:idx val="0"/>
              <c:layout>
                <c:manualLayout>
                  <c:x val="0"/>
                  <c:y val="-0.26594090202177295"/>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E1-4C42-9550-CEE6B85402C6}"/>
                </c:ext>
              </c:extLst>
            </c:dLbl>
            <c:dLbl>
              <c:idx val="1"/>
              <c:layout>
                <c:manualLayout>
                  <c:x val="0"/>
                  <c:y val="-0.2737169517884914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E1-4C42-9550-CEE6B85402C6}"/>
                </c:ext>
              </c:extLst>
            </c:dLbl>
            <c:dLbl>
              <c:idx val="2"/>
              <c:layout>
                <c:manualLayout>
                  <c:x val="0"/>
                  <c:y val="-0.3328149300155521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E1-4C42-9550-CEE6B85402C6}"/>
                </c:ext>
              </c:extLst>
            </c:dLbl>
            <c:dLbl>
              <c:idx val="3"/>
              <c:layout>
                <c:manualLayout>
                  <c:x val="0"/>
                  <c:y val="-0.32192846034214617"/>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E1-4C42-9550-CEE6B85402C6}"/>
                </c:ext>
              </c:extLst>
            </c:dLbl>
            <c:dLbl>
              <c:idx val="4"/>
              <c:layout>
                <c:manualLayout>
                  <c:x val="0"/>
                  <c:y val="-0.40590979782270609"/>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E1-4C42-9550-CEE6B85402C6}"/>
                </c:ext>
              </c:extLst>
            </c:dLbl>
            <c:dLbl>
              <c:idx val="5"/>
              <c:layout>
                <c:manualLayout>
                  <c:x val="0"/>
                  <c:y val="-0.22706065318818042"/>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E1-4C42-9550-CEE6B85402C6}"/>
                </c:ext>
              </c:extLst>
            </c:dLbl>
            <c:dLbl>
              <c:idx val="6"/>
              <c:layout>
                <c:manualLayout>
                  <c:x val="0"/>
                  <c:y val="-0.32348367029548991"/>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E1-4C42-9550-CEE6B85402C6}"/>
                </c:ext>
              </c:extLst>
            </c:dLbl>
            <c:dLbl>
              <c:idx val="7"/>
              <c:layout>
                <c:manualLayout>
                  <c:x val="0"/>
                  <c:y val="-0.45878693623639194"/>
                </c:manualLayout>
              </c:layout>
              <c:numFmt formatCode="#,##0.0&quot;%&quot;;&quot;-&quot;#,##0.0&quot;%&quot;" sourceLinked="0"/>
              <c:spPr>
                <a:noFill/>
                <a:ln>
                  <a:noFill/>
                </a:ln>
              </c:spPr>
              <c:txPr>
                <a:bodyPr wrap="none"/>
                <a:lstStyle/>
                <a:p>
                  <a:pPr>
                    <a:defRPr sz="11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E1-4C42-9550-CEE6B85402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2.3466737400380899</c:v>
                </c:pt>
                <c:pt idx="1">
                  <c:v>2.4665791097421268</c:v>
                </c:pt>
                <c:pt idx="2">
                  <c:v>3.3265235623249652</c:v>
                </c:pt>
                <c:pt idx="3">
                  <c:v>3.1438707683561593</c:v>
                </c:pt>
                <c:pt idx="4">
                  <c:v>4.3660503758931801</c:v>
                </c:pt>
                <c:pt idx="5">
                  <c:v>1.776644659845535</c:v>
                </c:pt>
                <c:pt idx="6">
                  <c:v>3.1737551826141552</c:v>
                </c:pt>
                <c:pt idx="7">
                  <c:v>5.1250647110727794</c:v>
                </c:pt>
              </c:numCache>
            </c:numRef>
          </c:val>
          <c:extLst>
            <c:ext xmlns:c16="http://schemas.microsoft.com/office/drawing/2014/chart" uri="{C3380CC4-5D6E-409C-BE32-E72D297353CC}">
              <c16:uniqueId val="{00000008-6AE1-4C42-9550-CEE6B85402C6}"/>
            </c:ext>
          </c:extLst>
        </c:ser>
        <c:dLbls>
          <c:showLegendKey val="0"/>
          <c:showVal val="0"/>
          <c:showCatName val="0"/>
          <c:showSerName val="0"/>
          <c:showPercent val="0"/>
          <c:showBubbleSize val="0"/>
        </c:dLbls>
        <c:gapWidth val="80"/>
        <c:overlap val="100"/>
        <c:axId val="801253312"/>
        <c:axId val="1"/>
      </c:barChart>
      <c:catAx>
        <c:axId val="80125331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1250647110727794"/>
          <c:min val="0"/>
        </c:scaling>
        <c:delete val="1"/>
        <c:axPos val="l"/>
        <c:numFmt formatCode="General" sourceLinked="1"/>
        <c:majorTickMark val="out"/>
        <c:minorTickMark val="none"/>
        <c:tickLblPos val="nextTo"/>
        <c:crossAx val="801253312"/>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884272997032642E-2"/>
          <c:y val="5.5734190782422297E-2"/>
          <c:w val="0.90563798219584568"/>
          <c:h val="0.88853161843515538"/>
        </c:manualLayout>
      </c:layout>
      <c:barChart>
        <c:barDir val="col"/>
        <c:grouping val="stacked"/>
        <c:varyColors val="0"/>
        <c:ser>
          <c:idx val="0"/>
          <c:order val="0"/>
          <c:spPr>
            <a:solidFill>
              <a:srgbClr val="D6D7D9"/>
            </a:solidFill>
            <a:ln>
              <a:noFill/>
            </a:ln>
          </c:spPr>
          <c:invertIfNegative val="0"/>
          <c:dLbls>
            <c:dLbl>
              <c:idx val="0"/>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AD3-4A9B-8DD9-B312A6DB8D66}"/>
                </c:ext>
              </c:extLst>
            </c:dLbl>
            <c:dLbl>
              <c:idx val="1"/>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AD3-4A9B-8DD9-B312A6DB8D66}"/>
                </c:ext>
              </c:extLst>
            </c:dLbl>
            <c:dLbl>
              <c:idx val="2"/>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AD3-4A9B-8DD9-B312A6DB8D6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20.530564379044627</c:v>
                </c:pt>
                <c:pt idx="1">
                  <c:v>13.743560670592009</c:v>
                </c:pt>
                <c:pt idx="2">
                  <c:v>12.619767746745197</c:v>
                </c:pt>
              </c:numCache>
            </c:numRef>
          </c:val>
          <c:extLst>
            <c:ext xmlns:c16="http://schemas.microsoft.com/office/drawing/2014/chart" uri="{C3380CC4-5D6E-409C-BE32-E72D297353CC}">
              <c16:uniqueId val="{00000003-2AD3-4A9B-8DD9-B312A6DB8D66}"/>
            </c:ext>
          </c:extLst>
        </c:ser>
        <c:dLbls>
          <c:showLegendKey val="0"/>
          <c:showVal val="0"/>
          <c:showCatName val="0"/>
          <c:showSerName val="0"/>
          <c:showPercent val="0"/>
          <c:showBubbleSize val="0"/>
        </c:dLbls>
        <c:gapWidth val="80"/>
        <c:overlap val="100"/>
        <c:axId val="596544416"/>
        <c:axId val="1"/>
      </c:barChart>
      <c:catAx>
        <c:axId val="59654441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530564379044627"/>
          <c:min val="0"/>
        </c:scaling>
        <c:delete val="1"/>
        <c:axPos val="l"/>
        <c:numFmt formatCode="General" sourceLinked="1"/>
        <c:majorTickMark val="out"/>
        <c:minorTickMark val="none"/>
        <c:tickLblPos val="nextTo"/>
        <c:crossAx val="596544416"/>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10495626822157E-2"/>
          <c:y val="5.5734190782422297E-2"/>
          <c:w val="0.88979591836734695"/>
          <c:h val="0.88853161843515538"/>
        </c:manualLayout>
      </c:layout>
      <c:barChart>
        <c:barDir val="col"/>
        <c:grouping val="stacked"/>
        <c:varyColors val="0"/>
        <c:ser>
          <c:idx val="0"/>
          <c:order val="0"/>
          <c:spPr>
            <a:solidFill>
              <a:srgbClr val="D6D7D9"/>
            </a:solidFill>
            <a:ln>
              <a:noFill/>
            </a:ln>
          </c:spPr>
          <c:invertIfNegative val="0"/>
          <c:dLbls>
            <c:dLbl>
              <c:idx val="0"/>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45B-41F1-BC44-5BA65BDEEFCD}"/>
                </c:ext>
              </c:extLst>
            </c:dLbl>
            <c:dLbl>
              <c:idx val="1"/>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45B-41F1-BC44-5BA65BDEEFCD}"/>
                </c:ext>
              </c:extLst>
            </c:dLbl>
            <c:dLbl>
              <c:idx val="2"/>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45B-41F1-BC44-5BA65BDEEF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28.392110867735337</c:v>
                </c:pt>
                <c:pt idx="1">
                  <c:v>19.739420991840976</c:v>
                </c:pt>
                <c:pt idx="2">
                  <c:v>9.1778302197258554</c:v>
                </c:pt>
              </c:numCache>
            </c:numRef>
          </c:val>
          <c:extLst>
            <c:ext xmlns:c16="http://schemas.microsoft.com/office/drawing/2014/chart" uri="{C3380CC4-5D6E-409C-BE32-E72D297353CC}">
              <c16:uniqueId val="{00000003-745B-41F1-BC44-5BA65BDEEFCD}"/>
            </c:ext>
          </c:extLst>
        </c:ser>
        <c:dLbls>
          <c:showLegendKey val="0"/>
          <c:showVal val="0"/>
          <c:showCatName val="0"/>
          <c:showSerName val="0"/>
          <c:showPercent val="0"/>
          <c:showBubbleSize val="0"/>
        </c:dLbls>
        <c:gapWidth val="80"/>
        <c:overlap val="100"/>
        <c:axId val="596543168"/>
        <c:axId val="1"/>
      </c:barChart>
      <c:catAx>
        <c:axId val="59654316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8.392110867735337"/>
          <c:min val="0"/>
        </c:scaling>
        <c:delete val="1"/>
        <c:axPos val="l"/>
        <c:numFmt formatCode="General" sourceLinked="1"/>
        <c:majorTickMark val="out"/>
        <c:minorTickMark val="none"/>
        <c:tickLblPos val="nextTo"/>
        <c:crossAx val="596543168"/>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10495626822157E-2"/>
          <c:y val="5.5734190782422297E-2"/>
          <c:w val="0.88979591836734695"/>
          <c:h val="0.88853161843515538"/>
        </c:manualLayout>
      </c:layout>
      <c:barChart>
        <c:barDir val="col"/>
        <c:grouping val="stacked"/>
        <c:varyColors val="0"/>
        <c:ser>
          <c:idx val="0"/>
          <c:order val="0"/>
          <c:spPr>
            <a:solidFill>
              <a:srgbClr val="D6D7D9"/>
            </a:solidFill>
            <a:ln>
              <a:noFill/>
            </a:ln>
          </c:spPr>
          <c:invertIfNegative val="0"/>
          <c:dLbls>
            <c:dLbl>
              <c:idx val="0"/>
              <c:layout>
                <c:manualLayout>
                  <c:x val="0"/>
                  <c:y val="-4.2872454448017148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0E-41C4-8CDC-5313966C5E25}"/>
                </c:ext>
              </c:extLst>
            </c:dLbl>
            <c:dLbl>
              <c:idx val="1"/>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0E-41C4-8CDC-5313966C5E25}"/>
                </c:ext>
              </c:extLst>
            </c:dLbl>
            <c:dLbl>
              <c:idx val="2"/>
              <c:layout>
                <c:manualLayout>
                  <c:x val="0"/>
                  <c:y val="-3.2154340836012861E-3"/>
                </c:manualLayout>
              </c:layout>
              <c:numFmt formatCode="#,##0.0&quot;%&quot;;&quot;-&quot;#,##0.0&quot;%&quot;"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00E-41C4-8CDC-5313966C5E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25.954851517565018</c:v>
                </c:pt>
                <c:pt idx="1">
                  <c:v>13.783483464241373</c:v>
                </c:pt>
                <c:pt idx="2">
                  <c:v>11.135396651435279</c:v>
                </c:pt>
              </c:numCache>
            </c:numRef>
          </c:val>
          <c:extLst>
            <c:ext xmlns:c16="http://schemas.microsoft.com/office/drawing/2014/chart" uri="{C3380CC4-5D6E-409C-BE32-E72D297353CC}">
              <c16:uniqueId val="{00000003-C00E-41C4-8CDC-5313966C5E25}"/>
            </c:ext>
          </c:extLst>
        </c:ser>
        <c:dLbls>
          <c:showLegendKey val="0"/>
          <c:showVal val="0"/>
          <c:showCatName val="0"/>
          <c:showSerName val="0"/>
          <c:showPercent val="0"/>
          <c:showBubbleSize val="0"/>
        </c:dLbls>
        <c:gapWidth val="80"/>
        <c:overlap val="100"/>
        <c:axId val="523805760"/>
        <c:axId val="1"/>
      </c:barChart>
      <c:catAx>
        <c:axId val="5238057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5.954851517565018"/>
          <c:min val="0"/>
        </c:scaling>
        <c:delete val="1"/>
        <c:axPos val="l"/>
        <c:numFmt formatCode="General" sourceLinked="1"/>
        <c:majorTickMark val="out"/>
        <c:minorTickMark val="none"/>
        <c:tickLblPos val="nextTo"/>
        <c:crossAx val="523805760"/>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65638148667601E-2"/>
          <c:y val="4.8103607770582792E-2"/>
          <c:w val="0.9270687237026648"/>
          <c:h val="0.90379278445883438"/>
        </c:manualLayout>
      </c:layout>
      <c:barChart>
        <c:barDir val="col"/>
        <c:grouping val="stacked"/>
        <c:varyColors val="0"/>
        <c:ser>
          <c:idx val="0"/>
          <c:order val="0"/>
          <c:spPr>
            <a:solidFill>
              <a:srgbClr val="C0C0C0"/>
            </a:solidFill>
            <a:ln>
              <a:noFill/>
            </a:ln>
          </c:spPr>
          <c:invertIfNegative val="0"/>
          <c:dLbls>
            <c:dLbl>
              <c:idx val="0"/>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0CF-4BEF-8800-65F995D5D691}"/>
                </c:ext>
              </c:extLst>
            </c:dLbl>
            <c:dLbl>
              <c:idx val="1"/>
              <c:layout>
                <c:manualLayout>
                  <c:x val="0"/>
                  <c:y val="2.7752081406105457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0CF-4BEF-8800-65F995D5D691}"/>
                </c:ext>
              </c:extLst>
            </c:dLbl>
            <c:dLbl>
              <c:idx val="2"/>
              <c:layout>
                <c:manualLayout>
                  <c:x val="0"/>
                  <c:y val="3.7002775208140612E-3"/>
                </c:manualLayout>
              </c:layout>
              <c:numFmt formatCode="#,##0.0&quot;%&quot;;&quot;-&quot;#,##0.0&quot;%&quot;" sourceLinked="0"/>
              <c:spPr>
                <a:noFill/>
                <a:ln>
                  <a:noFill/>
                </a:ln>
              </c:spPr>
              <c:txPr>
                <a:bodyPr wrap="none"/>
                <a:lstStyle/>
                <a:p>
                  <a:pPr>
                    <a:defRPr sz="10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0CF-4BEF-8800-65F995D5D6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-3.3982055663235395</c:v>
                </c:pt>
                <c:pt idx="1">
                  <c:v>-3.0246782138857031</c:v>
                </c:pt>
                <c:pt idx="2">
                  <c:v>-2.6827891695877355</c:v>
                </c:pt>
              </c:numCache>
            </c:numRef>
          </c:val>
          <c:extLst>
            <c:ext xmlns:c16="http://schemas.microsoft.com/office/drawing/2014/chart" uri="{C3380CC4-5D6E-409C-BE32-E72D297353CC}">
              <c16:uniqueId val="{00000003-30CF-4BEF-8800-65F995D5D691}"/>
            </c:ext>
          </c:extLst>
        </c:ser>
        <c:dLbls>
          <c:showLegendKey val="0"/>
          <c:showVal val="0"/>
          <c:showCatName val="0"/>
          <c:showSerName val="0"/>
          <c:showPercent val="0"/>
          <c:showBubbleSize val="0"/>
        </c:dLbls>
        <c:gapWidth val="80"/>
        <c:overlap val="100"/>
        <c:axId val="608312080"/>
        <c:axId val="1"/>
      </c:barChart>
      <c:catAx>
        <c:axId val="608312080"/>
        <c:scaling>
          <c:orientation val="minMax"/>
        </c:scaling>
        <c:delete val="0"/>
        <c:axPos val="t"/>
        <c:majorGridlines>
          <c:spPr>
            <a:ln>
              <a:noFill/>
            </a:ln>
          </c:spPr>
        </c:majorGridlines>
        <c:majorTickMark val="none"/>
        <c:minorTickMark val="none"/>
        <c:tickLblPos val="none"/>
        <c:spPr>
          <a:ln w="9525" algn="ctr">
            <a:solidFill>
              <a:schemeClr val="tx1"/>
            </a:solidFill>
            <a:prstDash val="solid"/>
          </a:ln>
        </c:spPr>
        <c:crossAx val="1"/>
        <c:crosses val="max"/>
        <c:auto val="0"/>
        <c:lblAlgn val="ctr"/>
        <c:lblOffset val="100"/>
        <c:noMultiLvlLbl val="0"/>
      </c:catAx>
      <c:valAx>
        <c:axId val="1"/>
        <c:scaling>
          <c:orientation val="minMax"/>
          <c:max val="0"/>
          <c:min val="-3.3982055663235395"/>
        </c:scaling>
        <c:delete val="1"/>
        <c:axPos val="l"/>
        <c:numFmt formatCode="General" sourceLinked="1"/>
        <c:majorTickMark val="out"/>
        <c:minorTickMark val="none"/>
        <c:tickLblPos val="nextTo"/>
        <c:crossAx val="608312080"/>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rtl="0">
              <a:defRPr sz="1200"/>
            </a:lvl1pPr>
          </a:lstStyle>
          <a:p>
            <a:endParaRPr lang="nl-NL"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rtl="0">
              <a:defRPr sz="1200"/>
            </a:lvl1pPr>
          </a:lstStyle>
          <a:p>
            <a:fld id="{A26A72D0-0721-4158-99A3-040E4B26405C}" type="datetimeFigureOut">
              <a:rPr lang="nl-NL" smtClean="0"/>
              <a:pPr/>
              <a:t>23-3-2021</a:t>
            </a:fld>
            <a:endParaRPr lang="nl-NL"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NL"/>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414795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876039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78534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27702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2843593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211667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16</a:t>
            </a:fld>
            <a:endParaRPr lang="nl-NL" dirty="0"/>
          </a:p>
        </p:txBody>
      </p:sp>
    </p:spTree>
    <p:extLst>
      <p:ext uri="{BB962C8B-B14F-4D97-AF65-F5344CB8AC3E}">
        <p14:creationId xmlns:p14="http://schemas.microsoft.com/office/powerpoint/2010/main" val="121899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229079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1504998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219649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1088900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20</a:t>
            </a:fld>
            <a:endParaRPr lang="nl-NL" dirty="0"/>
          </a:p>
        </p:txBody>
      </p:sp>
    </p:spTree>
    <p:extLst>
      <p:ext uri="{BB962C8B-B14F-4D97-AF65-F5344CB8AC3E}">
        <p14:creationId xmlns:p14="http://schemas.microsoft.com/office/powerpoint/2010/main" val="200097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2013128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22</a:t>
            </a:fld>
            <a:endParaRPr lang="nl-NL" dirty="0"/>
          </a:p>
        </p:txBody>
      </p:sp>
    </p:spTree>
    <p:extLst>
      <p:ext uri="{BB962C8B-B14F-4D97-AF65-F5344CB8AC3E}">
        <p14:creationId xmlns:p14="http://schemas.microsoft.com/office/powerpoint/2010/main" val="1047629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23</a:t>
            </a:fld>
            <a:endParaRPr lang="nl-NL" dirty="0"/>
          </a:p>
        </p:txBody>
      </p:sp>
    </p:spTree>
    <p:extLst>
      <p:ext uri="{BB962C8B-B14F-4D97-AF65-F5344CB8AC3E}">
        <p14:creationId xmlns:p14="http://schemas.microsoft.com/office/powerpoint/2010/main" val="667598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24</a:t>
            </a:fld>
            <a:endParaRPr lang="nl-NL" dirty="0"/>
          </a:p>
        </p:txBody>
      </p:sp>
    </p:spTree>
    <p:extLst>
      <p:ext uri="{BB962C8B-B14F-4D97-AF65-F5344CB8AC3E}">
        <p14:creationId xmlns:p14="http://schemas.microsoft.com/office/powerpoint/2010/main" val="148867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25</a:t>
            </a:fld>
            <a:endParaRPr lang="nl-NL" dirty="0"/>
          </a:p>
        </p:txBody>
      </p:sp>
    </p:spTree>
    <p:extLst>
      <p:ext uri="{BB962C8B-B14F-4D97-AF65-F5344CB8AC3E}">
        <p14:creationId xmlns:p14="http://schemas.microsoft.com/office/powerpoint/2010/main" val="3802095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27</a:t>
            </a:fld>
            <a:endParaRPr lang="nl-NL" dirty="0"/>
          </a:p>
        </p:txBody>
      </p:sp>
    </p:spTree>
    <p:extLst>
      <p:ext uri="{BB962C8B-B14F-4D97-AF65-F5344CB8AC3E}">
        <p14:creationId xmlns:p14="http://schemas.microsoft.com/office/powerpoint/2010/main" val="216999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420392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232234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4090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36239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542902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335916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404452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4.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62.xml"/><Relationship Id="rId6" Type="http://schemas.openxmlformats.org/officeDocument/2006/relationships/image" Target="../media/image3.png"/><Relationship Id="rId5" Type="http://schemas.openxmlformats.org/officeDocument/2006/relationships/hyperlink" Target="http://www.itspublic.nl/" TargetMode="External"/><Relationship Id="rId4" Type="http://schemas.openxmlformats.org/officeDocument/2006/relationships/image" Target="../media/image2.emf"/><Relationship Id="rId9" Type="http://schemas.openxmlformats.org/officeDocument/2006/relationships/image" Target="../media/image6.svg"/></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65.xml"/><Relationship Id="rId4"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8.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8.emf"/><Relationship Id="rId4" Type="http://schemas.openxmlformats.org/officeDocument/2006/relationships/oleObject" Target="../embeddings/oleObject39.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8.emf"/><Relationship Id="rId4" Type="http://schemas.openxmlformats.org/officeDocument/2006/relationships/oleObject" Target="../embeddings/oleObject40.bin"/></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7.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7.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7.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7.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7.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7.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7.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7.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7.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7.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7.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7.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7.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7.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7.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7.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7.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7.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7.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7.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7.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7.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107.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1"/>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1"/>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1"/>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1"/>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1"/>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1"/>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1"/>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1"/>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1"/>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1"/>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1"/>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1"/>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1"/>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1"/>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1"/>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1"/>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1"/>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1"/>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1"/>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1"/>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1"/>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1"/>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1"/>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1"/>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1"/>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1"/>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EC6224"/>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1"/>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rgbClr val="EC6224"/>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5">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1"/>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1"/>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1"/>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1"/>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1"/>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1"/>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1"/>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1"/>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1"/>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1"/>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1"/>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1"/>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1"/>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1"/>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1"/>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1"/>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1"/>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1"/>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1"/>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1"/>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1"/>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1"/>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1"/>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1"/>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1"/>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1"/>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1"/>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1"/>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1"/>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1"/>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1"/>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1"/>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1"/>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1"/>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1"/>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1"/>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1"/>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1"/>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1"/>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1"/>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1"/>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1"/>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1"/>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tags" Target="../tags/tag63.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image" Target="../media/image1.emf"/><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oleObject" Target="../embeddings/oleObject35.bin"/><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tags" Target="../tags/tag64.xml"/><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0" Type="http://schemas.openxmlformats.org/officeDocument/2006/relationships/slideLayout" Target="../slideLayouts/slideLayout53.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5"/>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7" imgW="470" imgH="469" progId="TCLayout.ActiveDocument.1">
                  <p:embed/>
                </p:oleObj>
              </mc:Choice>
              <mc:Fallback>
                <p:oleObj name="think-cell Slide" r:id="rId37" imgW="470" imgH="469" progId="TCLayout.ActiveDocument.1">
                  <p:embed/>
                  <p:pic>
                    <p:nvPicPr>
                      <p:cNvPr id="4" name="Object 3" hidden="1"/>
                      <p:cNvPicPr/>
                      <p:nvPr/>
                    </p:nvPicPr>
                    <p:blipFill>
                      <a:blip r:embed="rId38"/>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6"/>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7.emf"/><Relationship Id="rId5" Type="http://schemas.openxmlformats.org/officeDocument/2006/relationships/oleObject" Target="../embeddings/oleObject7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93.xml"/><Relationship Id="rId6" Type="http://schemas.openxmlformats.org/officeDocument/2006/relationships/image" Target="../media/image34.png"/><Relationship Id="rId5" Type="http://schemas.openxmlformats.org/officeDocument/2006/relationships/image" Target="../media/image8.emf"/><Relationship Id="rId4" Type="http://schemas.openxmlformats.org/officeDocument/2006/relationships/oleObject" Target="../embeddings/oleObject85.bin"/></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16.png"/><Relationship Id="rId18" Type="http://schemas.openxmlformats.org/officeDocument/2006/relationships/image" Target="../media/image19.png"/><Relationship Id="rId26" Type="http://schemas.openxmlformats.org/officeDocument/2006/relationships/image" Target="../media/image25.jpg"/><Relationship Id="rId3" Type="http://schemas.openxmlformats.org/officeDocument/2006/relationships/tags" Target="../tags/tag196.xml"/><Relationship Id="rId21" Type="http://schemas.openxmlformats.org/officeDocument/2006/relationships/image" Target="../media/image15.png"/><Relationship Id="rId7" Type="http://schemas.openxmlformats.org/officeDocument/2006/relationships/image" Target="../media/image8.emf"/><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4.jpg"/><Relationship Id="rId2" Type="http://schemas.openxmlformats.org/officeDocument/2006/relationships/tags" Target="../tags/tag195.xml"/><Relationship Id="rId16" Type="http://schemas.openxmlformats.org/officeDocument/2006/relationships/image" Target="../media/image17.png"/><Relationship Id="rId20" Type="http://schemas.openxmlformats.org/officeDocument/2006/relationships/image" Target="../media/image10.png"/><Relationship Id="rId1" Type="http://schemas.openxmlformats.org/officeDocument/2006/relationships/tags" Target="../tags/tag194.xml"/><Relationship Id="rId6" Type="http://schemas.openxmlformats.org/officeDocument/2006/relationships/oleObject" Target="../embeddings/oleObject86.bin"/><Relationship Id="rId11" Type="http://schemas.openxmlformats.org/officeDocument/2006/relationships/image" Target="../media/image14.png"/><Relationship Id="rId24" Type="http://schemas.openxmlformats.org/officeDocument/2006/relationships/image" Target="../media/image23.png"/><Relationship Id="rId5" Type="http://schemas.openxmlformats.org/officeDocument/2006/relationships/notesSlide" Target="../notesSlides/notesSlide11.xml"/><Relationship Id="rId15" Type="http://schemas.openxmlformats.org/officeDocument/2006/relationships/image" Target="../media/image12.png"/><Relationship Id="rId23" Type="http://schemas.openxmlformats.org/officeDocument/2006/relationships/image" Target="../media/image22.png"/><Relationship Id="rId10" Type="http://schemas.openxmlformats.org/officeDocument/2006/relationships/chart" Target="../charts/chart34.xml"/><Relationship Id="rId19"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chart" Target="../charts/chart33.xml"/><Relationship Id="rId14" Type="http://schemas.openxmlformats.org/officeDocument/2006/relationships/image" Target="../media/image11.png"/><Relationship Id="rId22"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5.jpg"/><Relationship Id="rId3" Type="http://schemas.openxmlformats.org/officeDocument/2006/relationships/tags" Target="../tags/tag199.xml"/><Relationship Id="rId21" Type="http://schemas.openxmlformats.org/officeDocument/2006/relationships/image" Target="../media/image10.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7.png"/><Relationship Id="rId25" Type="http://schemas.openxmlformats.org/officeDocument/2006/relationships/image" Target="../media/image24.jpg"/><Relationship Id="rId2" Type="http://schemas.openxmlformats.org/officeDocument/2006/relationships/tags" Target="../tags/tag198.xml"/><Relationship Id="rId16" Type="http://schemas.openxmlformats.org/officeDocument/2006/relationships/image" Target="../media/image12.png"/><Relationship Id="rId20" Type="http://schemas.openxmlformats.org/officeDocument/2006/relationships/image" Target="../media/image20.png"/><Relationship Id="rId1" Type="http://schemas.openxmlformats.org/officeDocument/2006/relationships/tags" Target="../tags/tag197.xml"/><Relationship Id="rId6" Type="http://schemas.openxmlformats.org/officeDocument/2006/relationships/oleObject" Target="../embeddings/oleObject87.bin"/><Relationship Id="rId11" Type="http://schemas.openxmlformats.org/officeDocument/2006/relationships/chart" Target="../charts/chart36.xml"/><Relationship Id="rId24" Type="http://schemas.openxmlformats.org/officeDocument/2006/relationships/image" Target="../media/image23.png"/><Relationship Id="rId5" Type="http://schemas.openxmlformats.org/officeDocument/2006/relationships/notesSlide" Target="../notesSlides/notesSlide12.xml"/><Relationship Id="rId15" Type="http://schemas.openxmlformats.org/officeDocument/2006/relationships/image" Target="../media/image11.png"/><Relationship Id="rId23" Type="http://schemas.openxmlformats.org/officeDocument/2006/relationships/image" Target="../media/image21.png"/><Relationship Id="rId10" Type="http://schemas.openxmlformats.org/officeDocument/2006/relationships/image" Target="../media/image22.png"/><Relationship Id="rId19"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chart" Target="../charts/chart35.xml"/><Relationship Id="rId14" Type="http://schemas.openxmlformats.org/officeDocument/2006/relationships/image" Target="../media/image16.png"/><Relationship Id="rId22"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13.png"/><Relationship Id="rId18" Type="http://schemas.openxmlformats.org/officeDocument/2006/relationships/image" Target="../media/image19.png"/><Relationship Id="rId26" Type="http://schemas.openxmlformats.org/officeDocument/2006/relationships/image" Target="../media/image25.jpg"/><Relationship Id="rId3" Type="http://schemas.openxmlformats.org/officeDocument/2006/relationships/tags" Target="../tags/tag202.xml"/><Relationship Id="rId21" Type="http://schemas.openxmlformats.org/officeDocument/2006/relationships/image" Target="../media/image15.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4.jpg"/><Relationship Id="rId2" Type="http://schemas.openxmlformats.org/officeDocument/2006/relationships/tags" Target="../tags/tag201.xml"/><Relationship Id="rId16" Type="http://schemas.openxmlformats.org/officeDocument/2006/relationships/image" Target="../media/image17.png"/><Relationship Id="rId20" Type="http://schemas.openxmlformats.org/officeDocument/2006/relationships/image" Target="../media/image10.png"/><Relationship Id="rId1" Type="http://schemas.openxmlformats.org/officeDocument/2006/relationships/tags" Target="../tags/tag200.xml"/><Relationship Id="rId6" Type="http://schemas.openxmlformats.org/officeDocument/2006/relationships/oleObject" Target="../embeddings/oleObject88.bin"/><Relationship Id="rId11" Type="http://schemas.openxmlformats.org/officeDocument/2006/relationships/chart" Target="../charts/chart38.xml"/><Relationship Id="rId24" Type="http://schemas.openxmlformats.org/officeDocument/2006/relationships/image" Target="../media/image23.png"/><Relationship Id="rId5" Type="http://schemas.openxmlformats.org/officeDocument/2006/relationships/notesSlide" Target="../notesSlides/notesSlide13.xml"/><Relationship Id="rId15" Type="http://schemas.openxmlformats.org/officeDocument/2006/relationships/image" Target="../media/image12.png"/><Relationship Id="rId23" Type="http://schemas.openxmlformats.org/officeDocument/2006/relationships/image" Target="../media/image22.png"/><Relationship Id="rId10" Type="http://schemas.openxmlformats.org/officeDocument/2006/relationships/image" Target="../media/image16.png"/><Relationship Id="rId19"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chart" Target="../charts/chart37.xml"/><Relationship Id="rId14" Type="http://schemas.openxmlformats.org/officeDocument/2006/relationships/image" Target="../media/image11.png"/><Relationship Id="rId22"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6.png"/><Relationship Id="rId18" Type="http://schemas.openxmlformats.org/officeDocument/2006/relationships/image" Target="../media/image19.png"/><Relationship Id="rId26" Type="http://schemas.openxmlformats.org/officeDocument/2006/relationships/image" Target="../media/image25.jpg"/><Relationship Id="rId3" Type="http://schemas.openxmlformats.org/officeDocument/2006/relationships/tags" Target="../tags/tag205.xml"/><Relationship Id="rId21" Type="http://schemas.openxmlformats.org/officeDocument/2006/relationships/image" Target="../media/image15.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4.jpg"/><Relationship Id="rId2" Type="http://schemas.openxmlformats.org/officeDocument/2006/relationships/tags" Target="../tags/tag204.xml"/><Relationship Id="rId16" Type="http://schemas.openxmlformats.org/officeDocument/2006/relationships/image" Target="../media/image17.png"/><Relationship Id="rId20" Type="http://schemas.openxmlformats.org/officeDocument/2006/relationships/image" Target="../media/image10.png"/><Relationship Id="rId1" Type="http://schemas.openxmlformats.org/officeDocument/2006/relationships/tags" Target="../tags/tag203.xml"/><Relationship Id="rId6" Type="http://schemas.openxmlformats.org/officeDocument/2006/relationships/oleObject" Target="../embeddings/oleObject89.bin"/><Relationship Id="rId11" Type="http://schemas.openxmlformats.org/officeDocument/2006/relationships/chart" Target="../charts/chart40.xml"/><Relationship Id="rId24" Type="http://schemas.openxmlformats.org/officeDocument/2006/relationships/image" Target="../media/image23.png"/><Relationship Id="rId5" Type="http://schemas.openxmlformats.org/officeDocument/2006/relationships/notesSlide" Target="../notesSlides/notesSlide14.xml"/><Relationship Id="rId15" Type="http://schemas.openxmlformats.org/officeDocument/2006/relationships/image" Target="../media/image12.png"/><Relationship Id="rId23"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chart" Target="../charts/chart39.xml"/><Relationship Id="rId14" Type="http://schemas.openxmlformats.org/officeDocument/2006/relationships/image" Target="../media/image11.png"/><Relationship Id="rId22"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13.png"/><Relationship Id="rId18" Type="http://schemas.openxmlformats.org/officeDocument/2006/relationships/image" Target="../media/image19.png"/><Relationship Id="rId26" Type="http://schemas.openxmlformats.org/officeDocument/2006/relationships/image" Target="../media/image25.jpg"/><Relationship Id="rId3" Type="http://schemas.openxmlformats.org/officeDocument/2006/relationships/tags" Target="../tags/tag208.xml"/><Relationship Id="rId21" Type="http://schemas.openxmlformats.org/officeDocument/2006/relationships/image" Target="../media/image15.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7.png"/><Relationship Id="rId25" Type="http://schemas.openxmlformats.org/officeDocument/2006/relationships/image" Target="../media/image24.jpg"/><Relationship Id="rId2" Type="http://schemas.openxmlformats.org/officeDocument/2006/relationships/tags" Target="../tags/tag207.xml"/><Relationship Id="rId16" Type="http://schemas.openxmlformats.org/officeDocument/2006/relationships/image" Target="../media/image12.png"/><Relationship Id="rId20" Type="http://schemas.openxmlformats.org/officeDocument/2006/relationships/image" Target="../media/image10.png"/><Relationship Id="rId1" Type="http://schemas.openxmlformats.org/officeDocument/2006/relationships/tags" Target="../tags/tag206.xml"/><Relationship Id="rId6" Type="http://schemas.openxmlformats.org/officeDocument/2006/relationships/oleObject" Target="../embeddings/oleObject90.bin"/><Relationship Id="rId11" Type="http://schemas.openxmlformats.org/officeDocument/2006/relationships/chart" Target="../charts/chart42.xml"/><Relationship Id="rId24" Type="http://schemas.openxmlformats.org/officeDocument/2006/relationships/image" Target="../media/image23.png"/><Relationship Id="rId5" Type="http://schemas.openxmlformats.org/officeDocument/2006/relationships/notesSlide" Target="../notesSlides/notesSlide15.xml"/><Relationship Id="rId15" Type="http://schemas.openxmlformats.org/officeDocument/2006/relationships/image" Target="../media/image11.png"/><Relationship Id="rId23" Type="http://schemas.openxmlformats.org/officeDocument/2006/relationships/image" Target="../media/image22.png"/><Relationship Id="rId10" Type="http://schemas.openxmlformats.org/officeDocument/2006/relationships/image" Target="../media/image18.png"/><Relationship Id="rId19"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chart" Target="../charts/chart41.xml"/><Relationship Id="rId14" Type="http://schemas.openxmlformats.org/officeDocument/2006/relationships/image" Target="../media/image16.png"/><Relationship Id="rId22"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13.png"/><Relationship Id="rId18" Type="http://schemas.openxmlformats.org/officeDocument/2006/relationships/image" Target="../media/image19.png"/><Relationship Id="rId26" Type="http://schemas.openxmlformats.org/officeDocument/2006/relationships/image" Target="../media/image25.jpg"/><Relationship Id="rId3" Type="http://schemas.openxmlformats.org/officeDocument/2006/relationships/tags" Target="../tags/tag211.xml"/><Relationship Id="rId21" Type="http://schemas.openxmlformats.org/officeDocument/2006/relationships/image" Target="../media/image15.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4.jpg"/><Relationship Id="rId2" Type="http://schemas.openxmlformats.org/officeDocument/2006/relationships/tags" Target="../tags/tag210.xml"/><Relationship Id="rId16" Type="http://schemas.openxmlformats.org/officeDocument/2006/relationships/image" Target="../media/image12.png"/><Relationship Id="rId20" Type="http://schemas.openxmlformats.org/officeDocument/2006/relationships/image" Target="../media/image10.png"/><Relationship Id="rId1" Type="http://schemas.openxmlformats.org/officeDocument/2006/relationships/tags" Target="../tags/tag209.xml"/><Relationship Id="rId6" Type="http://schemas.openxmlformats.org/officeDocument/2006/relationships/oleObject" Target="../embeddings/oleObject91.bin"/><Relationship Id="rId11" Type="http://schemas.openxmlformats.org/officeDocument/2006/relationships/chart" Target="../charts/chart44.xml"/><Relationship Id="rId24" Type="http://schemas.openxmlformats.org/officeDocument/2006/relationships/image" Target="../media/image23.png"/><Relationship Id="rId5" Type="http://schemas.openxmlformats.org/officeDocument/2006/relationships/notesSlide" Target="../notesSlides/notesSlide16.xml"/><Relationship Id="rId15" Type="http://schemas.openxmlformats.org/officeDocument/2006/relationships/image" Target="../media/image11.png"/><Relationship Id="rId23"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chart" Target="../charts/chart43.xml"/><Relationship Id="rId14" Type="http://schemas.openxmlformats.org/officeDocument/2006/relationships/image" Target="../media/image16.png"/><Relationship Id="rId22"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5.jpg"/><Relationship Id="rId3" Type="http://schemas.openxmlformats.org/officeDocument/2006/relationships/tags" Target="../tags/tag214.xml"/><Relationship Id="rId21" Type="http://schemas.openxmlformats.org/officeDocument/2006/relationships/image" Target="../media/image15.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7.png"/><Relationship Id="rId25" Type="http://schemas.openxmlformats.org/officeDocument/2006/relationships/image" Target="../media/image24.jpg"/><Relationship Id="rId2" Type="http://schemas.openxmlformats.org/officeDocument/2006/relationships/tags" Target="../tags/tag213.xml"/><Relationship Id="rId16" Type="http://schemas.openxmlformats.org/officeDocument/2006/relationships/image" Target="../media/image12.png"/><Relationship Id="rId20" Type="http://schemas.openxmlformats.org/officeDocument/2006/relationships/image" Target="../media/image10.png"/><Relationship Id="rId1" Type="http://schemas.openxmlformats.org/officeDocument/2006/relationships/tags" Target="../tags/tag212.xml"/><Relationship Id="rId6" Type="http://schemas.openxmlformats.org/officeDocument/2006/relationships/oleObject" Target="../embeddings/oleObject92.bin"/><Relationship Id="rId11" Type="http://schemas.openxmlformats.org/officeDocument/2006/relationships/chart" Target="../charts/chart46.xml"/><Relationship Id="rId24" Type="http://schemas.openxmlformats.org/officeDocument/2006/relationships/image" Target="../media/image23.png"/><Relationship Id="rId5" Type="http://schemas.openxmlformats.org/officeDocument/2006/relationships/notesSlide" Target="../notesSlides/notesSlide17.xml"/><Relationship Id="rId15" Type="http://schemas.openxmlformats.org/officeDocument/2006/relationships/image" Target="../media/image11.png"/><Relationship Id="rId23" Type="http://schemas.openxmlformats.org/officeDocument/2006/relationships/image" Target="../media/image22.png"/><Relationship Id="rId10" Type="http://schemas.openxmlformats.org/officeDocument/2006/relationships/image" Target="../media/image20.png"/><Relationship Id="rId19"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chart" Target="../charts/chart45.xml"/><Relationship Id="rId14" Type="http://schemas.openxmlformats.org/officeDocument/2006/relationships/image" Target="../media/image16.png"/><Relationship Id="rId22"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5.jpg"/><Relationship Id="rId3" Type="http://schemas.openxmlformats.org/officeDocument/2006/relationships/tags" Target="../tags/tag217.xml"/><Relationship Id="rId21" Type="http://schemas.openxmlformats.org/officeDocument/2006/relationships/image" Target="../media/image15.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7.png"/><Relationship Id="rId25" Type="http://schemas.openxmlformats.org/officeDocument/2006/relationships/image" Target="../media/image24.jpg"/><Relationship Id="rId2" Type="http://schemas.openxmlformats.org/officeDocument/2006/relationships/tags" Target="../tags/tag216.xml"/><Relationship Id="rId16" Type="http://schemas.openxmlformats.org/officeDocument/2006/relationships/image" Target="../media/image12.png"/><Relationship Id="rId20" Type="http://schemas.openxmlformats.org/officeDocument/2006/relationships/image" Target="../media/image20.png"/><Relationship Id="rId1" Type="http://schemas.openxmlformats.org/officeDocument/2006/relationships/tags" Target="../tags/tag215.xml"/><Relationship Id="rId6" Type="http://schemas.openxmlformats.org/officeDocument/2006/relationships/oleObject" Target="../embeddings/oleObject93.bin"/><Relationship Id="rId11" Type="http://schemas.openxmlformats.org/officeDocument/2006/relationships/chart" Target="../charts/chart48.xml"/><Relationship Id="rId24" Type="http://schemas.openxmlformats.org/officeDocument/2006/relationships/image" Target="../media/image23.png"/><Relationship Id="rId5" Type="http://schemas.openxmlformats.org/officeDocument/2006/relationships/notesSlide" Target="../notesSlides/notesSlide18.xml"/><Relationship Id="rId15" Type="http://schemas.openxmlformats.org/officeDocument/2006/relationships/image" Target="../media/image11.png"/><Relationship Id="rId23" Type="http://schemas.openxmlformats.org/officeDocument/2006/relationships/image" Target="../media/image22.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chart" Target="../charts/chart47.xml"/><Relationship Id="rId14" Type="http://schemas.openxmlformats.org/officeDocument/2006/relationships/image" Target="../media/image16.png"/><Relationship Id="rId22"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43.jp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5.jpg"/><Relationship Id="rId3" Type="http://schemas.openxmlformats.org/officeDocument/2006/relationships/tags" Target="../tags/tag220.xml"/><Relationship Id="rId21" Type="http://schemas.openxmlformats.org/officeDocument/2006/relationships/image" Target="../media/image15.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7.png"/><Relationship Id="rId25" Type="http://schemas.openxmlformats.org/officeDocument/2006/relationships/image" Target="../media/image24.jpg"/><Relationship Id="rId2" Type="http://schemas.openxmlformats.org/officeDocument/2006/relationships/tags" Target="../tags/tag219.xml"/><Relationship Id="rId16" Type="http://schemas.openxmlformats.org/officeDocument/2006/relationships/image" Target="../media/image12.png"/><Relationship Id="rId20" Type="http://schemas.openxmlformats.org/officeDocument/2006/relationships/image" Target="../media/image10.png"/><Relationship Id="rId1" Type="http://schemas.openxmlformats.org/officeDocument/2006/relationships/tags" Target="../tags/tag218.xml"/><Relationship Id="rId6" Type="http://schemas.openxmlformats.org/officeDocument/2006/relationships/oleObject" Target="../embeddings/oleObject94.bin"/><Relationship Id="rId11" Type="http://schemas.openxmlformats.org/officeDocument/2006/relationships/chart" Target="../charts/chart50.xml"/><Relationship Id="rId24" Type="http://schemas.openxmlformats.org/officeDocument/2006/relationships/image" Target="../media/image23.png"/><Relationship Id="rId5" Type="http://schemas.openxmlformats.org/officeDocument/2006/relationships/notesSlide" Target="../notesSlides/notesSlide19.xml"/><Relationship Id="rId15" Type="http://schemas.openxmlformats.org/officeDocument/2006/relationships/image" Target="../media/image11.png"/><Relationship Id="rId23" Type="http://schemas.openxmlformats.org/officeDocument/2006/relationships/image" Target="../media/image22.png"/><Relationship Id="rId10" Type="http://schemas.openxmlformats.org/officeDocument/2006/relationships/image" Target="../media/image19.png"/><Relationship Id="rId19"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chart" Target="../charts/chart49.xml"/><Relationship Id="rId14" Type="http://schemas.openxmlformats.org/officeDocument/2006/relationships/image" Target="../media/image16.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hart" Target="../charts/chart5.xml"/><Relationship Id="rId26" Type="http://schemas.openxmlformats.org/officeDocument/2006/relationships/image" Target="../media/image14.png"/><Relationship Id="rId21" Type="http://schemas.openxmlformats.org/officeDocument/2006/relationships/chart" Target="../charts/chart8.xml"/><Relationship Id="rId34" Type="http://schemas.openxmlformats.org/officeDocument/2006/relationships/image" Target="../media/image22.png"/><Relationship Id="rId7" Type="http://schemas.openxmlformats.org/officeDocument/2006/relationships/tags" Target="../tags/tag116.xml"/><Relationship Id="rId12" Type="http://schemas.openxmlformats.org/officeDocument/2006/relationships/oleObject" Target="../embeddings/oleObject77.bin"/><Relationship Id="rId17" Type="http://schemas.openxmlformats.org/officeDocument/2006/relationships/chart" Target="../charts/chart4.xml"/><Relationship Id="rId25" Type="http://schemas.openxmlformats.org/officeDocument/2006/relationships/image" Target="../media/image13.png"/><Relationship Id="rId33" Type="http://schemas.openxmlformats.org/officeDocument/2006/relationships/image" Target="../media/image21.png"/><Relationship Id="rId38" Type="http://schemas.openxmlformats.org/officeDocument/2006/relationships/hyperlink" Target="https://www.scp.nl/publicaties/publicaties/2016/05/18/overall-rapportage-sociaal-domein-2015" TargetMode="External"/><Relationship Id="rId2" Type="http://schemas.openxmlformats.org/officeDocument/2006/relationships/tags" Target="../tags/tag111.xml"/><Relationship Id="rId16" Type="http://schemas.openxmlformats.org/officeDocument/2006/relationships/chart" Target="../charts/chart3.xml"/><Relationship Id="rId20" Type="http://schemas.openxmlformats.org/officeDocument/2006/relationships/chart" Target="../charts/chart7.xml"/><Relationship Id="rId29" Type="http://schemas.openxmlformats.org/officeDocument/2006/relationships/image" Target="../media/image17.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notesSlide" Target="../notesSlides/notesSlide2.xml"/><Relationship Id="rId24" Type="http://schemas.openxmlformats.org/officeDocument/2006/relationships/image" Target="../media/image12.png"/><Relationship Id="rId32" Type="http://schemas.openxmlformats.org/officeDocument/2006/relationships/image" Target="../media/image20.png"/><Relationship Id="rId37" Type="http://schemas.openxmlformats.org/officeDocument/2006/relationships/image" Target="../media/image25.jpg"/><Relationship Id="rId5" Type="http://schemas.openxmlformats.org/officeDocument/2006/relationships/tags" Target="../tags/tag114.xml"/><Relationship Id="rId15" Type="http://schemas.openxmlformats.org/officeDocument/2006/relationships/chart" Target="../charts/chart2.xml"/><Relationship Id="rId23" Type="http://schemas.openxmlformats.org/officeDocument/2006/relationships/image" Target="../media/image11.png"/><Relationship Id="rId28" Type="http://schemas.openxmlformats.org/officeDocument/2006/relationships/image" Target="../media/image16.png"/><Relationship Id="rId36" Type="http://schemas.openxmlformats.org/officeDocument/2006/relationships/image" Target="../media/image24.jpg"/><Relationship Id="rId10" Type="http://schemas.openxmlformats.org/officeDocument/2006/relationships/slideLayout" Target="../slideLayouts/slideLayout4.xml"/><Relationship Id="rId19" Type="http://schemas.openxmlformats.org/officeDocument/2006/relationships/chart" Target="../charts/chart6.xml"/><Relationship Id="rId31" Type="http://schemas.openxmlformats.org/officeDocument/2006/relationships/image" Target="../media/image19.png"/><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chart" Target="../charts/chart1.xml"/><Relationship Id="rId22" Type="http://schemas.openxmlformats.org/officeDocument/2006/relationships/image" Target="../media/image10.png"/><Relationship Id="rId27" Type="http://schemas.openxmlformats.org/officeDocument/2006/relationships/image" Target="../media/image15.png"/><Relationship Id="rId30" Type="http://schemas.openxmlformats.org/officeDocument/2006/relationships/image" Target="../media/image18.png"/><Relationship Id="rId35" Type="http://schemas.openxmlformats.org/officeDocument/2006/relationships/image" Target="../media/image23.png"/><Relationship Id="rId8" Type="http://schemas.openxmlformats.org/officeDocument/2006/relationships/tags" Target="../tags/tag117.xml"/><Relationship Id="rId3" Type="http://schemas.openxmlformats.org/officeDocument/2006/relationships/tags" Target="../tags/tag112.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5.jpg"/><Relationship Id="rId3" Type="http://schemas.openxmlformats.org/officeDocument/2006/relationships/tags" Target="../tags/tag223.xml"/><Relationship Id="rId21" Type="http://schemas.openxmlformats.org/officeDocument/2006/relationships/image" Target="../media/image10.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7.png"/><Relationship Id="rId25" Type="http://schemas.openxmlformats.org/officeDocument/2006/relationships/image" Target="../media/image24.jpg"/><Relationship Id="rId2" Type="http://schemas.openxmlformats.org/officeDocument/2006/relationships/tags" Target="../tags/tag222.xml"/><Relationship Id="rId16" Type="http://schemas.openxmlformats.org/officeDocument/2006/relationships/image" Target="../media/image12.png"/><Relationship Id="rId20" Type="http://schemas.openxmlformats.org/officeDocument/2006/relationships/image" Target="../media/image20.png"/><Relationship Id="rId1" Type="http://schemas.openxmlformats.org/officeDocument/2006/relationships/tags" Target="../tags/tag221.xml"/><Relationship Id="rId6" Type="http://schemas.openxmlformats.org/officeDocument/2006/relationships/oleObject" Target="../embeddings/oleObject95.bin"/><Relationship Id="rId11" Type="http://schemas.openxmlformats.org/officeDocument/2006/relationships/chart" Target="../charts/chart52.xml"/><Relationship Id="rId24" Type="http://schemas.openxmlformats.org/officeDocument/2006/relationships/image" Target="../media/image23.png"/><Relationship Id="rId5" Type="http://schemas.openxmlformats.org/officeDocument/2006/relationships/notesSlide" Target="../notesSlides/notesSlide20.xml"/><Relationship Id="rId15" Type="http://schemas.openxmlformats.org/officeDocument/2006/relationships/image" Target="../media/image11.png"/><Relationship Id="rId23" Type="http://schemas.openxmlformats.org/officeDocument/2006/relationships/image" Target="../media/image22.pn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chart" Target="../charts/chart51.xml"/><Relationship Id="rId14" Type="http://schemas.openxmlformats.org/officeDocument/2006/relationships/image" Target="../media/image16.png"/><Relationship Id="rId22"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chart" Target="../charts/chart54.xml"/><Relationship Id="rId18" Type="http://schemas.openxmlformats.org/officeDocument/2006/relationships/image" Target="../media/image18.png"/><Relationship Id="rId26" Type="http://schemas.openxmlformats.org/officeDocument/2006/relationships/image" Target="../media/image25.jpg"/><Relationship Id="rId3" Type="http://schemas.openxmlformats.org/officeDocument/2006/relationships/tags" Target="../tags/tag226.xml"/><Relationship Id="rId21" Type="http://schemas.openxmlformats.org/officeDocument/2006/relationships/image" Target="../media/image10.png"/><Relationship Id="rId7" Type="http://schemas.openxmlformats.org/officeDocument/2006/relationships/image" Target="../media/image8.emf"/><Relationship Id="rId12" Type="http://schemas.openxmlformats.org/officeDocument/2006/relationships/image" Target="../media/image11.png"/><Relationship Id="rId17" Type="http://schemas.openxmlformats.org/officeDocument/2006/relationships/image" Target="../media/image17.png"/><Relationship Id="rId25" Type="http://schemas.openxmlformats.org/officeDocument/2006/relationships/image" Target="../media/image24.jpg"/><Relationship Id="rId2" Type="http://schemas.openxmlformats.org/officeDocument/2006/relationships/tags" Target="../tags/tag225.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224.xml"/><Relationship Id="rId6" Type="http://schemas.openxmlformats.org/officeDocument/2006/relationships/oleObject" Target="../embeddings/oleObject96.bin"/><Relationship Id="rId11" Type="http://schemas.openxmlformats.org/officeDocument/2006/relationships/image" Target="../media/image21.png"/><Relationship Id="rId24" Type="http://schemas.openxmlformats.org/officeDocument/2006/relationships/image" Target="../media/image23.png"/><Relationship Id="rId5" Type="http://schemas.openxmlformats.org/officeDocument/2006/relationships/notesSlide" Target="../notesSlides/notesSlide21.xml"/><Relationship Id="rId15" Type="http://schemas.openxmlformats.org/officeDocument/2006/relationships/image" Target="../media/image13.png"/><Relationship Id="rId23" Type="http://schemas.openxmlformats.org/officeDocument/2006/relationships/image" Target="../media/image22.png"/><Relationship Id="rId10" Type="http://schemas.openxmlformats.org/officeDocument/2006/relationships/image" Target="../media/image12.png"/><Relationship Id="rId19" Type="http://schemas.openxmlformats.org/officeDocument/2006/relationships/image" Target="../media/image19.png"/><Relationship Id="rId4" Type="http://schemas.openxmlformats.org/officeDocument/2006/relationships/slideLayout" Target="../slideLayouts/slideLayout4.xml"/><Relationship Id="rId9" Type="http://schemas.openxmlformats.org/officeDocument/2006/relationships/chart" Target="../charts/chart53.xml"/><Relationship Id="rId14" Type="http://schemas.openxmlformats.org/officeDocument/2006/relationships/image" Target="../media/image14.png"/><Relationship Id="rId22"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hart" Target="../charts/chart56.xml"/><Relationship Id="rId18" Type="http://schemas.openxmlformats.org/officeDocument/2006/relationships/image" Target="../media/image17.png"/><Relationship Id="rId26" Type="http://schemas.openxmlformats.org/officeDocument/2006/relationships/image" Target="../media/image24.jpg"/><Relationship Id="rId3" Type="http://schemas.openxmlformats.org/officeDocument/2006/relationships/tags" Target="../tags/tag229.xml"/><Relationship Id="rId21" Type="http://schemas.openxmlformats.org/officeDocument/2006/relationships/image" Target="../media/image20.png"/><Relationship Id="rId7" Type="http://schemas.openxmlformats.org/officeDocument/2006/relationships/oleObject" Target="../embeddings/oleObject97.bin"/><Relationship Id="rId12" Type="http://schemas.openxmlformats.org/officeDocument/2006/relationships/image" Target="../media/image11.png"/><Relationship Id="rId17" Type="http://schemas.openxmlformats.org/officeDocument/2006/relationships/image" Target="../media/image12.png"/><Relationship Id="rId25" Type="http://schemas.openxmlformats.org/officeDocument/2006/relationships/image" Target="../media/image23.png"/><Relationship Id="rId2" Type="http://schemas.openxmlformats.org/officeDocument/2006/relationships/tags" Target="../tags/tag228.xml"/><Relationship Id="rId16" Type="http://schemas.openxmlformats.org/officeDocument/2006/relationships/image" Target="../media/image16.png"/><Relationship Id="rId20" Type="http://schemas.openxmlformats.org/officeDocument/2006/relationships/image" Target="../media/image19.png"/><Relationship Id="rId1" Type="http://schemas.openxmlformats.org/officeDocument/2006/relationships/tags" Target="../tags/tag227.xml"/><Relationship Id="rId6" Type="http://schemas.openxmlformats.org/officeDocument/2006/relationships/notesSlide" Target="../notesSlides/notesSlide22.xml"/><Relationship Id="rId11" Type="http://schemas.openxmlformats.org/officeDocument/2006/relationships/image" Target="../media/image21.png"/><Relationship Id="rId24" Type="http://schemas.openxmlformats.org/officeDocument/2006/relationships/image" Target="../media/image22.png"/><Relationship Id="rId5" Type="http://schemas.openxmlformats.org/officeDocument/2006/relationships/slideLayout" Target="../slideLayouts/slideLayout4.xml"/><Relationship Id="rId15" Type="http://schemas.openxmlformats.org/officeDocument/2006/relationships/image" Target="../media/image13.png"/><Relationship Id="rId23" Type="http://schemas.openxmlformats.org/officeDocument/2006/relationships/image" Target="../media/image15.png"/><Relationship Id="rId10" Type="http://schemas.openxmlformats.org/officeDocument/2006/relationships/chart" Target="../charts/chart55.xml"/><Relationship Id="rId19" Type="http://schemas.openxmlformats.org/officeDocument/2006/relationships/image" Target="../media/image18.png"/><Relationship Id="rId4" Type="http://schemas.openxmlformats.org/officeDocument/2006/relationships/tags" Target="../tags/tag230.xml"/><Relationship Id="rId9" Type="http://schemas.openxmlformats.org/officeDocument/2006/relationships/image" Target="../media/image46.jpg"/><Relationship Id="rId14" Type="http://schemas.openxmlformats.org/officeDocument/2006/relationships/image" Target="../media/image14.png"/><Relationship Id="rId22" Type="http://schemas.openxmlformats.org/officeDocument/2006/relationships/image" Target="../media/image10.png"/><Relationship Id="rId27" Type="http://schemas.openxmlformats.org/officeDocument/2006/relationships/image" Target="../media/image25.jpg"/></Relationships>
</file>

<file path=ppt/slides/_rels/slide23.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13.png"/><Relationship Id="rId18" Type="http://schemas.openxmlformats.org/officeDocument/2006/relationships/image" Target="../media/image19.png"/><Relationship Id="rId26" Type="http://schemas.openxmlformats.org/officeDocument/2006/relationships/image" Target="../media/image25.jpg"/><Relationship Id="rId3" Type="http://schemas.openxmlformats.org/officeDocument/2006/relationships/tags" Target="../tags/tag233.xml"/><Relationship Id="rId21" Type="http://schemas.openxmlformats.org/officeDocument/2006/relationships/image" Target="../media/image15.png"/><Relationship Id="rId7" Type="http://schemas.openxmlformats.org/officeDocument/2006/relationships/image" Target="../media/image8.emf"/><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4.jpg"/><Relationship Id="rId2" Type="http://schemas.openxmlformats.org/officeDocument/2006/relationships/tags" Target="../tags/tag232.xml"/><Relationship Id="rId16" Type="http://schemas.openxmlformats.org/officeDocument/2006/relationships/image" Target="../media/image17.png"/><Relationship Id="rId20" Type="http://schemas.openxmlformats.org/officeDocument/2006/relationships/image" Target="../media/image10.png"/><Relationship Id="rId1" Type="http://schemas.openxmlformats.org/officeDocument/2006/relationships/tags" Target="../tags/tag231.xml"/><Relationship Id="rId6" Type="http://schemas.openxmlformats.org/officeDocument/2006/relationships/oleObject" Target="../embeddings/oleObject98.bin"/><Relationship Id="rId11" Type="http://schemas.openxmlformats.org/officeDocument/2006/relationships/chart" Target="../charts/chart58.xml"/><Relationship Id="rId24" Type="http://schemas.openxmlformats.org/officeDocument/2006/relationships/image" Target="../media/image23.png"/><Relationship Id="rId5" Type="http://schemas.openxmlformats.org/officeDocument/2006/relationships/notesSlide" Target="../notesSlides/notesSlide23.xml"/><Relationship Id="rId15" Type="http://schemas.openxmlformats.org/officeDocument/2006/relationships/image" Target="../media/image12.png"/><Relationship Id="rId23" Type="http://schemas.openxmlformats.org/officeDocument/2006/relationships/image" Target="../media/image22.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slideLayout" Target="../slideLayouts/slideLayout4.xml"/><Relationship Id="rId9" Type="http://schemas.openxmlformats.org/officeDocument/2006/relationships/chart" Target="../charts/chart57.xml"/><Relationship Id="rId14" Type="http://schemas.openxmlformats.org/officeDocument/2006/relationships/image" Target="../media/image16.png"/><Relationship Id="rId22"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234.xml"/><Relationship Id="rId6" Type="http://schemas.openxmlformats.org/officeDocument/2006/relationships/image" Target="../media/image34.png"/><Relationship Id="rId5" Type="http://schemas.openxmlformats.org/officeDocument/2006/relationships/image" Target="../media/image8.emf"/><Relationship Id="rId4" Type="http://schemas.openxmlformats.org/officeDocument/2006/relationships/oleObject" Target="../embeddings/oleObject9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35.xml"/><Relationship Id="rId6" Type="http://schemas.openxmlformats.org/officeDocument/2006/relationships/hyperlink" Target="https://www.scp.nl/publicaties/publicaties/2016/05/18/overall-rapportage-sociaal-domein-2015" TargetMode="External"/><Relationship Id="rId5" Type="http://schemas.openxmlformats.org/officeDocument/2006/relationships/image" Target="../media/image8.emf"/><Relationship Id="rId4" Type="http://schemas.openxmlformats.org/officeDocument/2006/relationships/oleObject" Target="../embeddings/oleObject10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1.bin"/><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236.xml"/><Relationship Id="rId6" Type="http://schemas.openxmlformats.org/officeDocument/2006/relationships/hyperlink" Target="http://www.itspublic.nl/materialen" TargetMode="External"/><Relationship Id="rId5" Type="http://schemas.openxmlformats.org/officeDocument/2006/relationships/hyperlink" Target="https://www.itspublic.nl/materialen/?mc_slug=gemeente-in-beeld" TargetMode="Externa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8" Type="http://schemas.openxmlformats.org/officeDocument/2006/relationships/hyperlink" Target="mailto:eva.nivard@itspublic.nl" TargetMode="External"/><Relationship Id="rId3" Type="http://schemas.openxmlformats.org/officeDocument/2006/relationships/notesSlide" Target="../notesSlides/notesSlide26.xml"/><Relationship Id="rId7" Type="http://schemas.openxmlformats.org/officeDocument/2006/relationships/hyperlink" Target="mailto:thijs.jacobs@itspublic.nl" TargetMode="External"/><Relationship Id="rId2" Type="http://schemas.openxmlformats.org/officeDocument/2006/relationships/slideLayout" Target="../slideLayouts/slideLayout33.xml"/><Relationship Id="rId1" Type="http://schemas.openxmlformats.org/officeDocument/2006/relationships/tags" Target="../tags/tag237.xml"/><Relationship Id="rId6" Type="http://schemas.openxmlformats.org/officeDocument/2006/relationships/hyperlink" Target="mailto:kees.vandermeeren@itspublic.nl" TargetMode="External"/><Relationship Id="rId5" Type="http://schemas.openxmlformats.org/officeDocument/2006/relationships/image" Target="../media/image7.emf"/><Relationship Id="rId4" Type="http://schemas.openxmlformats.org/officeDocument/2006/relationships/oleObject" Target="../embeddings/oleObject102.bin"/></Relationships>
</file>

<file path=ppt/slides/_rels/slide3.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hart" Target="../charts/chart13.xml"/><Relationship Id="rId26" Type="http://schemas.openxmlformats.org/officeDocument/2006/relationships/image" Target="../media/image11.png"/><Relationship Id="rId21" Type="http://schemas.openxmlformats.org/officeDocument/2006/relationships/image" Target="../media/image16.png"/><Relationship Id="rId34" Type="http://schemas.openxmlformats.org/officeDocument/2006/relationships/image" Target="../media/image24.jpg"/><Relationship Id="rId7" Type="http://schemas.openxmlformats.org/officeDocument/2006/relationships/tags" Target="../tags/tag125.xml"/><Relationship Id="rId12" Type="http://schemas.openxmlformats.org/officeDocument/2006/relationships/oleObject" Target="../embeddings/oleObject78.bin"/><Relationship Id="rId17" Type="http://schemas.openxmlformats.org/officeDocument/2006/relationships/chart" Target="../charts/chart12.xml"/><Relationship Id="rId25" Type="http://schemas.openxmlformats.org/officeDocument/2006/relationships/image" Target="../media/image13.png"/><Relationship Id="rId33" Type="http://schemas.openxmlformats.org/officeDocument/2006/relationships/image" Target="../media/image23.png"/><Relationship Id="rId38" Type="http://schemas.openxmlformats.org/officeDocument/2006/relationships/chart" Target="../charts/chart16.xml"/><Relationship Id="rId2" Type="http://schemas.openxmlformats.org/officeDocument/2006/relationships/tags" Target="../tags/tag120.xml"/><Relationship Id="rId16" Type="http://schemas.openxmlformats.org/officeDocument/2006/relationships/chart" Target="../charts/chart11.xml"/><Relationship Id="rId20" Type="http://schemas.openxmlformats.org/officeDocument/2006/relationships/image" Target="../media/image20.png"/><Relationship Id="rId29" Type="http://schemas.openxmlformats.org/officeDocument/2006/relationships/image" Target="../media/image19.pn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notesSlide" Target="../notesSlides/notesSlide3.xml"/><Relationship Id="rId24" Type="http://schemas.openxmlformats.org/officeDocument/2006/relationships/image" Target="../media/image14.png"/><Relationship Id="rId32" Type="http://schemas.openxmlformats.org/officeDocument/2006/relationships/image" Target="../media/image21.png"/><Relationship Id="rId37" Type="http://schemas.openxmlformats.org/officeDocument/2006/relationships/chart" Target="../charts/chart15.xml"/><Relationship Id="rId5" Type="http://schemas.openxmlformats.org/officeDocument/2006/relationships/tags" Target="../tags/tag123.xml"/><Relationship Id="rId15" Type="http://schemas.openxmlformats.org/officeDocument/2006/relationships/chart" Target="../charts/chart10.xml"/><Relationship Id="rId23" Type="http://schemas.openxmlformats.org/officeDocument/2006/relationships/image" Target="../media/image22.png"/><Relationship Id="rId28" Type="http://schemas.openxmlformats.org/officeDocument/2006/relationships/image" Target="../media/image17.png"/><Relationship Id="rId36" Type="http://schemas.openxmlformats.org/officeDocument/2006/relationships/hyperlink" Target="https://www.scp.nl/publicaties/publicaties/2016/05/18/overall-rapportage-sociaal-domein-2015" TargetMode="External"/><Relationship Id="rId10" Type="http://schemas.openxmlformats.org/officeDocument/2006/relationships/slideLayout" Target="../slideLayouts/slideLayout4.xml"/><Relationship Id="rId19" Type="http://schemas.openxmlformats.org/officeDocument/2006/relationships/chart" Target="../charts/chart14.xml"/><Relationship Id="rId31" Type="http://schemas.openxmlformats.org/officeDocument/2006/relationships/image" Target="../media/image15.png"/><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chart" Target="../charts/chart9.xml"/><Relationship Id="rId22" Type="http://schemas.openxmlformats.org/officeDocument/2006/relationships/image" Target="../media/image18.png"/><Relationship Id="rId27" Type="http://schemas.openxmlformats.org/officeDocument/2006/relationships/image" Target="../media/image12.png"/><Relationship Id="rId30" Type="http://schemas.openxmlformats.org/officeDocument/2006/relationships/image" Target="../media/image10.png"/><Relationship Id="rId35" Type="http://schemas.openxmlformats.org/officeDocument/2006/relationships/image" Target="../media/image25.jpg"/><Relationship Id="rId8" Type="http://schemas.openxmlformats.org/officeDocument/2006/relationships/tags" Target="../tags/tag126.xml"/><Relationship Id="rId3" Type="http://schemas.openxmlformats.org/officeDocument/2006/relationships/tags" Target="../tags/tag121.xml"/></Relationships>
</file>

<file path=ppt/slides/_rels/slide4.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hart" Target="../charts/chart21.xml"/><Relationship Id="rId26" Type="http://schemas.openxmlformats.org/officeDocument/2006/relationships/image" Target="../media/image18.png"/><Relationship Id="rId21" Type="http://schemas.openxmlformats.org/officeDocument/2006/relationships/image" Target="../media/image13.png"/><Relationship Id="rId34" Type="http://schemas.openxmlformats.org/officeDocument/2006/relationships/image" Target="../media/image24.jpg"/><Relationship Id="rId7" Type="http://schemas.openxmlformats.org/officeDocument/2006/relationships/tags" Target="../tags/tag134.xml"/><Relationship Id="rId12" Type="http://schemas.openxmlformats.org/officeDocument/2006/relationships/oleObject" Target="../embeddings/oleObject79.bin"/><Relationship Id="rId17" Type="http://schemas.openxmlformats.org/officeDocument/2006/relationships/chart" Target="../charts/chart20.xml"/><Relationship Id="rId25" Type="http://schemas.openxmlformats.org/officeDocument/2006/relationships/image" Target="../media/image17.png"/><Relationship Id="rId33" Type="http://schemas.openxmlformats.org/officeDocument/2006/relationships/image" Target="../media/image23.png"/><Relationship Id="rId38" Type="http://schemas.openxmlformats.org/officeDocument/2006/relationships/chart" Target="../charts/chart24.xml"/><Relationship Id="rId2" Type="http://schemas.openxmlformats.org/officeDocument/2006/relationships/tags" Target="../tags/tag129.xml"/><Relationship Id="rId16" Type="http://schemas.openxmlformats.org/officeDocument/2006/relationships/chart" Target="../charts/chart19.xml"/><Relationship Id="rId20" Type="http://schemas.openxmlformats.org/officeDocument/2006/relationships/image" Target="../media/image14.png"/><Relationship Id="rId29" Type="http://schemas.openxmlformats.org/officeDocument/2006/relationships/image" Target="../media/image10.png"/><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notesSlide" Target="../notesSlides/notesSlide4.xml"/><Relationship Id="rId24" Type="http://schemas.openxmlformats.org/officeDocument/2006/relationships/image" Target="../media/image12.png"/><Relationship Id="rId32" Type="http://schemas.openxmlformats.org/officeDocument/2006/relationships/image" Target="../media/image22.png"/><Relationship Id="rId37" Type="http://schemas.openxmlformats.org/officeDocument/2006/relationships/chart" Target="../charts/chart23.xml"/><Relationship Id="rId5" Type="http://schemas.openxmlformats.org/officeDocument/2006/relationships/tags" Target="../tags/tag132.xml"/><Relationship Id="rId15" Type="http://schemas.openxmlformats.org/officeDocument/2006/relationships/chart" Target="../charts/chart18.xml"/><Relationship Id="rId23" Type="http://schemas.openxmlformats.org/officeDocument/2006/relationships/image" Target="../media/image11.png"/><Relationship Id="rId28" Type="http://schemas.openxmlformats.org/officeDocument/2006/relationships/image" Target="../media/image20.png"/><Relationship Id="rId36" Type="http://schemas.openxmlformats.org/officeDocument/2006/relationships/hyperlink" Target="https://www.scp.nl/publicaties/publicaties/2016/05/18/overall-rapportage-sociaal-domein-2015" TargetMode="External"/><Relationship Id="rId10" Type="http://schemas.openxmlformats.org/officeDocument/2006/relationships/slideLayout" Target="../slideLayouts/slideLayout4.xml"/><Relationship Id="rId19" Type="http://schemas.openxmlformats.org/officeDocument/2006/relationships/chart" Target="../charts/chart22.xml"/><Relationship Id="rId31" Type="http://schemas.openxmlformats.org/officeDocument/2006/relationships/image" Target="../media/image21.png"/><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chart" Target="../charts/chart17.xml"/><Relationship Id="rId22" Type="http://schemas.openxmlformats.org/officeDocument/2006/relationships/image" Target="../media/image16.png"/><Relationship Id="rId27" Type="http://schemas.openxmlformats.org/officeDocument/2006/relationships/image" Target="../media/image19.png"/><Relationship Id="rId30" Type="http://schemas.openxmlformats.org/officeDocument/2006/relationships/image" Target="../media/image15.png"/><Relationship Id="rId35" Type="http://schemas.openxmlformats.org/officeDocument/2006/relationships/image" Target="../media/image25.jpg"/><Relationship Id="rId8" Type="http://schemas.openxmlformats.org/officeDocument/2006/relationships/tags" Target="../tags/tag135.xml"/><Relationship Id="rId3" Type="http://schemas.openxmlformats.org/officeDocument/2006/relationships/tags" Target="../tags/tag130.xml"/></Relationships>
</file>

<file path=ppt/slides/_rels/slide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notesSlide" Target="../notesSlides/notesSlide5.xml"/><Relationship Id="rId3" Type="http://schemas.openxmlformats.org/officeDocument/2006/relationships/tags" Target="../tags/tag139.xml"/><Relationship Id="rId21" Type="http://schemas.openxmlformats.org/officeDocument/2006/relationships/chart" Target="../charts/chart25.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slideLayout" Target="../slideLayouts/slideLayout4.xml"/><Relationship Id="rId2" Type="http://schemas.openxmlformats.org/officeDocument/2006/relationships/tags" Target="../tags/tag138.xml"/><Relationship Id="rId16" Type="http://schemas.openxmlformats.org/officeDocument/2006/relationships/tags" Target="../tags/tag152.xml"/><Relationship Id="rId20" Type="http://schemas.openxmlformats.org/officeDocument/2006/relationships/image" Target="../media/image8.emf"/><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tags" Target="../tags/tag151.xml"/><Relationship Id="rId10" Type="http://schemas.openxmlformats.org/officeDocument/2006/relationships/tags" Target="../tags/tag146.xml"/><Relationship Id="rId19" Type="http://schemas.openxmlformats.org/officeDocument/2006/relationships/oleObject" Target="../embeddings/oleObject80.bin"/><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s/_rels/slide6.xml.rels><?xml version="1.0" encoding="UTF-8" standalone="yes"?>
<Relationships xmlns="http://schemas.openxmlformats.org/package/2006/relationships"><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9" Type="http://schemas.openxmlformats.org/officeDocument/2006/relationships/image" Target="../media/image27.png"/><Relationship Id="rId21" Type="http://schemas.openxmlformats.org/officeDocument/2006/relationships/tags" Target="../tags/tag173.xml"/><Relationship Id="rId34" Type="http://schemas.openxmlformats.org/officeDocument/2006/relationships/image" Target="../media/image8.emf"/><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33" Type="http://schemas.openxmlformats.org/officeDocument/2006/relationships/oleObject" Target="../embeddings/oleObject81.bin"/><Relationship Id="rId38" Type="http://schemas.openxmlformats.org/officeDocument/2006/relationships/chart" Target="../charts/chart28.xml"/><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29" Type="http://schemas.openxmlformats.org/officeDocument/2006/relationships/tags" Target="../tags/tag181.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tags" Target="../tags/tag176.xml"/><Relationship Id="rId32" Type="http://schemas.openxmlformats.org/officeDocument/2006/relationships/notesSlide" Target="../notesSlides/notesSlide6.xml"/><Relationship Id="rId37" Type="http://schemas.openxmlformats.org/officeDocument/2006/relationships/image" Target="../media/image26.png"/><Relationship Id="rId40" Type="http://schemas.openxmlformats.org/officeDocument/2006/relationships/image" Target="../media/image28.png"/><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36" Type="http://schemas.openxmlformats.org/officeDocument/2006/relationships/chart" Target="../charts/chart27.xml"/><Relationship Id="rId10" Type="http://schemas.openxmlformats.org/officeDocument/2006/relationships/tags" Target="../tags/tag162.xml"/><Relationship Id="rId19" Type="http://schemas.openxmlformats.org/officeDocument/2006/relationships/tags" Target="../tags/tag171.xml"/><Relationship Id="rId31" Type="http://schemas.openxmlformats.org/officeDocument/2006/relationships/slideLayout" Target="../slideLayouts/slideLayout4.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tags" Target="../tags/tag179.xml"/><Relationship Id="rId30" Type="http://schemas.openxmlformats.org/officeDocument/2006/relationships/tags" Target="../tags/tag182.xml"/><Relationship Id="rId35" Type="http://schemas.openxmlformats.org/officeDocument/2006/relationships/chart" Target="../charts/chart26.xml"/><Relationship Id="rId8" Type="http://schemas.openxmlformats.org/officeDocument/2006/relationships/tags" Target="../tags/tag160.xml"/><Relationship Id="rId3" Type="http://schemas.openxmlformats.org/officeDocument/2006/relationships/tags" Target="../tags/tag155.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7.xml"/><Relationship Id="rId7" Type="http://schemas.openxmlformats.org/officeDocument/2006/relationships/image" Target="../media/image13.png"/><Relationship Id="rId12"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83.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8.emf"/><Relationship Id="rId10" Type="http://schemas.openxmlformats.org/officeDocument/2006/relationships/image" Target="../media/image18.png"/><Relationship Id="rId4" Type="http://schemas.openxmlformats.org/officeDocument/2006/relationships/oleObject" Target="../embeddings/oleObject82.bin"/><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84.x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8.emf"/><Relationship Id="rId10" Type="http://schemas.openxmlformats.org/officeDocument/2006/relationships/image" Target="../media/image21.png"/><Relationship Id="rId4" Type="http://schemas.openxmlformats.org/officeDocument/2006/relationships/oleObject" Target="../embeddings/oleObject83.bin"/><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3" Type="http://schemas.openxmlformats.org/officeDocument/2006/relationships/chart" Target="../charts/chart29.xml"/><Relationship Id="rId18" Type="http://schemas.openxmlformats.org/officeDocument/2006/relationships/image" Target="../media/image13.png"/><Relationship Id="rId26" Type="http://schemas.openxmlformats.org/officeDocument/2006/relationships/image" Target="../media/image10.png"/><Relationship Id="rId21" Type="http://schemas.openxmlformats.org/officeDocument/2006/relationships/image" Target="../media/image12.png"/><Relationship Id="rId34" Type="http://schemas.openxmlformats.org/officeDocument/2006/relationships/image" Target="../media/image30.jpg"/><Relationship Id="rId7" Type="http://schemas.openxmlformats.org/officeDocument/2006/relationships/tags" Target="../tags/tag191.xml"/><Relationship Id="rId12" Type="http://schemas.openxmlformats.org/officeDocument/2006/relationships/image" Target="../media/image8.emf"/><Relationship Id="rId17" Type="http://schemas.openxmlformats.org/officeDocument/2006/relationships/image" Target="../media/image14.png"/><Relationship Id="rId25" Type="http://schemas.openxmlformats.org/officeDocument/2006/relationships/image" Target="../media/image20.png"/><Relationship Id="rId33" Type="http://schemas.openxmlformats.org/officeDocument/2006/relationships/image" Target="../media/image29.jpg"/><Relationship Id="rId2" Type="http://schemas.openxmlformats.org/officeDocument/2006/relationships/tags" Target="../tags/tag186.xml"/><Relationship Id="rId16" Type="http://schemas.openxmlformats.org/officeDocument/2006/relationships/chart" Target="../charts/chart32.xml"/><Relationship Id="rId20" Type="http://schemas.openxmlformats.org/officeDocument/2006/relationships/image" Target="../media/image11.png"/><Relationship Id="rId29" Type="http://schemas.openxmlformats.org/officeDocument/2006/relationships/image" Target="../media/image22.png"/><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oleObject" Target="../embeddings/oleObject84.bin"/><Relationship Id="rId24" Type="http://schemas.openxmlformats.org/officeDocument/2006/relationships/image" Target="../media/image19.png"/><Relationship Id="rId32" Type="http://schemas.openxmlformats.org/officeDocument/2006/relationships/image" Target="../media/image25.jpg"/><Relationship Id="rId37" Type="http://schemas.openxmlformats.org/officeDocument/2006/relationships/image" Target="../media/image33.jfif"/><Relationship Id="rId5" Type="http://schemas.openxmlformats.org/officeDocument/2006/relationships/tags" Target="../tags/tag189.xml"/><Relationship Id="rId15" Type="http://schemas.openxmlformats.org/officeDocument/2006/relationships/chart" Target="../charts/chart31.xml"/><Relationship Id="rId23" Type="http://schemas.openxmlformats.org/officeDocument/2006/relationships/image" Target="../media/image18.png"/><Relationship Id="rId28" Type="http://schemas.openxmlformats.org/officeDocument/2006/relationships/image" Target="../media/image21.png"/><Relationship Id="rId36" Type="http://schemas.openxmlformats.org/officeDocument/2006/relationships/image" Target="../media/image32.png"/><Relationship Id="rId10" Type="http://schemas.openxmlformats.org/officeDocument/2006/relationships/notesSlide" Target="../notesSlides/notesSlide9.xml"/><Relationship Id="rId19" Type="http://schemas.openxmlformats.org/officeDocument/2006/relationships/image" Target="../media/image16.png"/><Relationship Id="rId31" Type="http://schemas.openxmlformats.org/officeDocument/2006/relationships/image" Target="../media/image24.jpg"/><Relationship Id="rId4" Type="http://schemas.openxmlformats.org/officeDocument/2006/relationships/tags" Target="../tags/tag188.xml"/><Relationship Id="rId9" Type="http://schemas.openxmlformats.org/officeDocument/2006/relationships/slideLayout" Target="../slideLayouts/slideLayout4.xml"/><Relationship Id="rId14" Type="http://schemas.openxmlformats.org/officeDocument/2006/relationships/chart" Target="../charts/chart30.xml"/><Relationship Id="rId22" Type="http://schemas.openxmlformats.org/officeDocument/2006/relationships/image" Target="../media/image17.png"/><Relationship Id="rId27" Type="http://schemas.openxmlformats.org/officeDocument/2006/relationships/image" Target="../media/image15.png"/><Relationship Id="rId30" Type="http://schemas.openxmlformats.org/officeDocument/2006/relationships/image" Target="../media/image23.png"/><Relationship Id="rId35" Type="http://schemas.openxmlformats.org/officeDocument/2006/relationships/image" Target="../media/image31.jpeg"/><Relationship Id="rId8" Type="http://schemas.openxmlformats.org/officeDocument/2006/relationships/tags" Target="../tags/tag192.xml"/><Relationship Id="rId3" Type="http://schemas.openxmlformats.org/officeDocument/2006/relationships/tags" Target="../tags/tag1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descr="A picture containing text, sky, outdoor, sign&#10;&#10;Description automatically generated">
            <a:extLst>
              <a:ext uri="{FF2B5EF4-FFF2-40B4-BE49-F238E27FC236}">
                <a16:creationId xmlns:a16="http://schemas.microsoft.com/office/drawing/2014/main" id="{60D1C0D3-2143-4D3B-AF1B-43FAC5309C3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7957"/>
          <a:stretch/>
        </p:blipFill>
        <p:spPr>
          <a:xfrm>
            <a:off x="633407" y="-40754"/>
            <a:ext cx="11700063" cy="7199259"/>
          </a:xfrm>
          <a:prstGeom prst="rect">
            <a:avLst/>
          </a:prstGeom>
        </p:spPr>
      </p:pic>
      <p:sp>
        <p:nvSpPr>
          <p:cNvPr id="8" name="Rectangle 7">
            <a:extLst>
              <a:ext uri="{FF2B5EF4-FFF2-40B4-BE49-F238E27FC236}">
                <a16:creationId xmlns:a16="http://schemas.microsoft.com/office/drawing/2014/main" id="{BB74ECF2-0B8B-4134-AE5A-ECBAB39C70D1}"/>
              </a:ext>
            </a:extLst>
          </p:cNvPr>
          <p:cNvSpPr/>
          <p:nvPr/>
        </p:nvSpPr>
        <p:spPr>
          <a:xfrm>
            <a:off x="-6733" y="0"/>
            <a:ext cx="12221883" cy="6966930"/>
          </a:xfrm>
          <a:prstGeom prst="rect">
            <a:avLst/>
          </a:prstGeom>
          <a:gradFill flip="none" rotWithShape="1">
            <a:gsLst>
              <a:gs pos="0">
                <a:srgbClr val="EC6224"/>
              </a:gs>
              <a:gs pos="20000">
                <a:srgbClr val="EC6224"/>
              </a:gs>
              <a:gs pos="100000">
                <a:srgbClr val="EC6224">
                  <a:alpha val="60000"/>
                </a:srgbClr>
              </a:gs>
              <a:gs pos="57000">
                <a:srgbClr val="EC6224">
                  <a:alpha val="8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2"/>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19 maart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946290"/>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De belangrijkste gemeentelijke ontwikkelingen in </a:t>
            </a:r>
            <a:br>
              <a:rPr lang="nl-NL" dirty="0"/>
            </a:br>
            <a:r>
              <a:rPr lang="nl-NL" dirty="0"/>
              <a:t>Tweede Kamerverkiezingen 2021</a:t>
            </a:r>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4" y="2379090"/>
            <a:ext cx="5518932" cy="620142"/>
          </a:xfrm>
        </p:spPr>
        <p:txBody>
          <a:bodyPr vert="horz" lIns="0" tIns="0" rIns="0" bIns="0" anchor="t"/>
          <a:lstStyle/>
          <a:p>
            <a:r>
              <a:rPr lang="nl-NL" b="1" dirty="0"/>
              <a:t>Verkiezingsspecial 2021</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EC6224"/>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grpSp>
        <p:nvGrpSpPr>
          <p:cNvPr id="15" name="Group 14">
            <a:extLst>
              <a:ext uri="{FF2B5EF4-FFF2-40B4-BE49-F238E27FC236}">
                <a16:creationId xmlns:a16="http://schemas.microsoft.com/office/drawing/2014/main" id="{8686BD0E-529C-46CA-B2FE-7734CB1EAFA0}"/>
              </a:ext>
            </a:extLst>
          </p:cNvPr>
          <p:cNvGrpSpPr/>
          <p:nvPr/>
        </p:nvGrpSpPr>
        <p:grpSpPr>
          <a:xfrm>
            <a:off x="66790" y="6692947"/>
            <a:ext cx="544183" cy="124497"/>
            <a:chOff x="2836862" y="3068799"/>
            <a:chExt cx="3837128" cy="877845"/>
          </a:xfrm>
          <a:solidFill>
            <a:schemeClr val="bg1"/>
          </a:solidFill>
        </p:grpSpPr>
        <p:sp>
          <p:nvSpPr>
            <p:cNvPr id="16" name="TextBox 15">
              <a:extLst>
                <a:ext uri="{FF2B5EF4-FFF2-40B4-BE49-F238E27FC236}">
                  <a16:creationId xmlns:a16="http://schemas.microsoft.com/office/drawing/2014/main" id="{D097CE20-3C80-4FF5-A62F-88099965339B}"/>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It’s public</a:t>
            </a:r>
          </a:p>
        </p:txBody>
      </p:sp>
    </p:spTree>
    <p:extLst>
      <p:ext uri="{BB962C8B-B14F-4D97-AF65-F5344CB8AC3E}">
        <p14:creationId xmlns:p14="http://schemas.microsoft.com/office/powerpoint/2010/main" val="167734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9" name="Picture 38" descr="A picture containing text, sky, outdoor, sign&#10;&#10;Description automatically generated">
            <a:extLst>
              <a:ext uri="{FF2B5EF4-FFF2-40B4-BE49-F238E27FC236}">
                <a16:creationId xmlns:a16="http://schemas.microsoft.com/office/drawing/2014/main" id="{F0BF83F0-BE02-4FFB-9600-67DC4BEE9303}"/>
              </a:ext>
            </a:extLst>
          </p:cNvPr>
          <p:cNvPicPr>
            <a:picLocks noChangeAspect="1"/>
          </p:cNvPicPr>
          <p:nvPr/>
        </p:nvPicPr>
        <p:blipFill rotWithShape="1">
          <a:blip r:embed="rId6" cstate="screen">
            <a:alphaModFix amt="2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b="17957"/>
          <a:stretch/>
        </p:blipFill>
        <p:spPr>
          <a:xfrm>
            <a:off x="-29883" y="-40754"/>
            <a:ext cx="12363353" cy="7607393"/>
          </a:xfrm>
          <a:prstGeom prst="rect">
            <a:avLst/>
          </a:prstGeom>
          <a:noFill/>
        </p:spPr>
      </p:pic>
      <p:sp>
        <p:nvSpPr>
          <p:cNvPr id="14" name="Rectangle 13">
            <a:extLst>
              <a:ext uri="{FF2B5EF4-FFF2-40B4-BE49-F238E27FC236}">
                <a16:creationId xmlns:a16="http://schemas.microsoft.com/office/drawing/2014/main" id="{A20A642C-9A68-456A-B2DB-3A4232AE5122}"/>
              </a:ext>
            </a:extLst>
          </p:cNvPr>
          <p:cNvSpPr/>
          <p:nvPr/>
        </p:nvSpPr>
        <p:spPr>
          <a:xfrm>
            <a:off x="-29883" y="0"/>
            <a:ext cx="12221883" cy="6858000"/>
          </a:xfrm>
          <a:prstGeom prst="rect">
            <a:avLst/>
          </a:prstGeom>
          <a:solidFill>
            <a:srgbClr val="EC6224">
              <a:alpha val="40000"/>
            </a:srgb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757F0DA8-E883-4516-A8DF-4B8360F58FDF}"/>
              </a:ext>
            </a:extLst>
          </p:cNvPr>
          <p:cNvSpPr>
            <a:spLocks noGrp="1"/>
          </p:cNvSpPr>
          <p:nvPr>
            <p:ph type="title"/>
          </p:nvPr>
        </p:nvSpPr>
        <p:spPr/>
        <p:txBody>
          <a:bodyPr vert="horz"/>
          <a:lstStyle/>
          <a:p>
            <a:r>
              <a:rPr lang="nl-NL" dirty="0">
                <a:solidFill>
                  <a:srgbClr val="FFFFFF"/>
                </a:solidFill>
              </a:rPr>
              <a:t>Inhoud</a:t>
            </a:r>
          </a:p>
        </p:txBody>
      </p:sp>
      <p:sp>
        <p:nvSpPr>
          <p:cNvPr id="15" name="Rectangle 14">
            <a:extLst>
              <a:ext uri="{FF2B5EF4-FFF2-40B4-BE49-F238E27FC236}">
                <a16:creationId xmlns:a16="http://schemas.microsoft.com/office/drawing/2014/main" id="{AD31D51D-6459-4B2D-9EFC-666C29F57B20}"/>
              </a:ext>
            </a:extLst>
          </p:cNvPr>
          <p:cNvSpPr/>
          <p:nvPr/>
        </p:nvSpPr>
        <p:spPr>
          <a:xfrm>
            <a:off x="6196354" y="1870387"/>
            <a:ext cx="5135261" cy="900000"/>
          </a:xfrm>
          <a:prstGeom prst="rect">
            <a:avLst/>
          </a:prstGeom>
          <a:solidFill>
            <a:srgbClr val="EC6224">
              <a:alpha val="60000"/>
            </a:srgb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lang="en-US" b="1" dirty="0">
                <a:solidFill>
                  <a:schemeClr val="bg1"/>
                </a:solidFill>
              </a:rPr>
              <a:t>VERKIEZINGSUITSLAG PER GEMEENTETYPE</a:t>
            </a:r>
            <a:endParaRPr lang="nl-NL" b="1" dirty="0">
              <a:solidFill>
                <a:schemeClr val="bg1"/>
              </a:solidFill>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196354" y="3074335"/>
            <a:ext cx="5135261" cy="900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lang="en-GB" b="1">
                <a:solidFill>
                  <a:schemeClr val="bg1"/>
                </a:solidFill>
              </a:rPr>
              <a:t>VERKIEZINGSUITSLAG PER PARTIJ</a:t>
            </a:r>
            <a:endParaRPr lang="nl-NL" b="1" dirty="0">
              <a:solidFill>
                <a:schemeClr val="bg1"/>
              </a:solidFill>
            </a:endParaRPr>
          </a:p>
        </p:txBody>
      </p:sp>
      <p:sp>
        <p:nvSpPr>
          <p:cNvPr id="23" name="TextBox 22">
            <a:extLst>
              <a:ext uri="{FF2B5EF4-FFF2-40B4-BE49-F238E27FC236}">
                <a16:creationId xmlns:a16="http://schemas.microsoft.com/office/drawing/2014/main" id="{56A62FFC-E981-42F4-9D69-AD7BC23F9ADD}"/>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BE48BC69-E295-4349-9FAB-F566D2CF7830}"/>
              </a:ext>
            </a:extLst>
          </p:cNvPr>
          <p:cNvGrpSpPr/>
          <p:nvPr/>
        </p:nvGrpSpPr>
        <p:grpSpPr>
          <a:xfrm>
            <a:off x="66790" y="6692947"/>
            <a:ext cx="544183" cy="124497"/>
            <a:chOff x="2836862" y="3068799"/>
            <a:chExt cx="3837128" cy="877845"/>
          </a:xfrm>
          <a:solidFill>
            <a:schemeClr val="bg1"/>
          </a:solidFill>
        </p:grpSpPr>
        <p:sp>
          <p:nvSpPr>
            <p:cNvPr id="25" name="TextBox 24">
              <a:extLst>
                <a:ext uri="{FF2B5EF4-FFF2-40B4-BE49-F238E27FC236}">
                  <a16:creationId xmlns:a16="http://schemas.microsoft.com/office/drawing/2014/main" id="{BAC9CE8D-97BD-4E2C-B7C6-28FB27C8261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DA7D6453-AD54-49CB-9D14-EA8E9DDC3BA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530C1849-F0AB-4BE6-B82D-74D5749173F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69CB93A6-99F4-4936-818B-FEA42B3112C9}"/>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AFD01246-65C0-4A72-8163-6B3C3AB1BC7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67B42521-F2E1-4638-A087-B28581EFC90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222F1AF7-3D91-431A-A968-E5D3E3C8C9A3}"/>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027F01EA-5492-4CDC-B48F-CB28C1B2C1CD}"/>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E4619574-8724-4DFF-8A8B-ED7D5E2EAB2B}"/>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664BCFED-9200-4EEB-97CE-7F8046F408C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0FA6F42C-D143-4D4F-AB53-7A51C0CCE4DE}"/>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E9B0AC30-398A-4C3D-9347-9A5CFA1C72DC}"/>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7" name="Rectangle 36">
            <a:extLst>
              <a:ext uri="{FF2B5EF4-FFF2-40B4-BE49-F238E27FC236}">
                <a16:creationId xmlns:a16="http://schemas.microsoft.com/office/drawing/2014/main" id="{90A83CCF-633F-488D-A088-A503D9D992C9}"/>
              </a:ext>
            </a:extLst>
          </p:cNvPr>
          <p:cNvSpPr/>
          <p:nvPr/>
        </p:nvSpPr>
        <p:spPr>
          <a:xfrm>
            <a:off x="6196353" y="4346489"/>
            <a:ext cx="5135261" cy="900000"/>
          </a:xfrm>
          <a:prstGeom prst="rect">
            <a:avLst/>
          </a:prstGeom>
          <a:solidFill>
            <a:srgbClr val="EC6224">
              <a:alpha val="60000"/>
            </a:srgb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lang="en-GB" b="1" dirty="0">
                <a:solidFill>
                  <a:schemeClr val="bg1"/>
                </a:solidFill>
              </a:rPr>
              <a:t>BIJLAGEN</a:t>
            </a:r>
            <a:endParaRPr lang="nl-NL" b="1" dirty="0">
              <a:solidFill>
                <a:schemeClr val="bg1"/>
              </a:solidFill>
            </a:endParaRPr>
          </a:p>
        </p:txBody>
      </p:sp>
    </p:spTree>
    <p:extLst>
      <p:ext uri="{BB962C8B-B14F-4D97-AF65-F5344CB8AC3E}">
        <p14:creationId xmlns:p14="http://schemas.microsoft.com/office/powerpoint/2010/main" val="123161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2454233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050" name="Picture 2" descr="Foto's | Mark Rutte | Rijksoverheid.nl">
            <a:extLst>
              <a:ext uri="{FF2B5EF4-FFF2-40B4-BE49-F238E27FC236}">
                <a16:creationId xmlns:a16="http://schemas.microsoft.com/office/drawing/2014/main" id="{6EC52DBA-9309-4E64-AE80-60A663A6F526}"/>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a:fillRect/>
          </a:stretch>
        </p:blipFill>
        <p:spPr bwMode="auto">
          <a:xfrm>
            <a:off x="-2458394" y="850903"/>
            <a:ext cx="5500486" cy="5500486"/>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106" name="Chart 105">
            <a:extLst>
              <a:ext uri="{FF2B5EF4-FFF2-40B4-BE49-F238E27FC236}">
                <a16:creationId xmlns:a16="http://schemas.microsoft.com/office/drawing/2014/main" id="{E54CD89A-551E-4E99-AC19-3DA58CAF0629}"/>
              </a:ext>
            </a:extLst>
          </p:cNvPr>
          <p:cNvGraphicFramePr/>
          <p:nvPr>
            <p:custDataLst>
              <p:tags r:id="rId2"/>
            </p:custDataLst>
            <p:extLst>
              <p:ext uri="{D42A27DB-BD31-4B8C-83A1-F6EECF244321}">
                <p14:modId xmlns:p14="http://schemas.microsoft.com/office/powerpoint/2010/main" val="1600973891"/>
              </p:ext>
            </p:extLst>
          </p:nvPr>
        </p:nvGraphicFramePr>
        <p:xfrm>
          <a:off x="4894263" y="2508250"/>
          <a:ext cx="3830637" cy="1547813"/>
        </p:xfrm>
        <a:graphic>
          <a:graphicData uri="http://schemas.openxmlformats.org/drawingml/2006/chart">
            <c:chart xmlns:c="http://schemas.openxmlformats.org/drawingml/2006/chart" xmlns:r="http://schemas.openxmlformats.org/officeDocument/2006/relationships" r:id="rId9"/>
          </a:graphicData>
        </a:graphic>
      </p:graphicFrame>
      <p:sp>
        <p:nvSpPr>
          <p:cNvPr id="28" name="Rectangle: Rounded Corners 27">
            <a:extLst>
              <a:ext uri="{FF2B5EF4-FFF2-40B4-BE49-F238E27FC236}">
                <a16:creationId xmlns:a16="http://schemas.microsoft.com/office/drawing/2014/main" id="{CDD324E2-357E-4F61-9896-2C45C5383DF5}"/>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FF7709"/>
                </a:solidFill>
              </a:rPr>
              <a:t>22%</a:t>
            </a:r>
            <a:endParaRPr kumimoji="0" lang="nl-NL" sz="105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p:txBody>
      </p:sp>
      <p:sp>
        <p:nvSpPr>
          <p:cNvPr id="167" name="Rectangle: Rounded Corners 166">
            <a:extLst>
              <a:ext uri="{FF2B5EF4-FFF2-40B4-BE49-F238E27FC236}">
                <a16:creationId xmlns:a16="http://schemas.microsoft.com/office/drawing/2014/main" id="{0B3B3D21-1B42-4343-83F7-D73CCCEEAA9F}"/>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FF7709"/>
                </a:solidFill>
              </a:rPr>
              <a:t>+1%</a:t>
            </a:r>
            <a:endParaRPr kumimoji="0" lang="nl-NL" sz="105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p:txBody>
      </p:sp>
      <p:graphicFrame>
        <p:nvGraphicFramePr>
          <p:cNvPr id="107" name="Chart 106">
            <a:extLst>
              <a:ext uri="{FF2B5EF4-FFF2-40B4-BE49-F238E27FC236}">
                <a16:creationId xmlns:a16="http://schemas.microsoft.com/office/drawing/2014/main" id="{8990C578-CFE8-4B3D-88D9-E5A07D986B05}"/>
              </a:ext>
            </a:extLst>
          </p:cNvPr>
          <p:cNvGraphicFramePr/>
          <p:nvPr>
            <p:custDataLst>
              <p:tags r:id="rId3"/>
            </p:custDataLst>
            <p:extLst>
              <p:ext uri="{D42A27DB-BD31-4B8C-83A1-F6EECF244321}">
                <p14:modId xmlns:p14="http://schemas.microsoft.com/office/powerpoint/2010/main" val="774395544"/>
              </p:ext>
            </p:extLst>
          </p:nvPr>
        </p:nvGraphicFramePr>
        <p:xfrm>
          <a:off x="4894263" y="4602163"/>
          <a:ext cx="3830637" cy="863600"/>
        </p:xfrm>
        <a:graphic>
          <a:graphicData uri="http://schemas.openxmlformats.org/drawingml/2006/chart">
            <c:chart xmlns:c="http://schemas.openxmlformats.org/drawingml/2006/chart" xmlns:r="http://schemas.openxmlformats.org/officeDocument/2006/relationships" r:id="rId10"/>
          </a:graphicData>
        </a:graphic>
      </p:graphicFrame>
      <p:sp>
        <p:nvSpPr>
          <p:cNvPr id="224" name="Rectangle: Rounded Corners 223">
            <a:extLst>
              <a:ext uri="{FF2B5EF4-FFF2-40B4-BE49-F238E27FC236}">
                <a16:creationId xmlns:a16="http://schemas.microsoft.com/office/drawing/2014/main" id="{30044D91-3940-47E2-BEDE-23695531C63A}"/>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FF7709"/>
              </a:solidFill>
            </a:endParaRPr>
          </a:p>
          <a:p>
            <a:pPr marL="0" indent="0" algn="ctr">
              <a:buClr>
                <a:schemeClr val="tx2"/>
              </a:buClr>
              <a:buNone/>
            </a:pPr>
            <a:endPar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p:txBody>
      </p:sp>
      <p:sp>
        <p:nvSpPr>
          <p:cNvPr id="225" name="Rectangle: Rounded Corners 224">
            <a:extLst>
              <a:ext uri="{FF2B5EF4-FFF2-40B4-BE49-F238E27FC236}">
                <a16:creationId xmlns:a16="http://schemas.microsoft.com/office/drawing/2014/main" id="{20664F8D-431F-496B-9534-FA0F30790A6F}"/>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p:txBody>
      </p:sp>
      <p:pic>
        <p:nvPicPr>
          <p:cNvPr id="64" name="Picture 63">
            <a:extLst>
              <a:ext uri="{FF2B5EF4-FFF2-40B4-BE49-F238E27FC236}">
                <a16:creationId xmlns:a16="http://schemas.microsoft.com/office/drawing/2014/main" id="{37F43338-11A9-4321-BD73-9BF6DE94DF29}"/>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510637" y="881939"/>
            <a:ext cx="1328476" cy="1508622"/>
          </a:xfrm>
          <a:prstGeom prst="rect">
            <a:avLst/>
          </a:prstGeom>
        </p:spPr>
      </p:pic>
      <p:graphicFrame>
        <p:nvGraphicFramePr>
          <p:cNvPr id="5" name="Table 5">
            <a:extLst>
              <a:ext uri="{FF2B5EF4-FFF2-40B4-BE49-F238E27FC236}">
                <a16:creationId xmlns:a16="http://schemas.microsoft.com/office/drawing/2014/main" id="{B4031A1A-2CF6-4FA4-80BE-5F0D813AF9CC}"/>
              </a:ext>
            </a:extLst>
          </p:cNvPr>
          <p:cNvGraphicFramePr>
            <a:graphicFrameLocks noGrp="1"/>
          </p:cNvGraphicFramePr>
          <p:nvPr>
            <p:extLst>
              <p:ext uri="{D42A27DB-BD31-4B8C-83A1-F6EECF244321}">
                <p14:modId xmlns:p14="http://schemas.microsoft.com/office/powerpoint/2010/main" val="146130233"/>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EC6224"/>
                          </a:solidFill>
                          <a:effectLst/>
                          <a:latin typeface="Calibri" panose="020F0502020204030204" pitchFamily="34" charset="0"/>
                        </a:rPr>
                        <a:t>Reusel-De Mierden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C6224"/>
                          </a:solidFill>
                          <a:effectLst/>
                          <a:latin typeface="Calibri" panose="020F0502020204030204" pitchFamily="34" charset="0"/>
                        </a:rPr>
                        <a:t>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dirty="0">
                          <a:solidFill>
                            <a:srgbClr val="EC6224"/>
                          </a:solidFill>
                          <a:effectLst/>
                          <a:latin typeface="Calibri" panose="020F0502020204030204" pitchFamily="34" charset="0"/>
                        </a:rPr>
                        <a:t>Mill en Sint Hubert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C6224"/>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a:solidFill>
                            <a:srgbClr val="EC6224"/>
                          </a:solidFill>
                          <a:effectLst/>
                          <a:latin typeface="Calibri" panose="020F0502020204030204" pitchFamily="34" charset="0"/>
                        </a:rPr>
                        <a:t>Landerd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C6224"/>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a:solidFill>
                            <a:srgbClr val="EC6224"/>
                          </a:solidFill>
                          <a:effectLst/>
                          <a:latin typeface="Calibri" panose="020F0502020204030204" pitchFamily="34" charset="0"/>
                        </a:rPr>
                        <a:t>Oss</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C6224"/>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EC6224"/>
                          </a:solidFill>
                          <a:effectLst/>
                          <a:latin typeface="Calibri" panose="020F0502020204030204" pitchFamily="34" charset="0"/>
                        </a:rPr>
                        <a:t>Meierijstad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C6224"/>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a:solidFill>
                            <a:srgbClr val="EC6224"/>
                          </a:solidFill>
                          <a:effectLst/>
                          <a:latin typeface="Calibri" panose="020F0502020204030204" pitchFamily="34" charset="0"/>
                        </a:rPr>
                        <a:t>Emmen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EC6224"/>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79" name="Table 5">
            <a:extLst>
              <a:ext uri="{FF2B5EF4-FFF2-40B4-BE49-F238E27FC236}">
                <a16:creationId xmlns:a16="http://schemas.microsoft.com/office/drawing/2014/main" id="{F9D8F553-73E9-4E36-9F2D-EA31A7516357}"/>
              </a:ext>
            </a:extLst>
          </p:cNvPr>
          <p:cNvGraphicFramePr>
            <a:graphicFrameLocks noGrp="1"/>
          </p:cNvGraphicFramePr>
          <p:nvPr>
            <p:extLst>
              <p:ext uri="{D42A27DB-BD31-4B8C-83A1-F6EECF244321}">
                <p14:modId xmlns:p14="http://schemas.microsoft.com/office/powerpoint/2010/main" val="3911921543"/>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EC6224"/>
                          </a:solidFill>
                          <a:effectLst/>
                          <a:latin typeface="Calibri" panose="020F0502020204030204" pitchFamily="34" charset="0"/>
                        </a:rPr>
                        <a:t>Bloemendaal</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C6224"/>
                          </a:solidFill>
                          <a:effectLst/>
                          <a:latin typeface="Calibri" panose="020F0502020204030204" pitchFamily="34" charset="0"/>
                        </a:rPr>
                        <a:t>-8%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a:solidFill>
                            <a:srgbClr val="EC6224"/>
                          </a:solidFill>
                          <a:effectLst/>
                          <a:latin typeface="Calibri" panose="020F0502020204030204" pitchFamily="34" charset="0"/>
                        </a:rPr>
                        <a:t>Laren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C6224"/>
                          </a:solidFill>
                          <a:effectLst/>
                          <a:latin typeface="Calibri" panose="020F0502020204030204" pitchFamily="34" charset="0"/>
                        </a:rPr>
                        <a:t>-7%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a:solidFill>
                            <a:srgbClr val="EC6224"/>
                          </a:solidFill>
                          <a:effectLst/>
                          <a:latin typeface="Calibri" panose="020F0502020204030204" pitchFamily="34" charset="0"/>
                        </a:rPr>
                        <a:t>Gooise Meren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C6224"/>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a:solidFill>
                            <a:srgbClr val="EC6224"/>
                          </a:solidFill>
                          <a:effectLst/>
                          <a:latin typeface="Calibri" panose="020F0502020204030204" pitchFamily="34" charset="0"/>
                        </a:rPr>
                        <a:t>Amsterdam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C6224"/>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EC6224"/>
                          </a:solidFill>
                          <a:effectLst/>
                          <a:latin typeface="Calibri" panose="020F0502020204030204" pitchFamily="34" charset="0"/>
                        </a:rPr>
                        <a:t>Amstelveen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C6224"/>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a:solidFill>
                            <a:srgbClr val="EC6224"/>
                          </a:solidFill>
                          <a:effectLst/>
                          <a:latin typeface="Calibri" panose="020F0502020204030204" pitchFamily="34" charset="0"/>
                        </a:rPr>
                        <a:t>Utrecht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EC6224"/>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pic>
        <p:nvPicPr>
          <p:cNvPr id="66" name="Picture 65">
            <a:extLst>
              <a:ext uri="{FF2B5EF4-FFF2-40B4-BE49-F238E27FC236}">
                <a16:creationId xmlns:a16="http://schemas.microsoft.com/office/drawing/2014/main" id="{22CDE7B6-463E-4D3C-9BFD-4ACE917BD864}"/>
              </a:ext>
            </a:extLst>
          </p:cNvPr>
          <p:cNvPicPr>
            <a:picLocks noChangeAspect="1"/>
          </p:cNvPicPr>
          <p:nvPr/>
        </p:nvPicPr>
        <p:blipFill>
          <a:blip r:embed="rId11"/>
          <a:stretch>
            <a:fillRect/>
          </a:stretch>
        </p:blipFill>
        <p:spPr>
          <a:xfrm>
            <a:off x="13039572" y="2292379"/>
            <a:ext cx="297837" cy="338452"/>
          </a:xfrm>
          <a:prstGeom prst="rect">
            <a:avLst/>
          </a:prstGeom>
        </p:spPr>
      </p:pic>
      <p:sp>
        <p:nvSpPr>
          <p:cNvPr id="67" name="Rectangle 66">
            <a:extLst>
              <a:ext uri="{FF2B5EF4-FFF2-40B4-BE49-F238E27FC236}">
                <a16:creationId xmlns:a16="http://schemas.microsoft.com/office/drawing/2014/main" id="{4DFBBCF6-AC24-48C9-978B-3C2C666AABE3}"/>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8" name="Picture 2" descr="Afbeeldingsresultaat voor cda logo">
            <a:extLst>
              <a:ext uri="{FF2B5EF4-FFF2-40B4-BE49-F238E27FC236}">
                <a16:creationId xmlns:a16="http://schemas.microsoft.com/office/drawing/2014/main" id="{616C6EBD-B52B-43EE-9F8A-7F3DA3CFA2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FAD57AD9-56F7-4760-AC04-B485CF47F5CC}"/>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71" name="Picture 6" descr="Afbeeldingsresultaat voor pvv logo kleur">
            <a:extLst>
              <a:ext uri="{FF2B5EF4-FFF2-40B4-BE49-F238E27FC236}">
                <a16:creationId xmlns:a16="http://schemas.microsoft.com/office/drawing/2014/main" id="{A5CD278F-6185-4122-A40A-797B755F52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56C4064E-7097-45EC-8719-A306BB074D9B}"/>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3" name="Rectangle 72">
            <a:extLst>
              <a:ext uri="{FF2B5EF4-FFF2-40B4-BE49-F238E27FC236}">
                <a16:creationId xmlns:a16="http://schemas.microsoft.com/office/drawing/2014/main" id="{2FCE1389-6A97-426B-A603-108182DCBDF2}"/>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74" name="Picture 22" descr="Afbeeldingsresultaat voor forum voor democratie logo">
            <a:extLst>
              <a:ext uri="{FF2B5EF4-FFF2-40B4-BE49-F238E27FC236}">
                <a16:creationId xmlns:a16="http://schemas.microsoft.com/office/drawing/2014/main" id="{02681DF1-DFB5-4EE7-BE53-49726D7347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4" descr="Afbeeldingsresultaat voor sgp">
            <a:extLst>
              <a:ext uri="{FF2B5EF4-FFF2-40B4-BE49-F238E27FC236}">
                <a16:creationId xmlns:a16="http://schemas.microsoft.com/office/drawing/2014/main" id="{06537FC9-29D8-406C-87CA-66A32C9EDD6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DD618839-967B-46D1-BF6A-9D8ED35442BA}"/>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1" name="Rectangle 80">
            <a:extLst>
              <a:ext uri="{FF2B5EF4-FFF2-40B4-BE49-F238E27FC236}">
                <a16:creationId xmlns:a16="http://schemas.microsoft.com/office/drawing/2014/main" id="{2133E7C4-A201-4232-BEC1-31AC97091450}"/>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2" name="Rectangle 81">
            <a:extLst>
              <a:ext uri="{FF2B5EF4-FFF2-40B4-BE49-F238E27FC236}">
                <a16:creationId xmlns:a16="http://schemas.microsoft.com/office/drawing/2014/main" id="{2E4FD625-EAE9-4C01-BDD1-6EF6FB2D4D0C}"/>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3" name="Rectangle 82">
            <a:extLst>
              <a:ext uri="{FF2B5EF4-FFF2-40B4-BE49-F238E27FC236}">
                <a16:creationId xmlns:a16="http://schemas.microsoft.com/office/drawing/2014/main" id="{09ADEAF9-C515-4524-B0FC-801304ED73D8}"/>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4" name="Picture 12" descr="Afbeeldingsresultaat voor SP Logo">
            <a:extLst>
              <a:ext uri="{FF2B5EF4-FFF2-40B4-BE49-F238E27FC236}">
                <a16:creationId xmlns:a16="http://schemas.microsoft.com/office/drawing/2014/main" id="{35229D21-FED9-4989-A377-71617995F21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4" descr="Afbeeldingsresultaat voor groen links">
            <a:extLst>
              <a:ext uri="{FF2B5EF4-FFF2-40B4-BE49-F238E27FC236}">
                <a16:creationId xmlns:a16="http://schemas.microsoft.com/office/drawing/2014/main" id="{73A3A6F9-3243-43E1-967E-95A0854D108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0" descr="Afbeeldingsresultaat voor partij voor de dieren">
            <a:extLst>
              <a:ext uri="{FF2B5EF4-FFF2-40B4-BE49-F238E27FC236}">
                <a16:creationId xmlns:a16="http://schemas.microsoft.com/office/drawing/2014/main" id="{7D624664-BD41-4A5A-AC74-DDEDDAA88FC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DCC1FF77-7CD4-4437-A986-2CDD0444A9F8}"/>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8" name="TextBox 87">
            <a:extLst>
              <a:ext uri="{FF2B5EF4-FFF2-40B4-BE49-F238E27FC236}">
                <a16:creationId xmlns:a16="http://schemas.microsoft.com/office/drawing/2014/main" id="{248A3C44-78AC-41D4-AE6C-8EE1DFCE524D}"/>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89" name="Picture 8" descr="Afbeeldingsresultaat voor pvda logo kleur">
            <a:extLst>
              <a:ext uri="{FF2B5EF4-FFF2-40B4-BE49-F238E27FC236}">
                <a16:creationId xmlns:a16="http://schemas.microsoft.com/office/drawing/2014/main" id="{6A21082A-56CA-4F19-A4BC-CE706DAC00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50296D3A-08DA-4597-B5DD-45CC8B7FEEAF}"/>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1" name="Rectangle 90">
            <a:extLst>
              <a:ext uri="{FF2B5EF4-FFF2-40B4-BE49-F238E27FC236}">
                <a16:creationId xmlns:a16="http://schemas.microsoft.com/office/drawing/2014/main" id="{2CADD805-A99B-4180-B090-3DD2DAAA5D28}"/>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2" name="Picture 16" descr="Afbeeldingsresultaat voor Christen unie">
            <a:extLst>
              <a:ext uri="{FF2B5EF4-FFF2-40B4-BE49-F238E27FC236}">
                <a16:creationId xmlns:a16="http://schemas.microsoft.com/office/drawing/2014/main" id="{973BD3EA-6316-4120-AE9B-476A57CBE775}"/>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6" descr="Afbeeldingsresultaat voor 50 plus">
            <a:extLst>
              <a:ext uri="{FF2B5EF4-FFF2-40B4-BE49-F238E27FC236}">
                <a16:creationId xmlns:a16="http://schemas.microsoft.com/office/drawing/2014/main" id="{787D41AF-4387-499B-A71B-04D7CDE990C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C269E0CA-0C85-4D81-954E-1D1C8223F4A0}"/>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5" name="Picture 34" descr="Afbeeldingsresultaat voor denk logo politiek">
            <a:extLst>
              <a:ext uri="{FF2B5EF4-FFF2-40B4-BE49-F238E27FC236}">
                <a16:creationId xmlns:a16="http://schemas.microsoft.com/office/drawing/2014/main" id="{D63595B5-B6BD-4610-9EF0-79ACC5695F3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96" name="Rectangle 95">
            <a:extLst>
              <a:ext uri="{FF2B5EF4-FFF2-40B4-BE49-F238E27FC236}">
                <a16:creationId xmlns:a16="http://schemas.microsoft.com/office/drawing/2014/main" id="{BC84B78E-FE10-48D9-BCF7-452D6F705293}"/>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7" name="Rectangle 96">
            <a:extLst>
              <a:ext uri="{FF2B5EF4-FFF2-40B4-BE49-F238E27FC236}">
                <a16:creationId xmlns:a16="http://schemas.microsoft.com/office/drawing/2014/main" id="{FA3E49D7-DD4E-4486-B7D9-0D8C21EAE8E2}"/>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8" name="Picture 10" descr="Afbeeldingsresultaat voor D66 Logo">
            <a:extLst>
              <a:ext uri="{FF2B5EF4-FFF2-40B4-BE49-F238E27FC236}">
                <a16:creationId xmlns:a16="http://schemas.microsoft.com/office/drawing/2014/main" id="{CF06112B-EBFF-4936-A5BD-D195062B2DE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descr="Logo, company name&#10;&#10;Description automatically generated">
            <a:extLst>
              <a:ext uri="{FF2B5EF4-FFF2-40B4-BE49-F238E27FC236}">
                <a16:creationId xmlns:a16="http://schemas.microsoft.com/office/drawing/2014/main" id="{C2921B33-6AF8-45FE-BDF8-D97E267B7D4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00" name="Picture 99" descr="A picture containing text, clipart&#10;&#10;Description automatically generated">
            <a:extLst>
              <a:ext uri="{FF2B5EF4-FFF2-40B4-BE49-F238E27FC236}">
                <a16:creationId xmlns:a16="http://schemas.microsoft.com/office/drawing/2014/main" id="{7A8DBBAD-4BEF-4E77-A3D9-247FBEC7B83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01" name="Picture 100" descr="Logo, company name&#10;&#10;Description automatically generated">
            <a:extLst>
              <a:ext uri="{FF2B5EF4-FFF2-40B4-BE49-F238E27FC236}">
                <a16:creationId xmlns:a16="http://schemas.microsoft.com/office/drawing/2014/main" id="{8146F372-E1C6-49F6-8DEB-376AC9C09062}"/>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02" name="Rectangle 101">
            <a:extLst>
              <a:ext uri="{FF2B5EF4-FFF2-40B4-BE49-F238E27FC236}">
                <a16:creationId xmlns:a16="http://schemas.microsoft.com/office/drawing/2014/main" id="{E4CDB59A-C439-4BD3-BD6E-751128E749D9}"/>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3" name="Rectangle 102">
            <a:extLst>
              <a:ext uri="{FF2B5EF4-FFF2-40B4-BE49-F238E27FC236}">
                <a16:creationId xmlns:a16="http://schemas.microsoft.com/office/drawing/2014/main" id="{5B1D77FF-0B23-42B2-9F75-2CE03EF465ED}"/>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4" name="Rectangle 103">
            <a:extLst>
              <a:ext uri="{FF2B5EF4-FFF2-40B4-BE49-F238E27FC236}">
                <a16:creationId xmlns:a16="http://schemas.microsoft.com/office/drawing/2014/main" id="{187BE6D9-7696-4B08-873D-BC38384937D3}"/>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5" name="Rectangle 104">
            <a:extLst>
              <a:ext uri="{FF2B5EF4-FFF2-40B4-BE49-F238E27FC236}">
                <a16:creationId xmlns:a16="http://schemas.microsoft.com/office/drawing/2014/main" id="{48A1B739-B219-4C7A-8AA1-7DCB375EB3E0}"/>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C7CA6F36-BFEF-4A0F-AADB-184B5CB99AF3}"/>
              </a:ext>
            </a:extLst>
          </p:cNvPr>
          <p:cNvSpPr>
            <a:spLocks noGrp="1"/>
          </p:cNvSpPr>
          <p:nvPr>
            <p:ph type="body" sz="quarter" idx="20"/>
          </p:nvPr>
        </p:nvSpPr>
        <p:spPr/>
        <p:txBody>
          <a:bodyPr/>
          <a:lstStyle/>
          <a:p>
            <a:endParaRPr lang="nl-NL"/>
          </a:p>
        </p:txBody>
      </p:sp>
      <p:sp>
        <p:nvSpPr>
          <p:cNvPr id="60" name="Text Placeholder 15">
            <a:extLst>
              <a:ext uri="{FF2B5EF4-FFF2-40B4-BE49-F238E27FC236}">
                <a16:creationId xmlns:a16="http://schemas.microsoft.com/office/drawing/2014/main" id="{FEEC3F75-F99C-4ED0-B0F9-4612892DD27C}"/>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grpSp>
        <p:nvGrpSpPr>
          <p:cNvPr id="62" name="Group 61">
            <a:extLst>
              <a:ext uri="{FF2B5EF4-FFF2-40B4-BE49-F238E27FC236}">
                <a16:creationId xmlns:a16="http://schemas.microsoft.com/office/drawing/2014/main" id="{A15091FE-A844-483E-9651-083CCC940ECA}"/>
              </a:ext>
            </a:extLst>
          </p:cNvPr>
          <p:cNvGrpSpPr/>
          <p:nvPr/>
        </p:nvGrpSpPr>
        <p:grpSpPr>
          <a:xfrm>
            <a:off x="5086349" y="935370"/>
            <a:ext cx="3438525" cy="1342886"/>
            <a:chOff x="-3136707" y="3890533"/>
            <a:chExt cx="3349085" cy="1260000"/>
          </a:xfrm>
          <a:solidFill>
            <a:schemeClr val="bg1"/>
          </a:solidFill>
        </p:grpSpPr>
        <p:sp>
          <p:nvSpPr>
            <p:cNvPr id="63" name="Rectangle: Rounded Corners 62">
              <a:extLst>
                <a:ext uri="{FF2B5EF4-FFF2-40B4-BE49-F238E27FC236}">
                  <a16:creationId xmlns:a16="http://schemas.microsoft.com/office/drawing/2014/main" id="{D1D288E4-842A-4CF8-BF14-1013C1043D3C}"/>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69" name="Rectangle: Rounded Corners 68">
              <a:extLst>
                <a:ext uri="{FF2B5EF4-FFF2-40B4-BE49-F238E27FC236}">
                  <a16:creationId xmlns:a16="http://schemas.microsoft.com/office/drawing/2014/main" id="{7697A71D-95DC-4B37-8A70-483D5E6C9AD6}"/>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76" name="Rectangle: Rounded Corners 75">
              <a:extLst>
                <a:ext uri="{FF2B5EF4-FFF2-40B4-BE49-F238E27FC236}">
                  <a16:creationId xmlns:a16="http://schemas.microsoft.com/office/drawing/2014/main" id="{EB2DF9CE-B75E-4300-9816-D7418597C939}"/>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77" name="Rectangle: Rounded Corners 76">
              <a:extLst>
                <a:ext uri="{FF2B5EF4-FFF2-40B4-BE49-F238E27FC236}">
                  <a16:creationId xmlns:a16="http://schemas.microsoft.com/office/drawing/2014/main" id="{934A118D-36D2-496C-948C-5D27AFEFC225}"/>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08" name="Rectangle: Rounded Corners 107">
              <a:extLst>
                <a:ext uri="{FF2B5EF4-FFF2-40B4-BE49-F238E27FC236}">
                  <a16:creationId xmlns:a16="http://schemas.microsoft.com/office/drawing/2014/main" id="{AFF2F29E-FCD0-48BD-BFA9-D189675455FD}"/>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09" name="Rectangle: Rounded Corners 108">
              <a:extLst>
                <a:ext uri="{FF2B5EF4-FFF2-40B4-BE49-F238E27FC236}">
                  <a16:creationId xmlns:a16="http://schemas.microsoft.com/office/drawing/2014/main" id="{8C40EE23-8700-4F00-9947-2756A127325C}"/>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10" name="Rectangle: Rounded Corners 109">
              <a:extLst>
                <a:ext uri="{FF2B5EF4-FFF2-40B4-BE49-F238E27FC236}">
                  <a16:creationId xmlns:a16="http://schemas.microsoft.com/office/drawing/2014/main" id="{276D7189-9379-4FDF-97C9-D70024367434}"/>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11" name="Rectangle: Rounded Corners 110">
              <a:extLst>
                <a:ext uri="{FF2B5EF4-FFF2-40B4-BE49-F238E27FC236}">
                  <a16:creationId xmlns:a16="http://schemas.microsoft.com/office/drawing/2014/main" id="{5075E077-20E3-49CC-B74D-96B09DFC3570}"/>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graphicFrame>
        <p:nvGraphicFramePr>
          <p:cNvPr id="112" name="Table 5">
            <a:extLst>
              <a:ext uri="{FF2B5EF4-FFF2-40B4-BE49-F238E27FC236}">
                <a16:creationId xmlns:a16="http://schemas.microsoft.com/office/drawing/2014/main" id="{3B2726F1-C059-49DB-8E0A-F2B720ECA1E5}"/>
              </a:ext>
            </a:extLst>
          </p:cNvPr>
          <p:cNvGraphicFramePr>
            <a:graphicFrameLocks noGrp="1"/>
          </p:cNvGraphicFramePr>
          <p:nvPr>
            <p:extLst>
              <p:ext uri="{D42A27DB-BD31-4B8C-83A1-F6EECF244321}">
                <p14:modId xmlns:p14="http://schemas.microsoft.com/office/powerpoint/2010/main" val="3343603720"/>
              </p:ext>
            </p:extLst>
          </p:nvPr>
        </p:nvGraphicFramePr>
        <p:xfrm>
          <a:off x="14149058"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FF7709"/>
                          </a:solidFill>
                          <a:effectLst/>
                          <a:latin typeface="+mj-lt"/>
                        </a:rPr>
                        <a:t>Vlieland</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kern="1200" dirty="0">
                          <a:solidFill>
                            <a:srgbClr val="FF7709"/>
                          </a:solidFill>
                          <a:effectLst/>
                          <a:latin typeface="+mj-lt"/>
                          <a:ea typeface="+mn-ea"/>
                          <a:cs typeface="+mn-cs"/>
                        </a:rPr>
                        <a:t>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dirty="0">
                          <a:solidFill>
                            <a:srgbClr val="FF7709"/>
                          </a:solidFill>
                          <a:effectLst/>
                          <a:latin typeface="+mj-lt"/>
                        </a:rPr>
                        <a:t>Pekela</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kern="1200" dirty="0">
                          <a:solidFill>
                            <a:srgbClr val="FF7709"/>
                          </a:solidFill>
                          <a:effectLst/>
                          <a:latin typeface="+mj-lt"/>
                          <a:ea typeface="+mn-ea"/>
                          <a:cs typeface="+mn-cs"/>
                        </a:rPr>
                        <a:t>-1%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dirty="0">
                          <a:solidFill>
                            <a:srgbClr val="FF7709"/>
                          </a:solidFill>
                          <a:effectLst/>
                          <a:latin typeface="+mj-lt"/>
                        </a:rPr>
                        <a:t>Smallingerland</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kern="1200" dirty="0">
                          <a:solidFill>
                            <a:srgbClr val="FF7709"/>
                          </a:solidFill>
                          <a:effectLst/>
                          <a:latin typeface="+mj-lt"/>
                          <a:ea typeface="+mn-ea"/>
                          <a:cs typeface="+mn-cs"/>
                        </a:rPr>
                        <a:t>-1%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dirty="0">
                          <a:solidFill>
                            <a:srgbClr val="FF7709"/>
                          </a:solidFill>
                          <a:effectLst/>
                          <a:latin typeface="+mj-lt"/>
                        </a:rPr>
                        <a:t>Geen stijgers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kern="1200" dirty="0">
                          <a:solidFill>
                            <a:srgbClr val="FF7709"/>
                          </a:solidFill>
                          <a:effectLst/>
                          <a:latin typeface="+mj-lt"/>
                          <a:ea typeface="+mn-ea"/>
                          <a:cs typeface="+mn-cs"/>
                        </a:rPr>
                        <a:t>0%</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FF7709"/>
                          </a:solidFill>
                          <a:effectLst/>
                          <a:latin typeface="+mj-lt"/>
                        </a:rPr>
                        <a:t>Geen stijgers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kern="1200" dirty="0">
                          <a:solidFill>
                            <a:srgbClr val="FF7709"/>
                          </a:solidFill>
                          <a:effectLst/>
                          <a:latin typeface="+mj-lt"/>
                          <a:ea typeface="+mn-ea"/>
                          <a:cs typeface="+mn-cs"/>
                        </a:rPr>
                        <a:t>0%</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dirty="0">
                          <a:solidFill>
                            <a:srgbClr val="FF7709"/>
                          </a:solidFill>
                          <a:effectLst/>
                          <a:latin typeface="+mj-lt"/>
                        </a:rPr>
                        <a:t>Geen stijgers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kern="1200" dirty="0">
                          <a:solidFill>
                            <a:srgbClr val="FF7709"/>
                          </a:solidFill>
                          <a:effectLst/>
                          <a:latin typeface="+mj-lt"/>
                          <a:ea typeface="+mn-ea"/>
                          <a:cs typeface="+mn-cs"/>
                        </a:rPr>
                        <a:t>0%</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spTree>
    <p:extLst>
      <p:ext uri="{BB962C8B-B14F-4D97-AF65-F5344CB8AC3E}">
        <p14:creationId xmlns:p14="http://schemas.microsoft.com/office/powerpoint/2010/main" val="393149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2124439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descr="Image">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a:fillRect/>
          </a:stretch>
        </p:blipFill>
        <p:spPr bwMode="auto">
          <a:xfrm flipH="1">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lgn="ctr">
              <a:buClrTx/>
              <a:buFontTx/>
            </a:pPr>
            <a:r>
              <a:rPr lang="nl-NL" dirty="0">
                <a:solidFill>
                  <a:schemeClr val="bg1"/>
                </a:solidFill>
              </a:rPr>
              <a:t>D66</a:t>
            </a:r>
          </a:p>
        </p:txBody>
      </p:sp>
      <p:graphicFrame>
        <p:nvGraphicFramePr>
          <p:cNvPr id="67" name="Chart 66">
            <a:extLst>
              <a:ext uri="{FF2B5EF4-FFF2-40B4-BE49-F238E27FC236}">
                <a16:creationId xmlns:a16="http://schemas.microsoft.com/office/drawing/2014/main" id="{481801EE-25DA-428F-B9C6-ACA4209D1541}"/>
              </a:ext>
            </a:extLst>
          </p:cNvPr>
          <p:cNvGraphicFramePr/>
          <p:nvPr>
            <p:custDataLst>
              <p:tags r:id="rId2"/>
            </p:custDataLst>
            <p:extLst>
              <p:ext uri="{D42A27DB-BD31-4B8C-83A1-F6EECF244321}">
                <p14:modId xmlns:p14="http://schemas.microsoft.com/office/powerpoint/2010/main" val="2916135038"/>
              </p:ext>
            </p:extLst>
          </p:nvPr>
        </p:nvGraphicFramePr>
        <p:xfrm>
          <a:off x="4770438" y="2508250"/>
          <a:ext cx="39989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226" name="Picture 10" descr="Afbeeldingsresultaat voor D66 Logo">
            <a:extLst>
              <a:ext uri="{FF2B5EF4-FFF2-40B4-BE49-F238E27FC236}">
                <a16:creationId xmlns:a16="http://schemas.microsoft.com/office/drawing/2014/main" id="{999581C5-50A4-407A-A7CF-24FF491E5B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8337" y="852270"/>
            <a:ext cx="1226895" cy="8353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 name="Chart 69">
            <a:extLst>
              <a:ext uri="{FF2B5EF4-FFF2-40B4-BE49-F238E27FC236}">
                <a16:creationId xmlns:a16="http://schemas.microsoft.com/office/drawing/2014/main" id="{E3ADAA21-66E7-4F7A-A364-0F8DD64944B9}"/>
              </a:ext>
            </a:extLst>
          </p:cNvPr>
          <p:cNvGraphicFramePr/>
          <p:nvPr>
            <p:custDataLst>
              <p:tags r:id="rId3"/>
            </p:custDataLst>
            <p:extLst>
              <p:ext uri="{D42A27DB-BD31-4B8C-83A1-F6EECF244321}">
                <p14:modId xmlns:p14="http://schemas.microsoft.com/office/powerpoint/2010/main" val="2136543252"/>
              </p:ext>
            </p:extLst>
          </p:nvPr>
        </p:nvGraphicFramePr>
        <p:xfrm>
          <a:off x="4770438" y="4452938"/>
          <a:ext cx="3998912" cy="1020762"/>
        </p:xfrm>
        <a:graphic>
          <a:graphicData uri="http://schemas.openxmlformats.org/drawingml/2006/chart">
            <c:chart xmlns:c="http://schemas.openxmlformats.org/drawingml/2006/chart" xmlns:r="http://schemas.openxmlformats.org/officeDocument/2006/relationships" r:id="rId11"/>
          </a:graphicData>
        </a:graphic>
      </p:graphicFrame>
      <p:pic>
        <p:nvPicPr>
          <p:cNvPr id="78" name="Picture 77">
            <a:extLst>
              <a:ext uri="{FF2B5EF4-FFF2-40B4-BE49-F238E27FC236}">
                <a16:creationId xmlns:a16="http://schemas.microsoft.com/office/drawing/2014/main" id="{86615BE5-8641-49EC-BFD5-7060C7003502}"/>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79" name="Rectangle 78">
            <a:extLst>
              <a:ext uri="{FF2B5EF4-FFF2-40B4-BE49-F238E27FC236}">
                <a16:creationId xmlns:a16="http://schemas.microsoft.com/office/drawing/2014/main" id="{5A8C7803-A40E-42A7-B849-8E36FF24BB81}"/>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0" name="Picture 2" descr="Afbeeldingsresultaat voor cda logo">
            <a:extLst>
              <a:ext uri="{FF2B5EF4-FFF2-40B4-BE49-F238E27FC236}">
                <a16:creationId xmlns:a16="http://schemas.microsoft.com/office/drawing/2014/main" id="{D924C586-7798-46B2-86DE-AAD07063EE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237FAA87-4092-4026-9ED7-EBDA995FB71A}"/>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2" name="Picture 6" descr="Afbeeldingsresultaat voor pvv logo kleur">
            <a:extLst>
              <a:ext uri="{FF2B5EF4-FFF2-40B4-BE49-F238E27FC236}">
                <a16:creationId xmlns:a16="http://schemas.microsoft.com/office/drawing/2014/main" id="{4CCCA0F3-F998-4390-B2B4-E20D4A436CB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93094BF1-FEE1-438D-8B93-A9E09FD2F815}"/>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4" name="Rectangle 83">
            <a:extLst>
              <a:ext uri="{FF2B5EF4-FFF2-40B4-BE49-F238E27FC236}">
                <a16:creationId xmlns:a16="http://schemas.microsoft.com/office/drawing/2014/main" id="{1215768B-A8D5-4347-A59A-95A6EB456E8A}"/>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5" name="Picture 22" descr="Afbeeldingsresultaat voor forum voor democratie logo">
            <a:extLst>
              <a:ext uri="{FF2B5EF4-FFF2-40B4-BE49-F238E27FC236}">
                <a16:creationId xmlns:a16="http://schemas.microsoft.com/office/drawing/2014/main" id="{1B221361-E1CB-4009-ABAC-68B2D80C66C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4" descr="Afbeeldingsresultaat voor sgp">
            <a:extLst>
              <a:ext uri="{FF2B5EF4-FFF2-40B4-BE49-F238E27FC236}">
                <a16:creationId xmlns:a16="http://schemas.microsoft.com/office/drawing/2014/main" id="{6AC9AD28-83CE-4212-890A-650194B17C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AB445625-B82D-40C1-ADF7-EFBE0749A21C}"/>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1493A8C5-FD5B-4183-9B8B-694005E9347B}"/>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7094F6B7-B27F-41EC-B0E2-069CCF21B848}"/>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0" name="Rectangle 89">
            <a:extLst>
              <a:ext uri="{FF2B5EF4-FFF2-40B4-BE49-F238E27FC236}">
                <a16:creationId xmlns:a16="http://schemas.microsoft.com/office/drawing/2014/main" id="{C22DC882-2393-4B71-8A14-CCC9BEBE2A2A}"/>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1" name="Picture 12" descr="Afbeeldingsresultaat voor SP Logo">
            <a:extLst>
              <a:ext uri="{FF2B5EF4-FFF2-40B4-BE49-F238E27FC236}">
                <a16:creationId xmlns:a16="http://schemas.microsoft.com/office/drawing/2014/main" id="{D11EF526-1341-4513-8867-CD2D9E91F40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Afbeeldingsresultaat voor groen links">
            <a:extLst>
              <a:ext uri="{FF2B5EF4-FFF2-40B4-BE49-F238E27FC236}">
                <a16:creationId xmlns:a16="http://schemas.microsoft.com/office/drawing/2014/main" id="{3EF1203E-7041-4F00-AFE4-7E0C008D1E9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0" descr="Afbeeldingsresultaat voor partij voor de dieren">
            <a:extLst>
              <a:ext uri="{FF2B5EF4-FFF2-40B4-BE49-F238E27FC236}">
                <a16:creationId xmlns:a16="http://schemas.microsoft.com/office/drawing/2014/main" id="{CFC143BD-8D07-418C-8772-77FF7CFEB9A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B4D42F42-6BED-42BD-A697-C30C79369A8F}"/>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5" name="TextBox 94">
            <a:extLst>
              <a:ext uri="{FF2B5EF4-FFF2-40B4-BE49-F238E27FC236}">
                <a16:creationId xmlns:a16="http://schemas.microsoft.com/office/drawing/2014/main" id="{5AB2A0DB-D9F9-4F67-81BA-25C9518C9D2D}"/>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6" name="Picture 8" descr="Afbeeldingsresultaat voor pvda logo kleur">
            <a:extLst>
              <a:ext uri="{FF2B5EF4-FFF2-40B4-BE49-F238E27FC236}">
                <a16:creationId xmlns:a16="http://schemas.microsoft.com/office/drawing/2014/main" id="{9D3D16DD-A953-4402-8FE5-C9175005516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589DAF96-09EB-49EA-8986-944EE4B65089}"/>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8" name="Rectangle 97">
            <a:extLst>
              <a:ext uri="{FF2B5EF4-FFF2-40B4-BE49-F238E27FC236}">
                <a16:creationId xmlns:a16="http://schemas.microsoft.com/office/drawing/2014/main" id="{56752E30-BF01-48A7-ADA2-C3A38408C743}"/>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9" name="Picture 16" descr="Afbeeldingsresultaat voor Christen unie">
            <a:extLst>
              <a:ext uri="{FF2B5EF4-FFF2-40B4-BE49-F238E27FC236}">
                <a16:creationId xmlns:a16="http://schemas.microsoft.com/office/drawing/2014/main" id="{25A82AA4-E8B4-430F-9228-C319474604A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6" descr="Afbeeldingsresultaat voor 50 plus">
            <a:extLst>
              <a:ext uri="{FF2B5EF4-FFF2-40B4-BE49-F238E27FC236}">
                <a16:creationId xmlns:a16="http://schemas.microsoft.com/office/drawing/2014/main" id="{DDB1B141-4FD7-42BD-B789-CEC64119074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BCA5D645-00F6-4F93-98C2-2D5E8C64648F}"/>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 name="Picture 34" descr="Afbeeldingsresultaat voor denk logo politiek">
            <a:extLst>
              <a:ext uri="{FF2B5EF4-FFF2-40B4-BE49-F238E27FC236}">
                <a16:creationId xmlns:a16="http://schemas.microsoft.com/office/drawing/2014/main" id="{68502B3F-6221-4216-9569-7D264A8A491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DEA07763-8649-46CF-BACF-915994A3114A}"/>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4" name="Rectangle 103">
            <a:extLst>
              <a:ext uri="{FF2B5EF4-FFF2-40B4-BE49-F238E27FC236}">
                <a16:creationId xmlns:a16="http://schemas.microsoft.com/office/drawing/2014/main" id="{FFE54F83-9A6B-4633-B73F-F16B49ED9653}"/>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5" name="Picture 10" descr="Afbeeldingsresultaat voor D66 Logo">
            <a:extLst>
              <a:ext uri="{FF2B5EF4-FFF2-40B4-BE49-F238E27FC236}">
                <a16:creationId xmlns:a16="http://schemas.microsoft.com/office/drawing/2014/main" id="{AABE176E-F3C2-445E-95FB-D304101DB8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descr="Logo, company name&#10;&#10;Description automatically generated">
            <a:extLst>
              <a:ext uri="{FF2B5EF4-FFF2-40B4-BE49-F238E27FC236}">
                <a16:creationId xmlns:a16="http://schemas.microsoft.com/office/drawing/2014/main" id="{9ECE1FEF-F4FD-44A2-A706-3DA6B8B79D7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07" name="Picture 106" descr="A picture containing text, clipart&#10;&#10;Description automatically generated">
            <a:extLst>
              <a:ext uri="{FF2B5EF4-FFF2-40B4-BE49-F238E27FC236}">
                <a16:creationId xmlns:a16="http://schemas.microsoft.com/office/drawing/2014/main" id="{E370383F-CE8D-4940-ADC0-2416A7BDD22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08" name="Picture 107" descr="Logo, company name&#10;&#10;Description automatically generated">
            <a:extLst>
              <a:ext uri="{FF2B5EF4-FFF2-40B4-BE49-F238E27FC236}">
                <a16:creationId xmlns:a16="http://schemas.microsoft.com/office/drawing/2014/main" id="{8C6ABB80-5BDF-46FC-9FD5-88132795BDAB}"/>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09" name="Rectangle 108">
            <a:extLst>
              <a:ext uri="{FF2B5EF4-FFF2-40B4-BE49-F238E27FC236}">
                <a16:creationId xmlns:a16="http://schemas.microsoft.com/office/drawing/2014/main" id="{C2094A8D-DF19-4F62-9EBC-09BCFB57812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2C7B08B5-FCFD-4A8A-B7C7-5F4DA7913AAA}"/>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1" name="Rectangle 110">
            <a:extLst>
              <a:ext uri="{FF2B5EF4-FFF2-40B4-BE49-F238E27FC236}">
                <a16:creationId xmlns:a16="http://schemas.microsoft.com/office/drawing/2014/main" id="{4D99CDDB-2B0D-4290-BE64-576DA3043BEE}"/>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2" name="Rectangle 111">
            <a:extLst>
              <a:ext uri="{FF2B5EF4-FFF2-40B4-BE49-F238E27FC236}">
                <a16:creationId xmlns:a16="http://schemas.microsoft.com/office/drawing/2014/main" id="{9171A6AD-8B4A-4818-A2AD-D8F88701610D}"/>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EDF533BB-51A1-434C-8AE9-1C55B14DD71B}"/>
              </a:ext>
            </a:extLst>
          </p:cNvPr>
          <p:cNvSpPr>
            <a:spLocks noGrp="1"/>
          </p:cNvSpPr>
          <p:nvPr>
            <p:ph type="body" sz="quarter" idx="20"/>
          </p:nvPr>
        </p:nvSpPr>
        <p:spPr/>
        <p:txBody>
          <a:bodyPr/>
          <a:lstStyle/>
          <a:p>
            <a:endParaRPr lang="nl-NL"/>
          </a:p>
        </p:txBody>
      </p:sp>
      <p:sp>
        <p:nvSpPr>
          <p:cNvPr id="61" name="Text Placeholder 15">
            <a:extLst>
              <a:ext uri="{FF2B5EF4-FFF2-40B4-BE49-F238E27FC236}">
                <a16:creationId xmlns:a16="http://schemas.microsoft.com/office/drawing/2014/main" id="{A85CA7CC-323C-4B27-99A8-00D04FC848A0}"/>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118" name="Rectangle: Rounded Corners 117">
            <a:extLst>
              <a:ext uri="{FF2B5EF4-FFF2-40B4-BE49-F238E27FC236}">
                <a16:creationId xmlns:a16="http://schemas.microsoft.com/office/drawing/2014/main" id="{65A480ED-71DA-4FFD-8AF9-BDB17D2078B5}"/>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AE41"/>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00AE41"/>
                </a:solidFill>
              </a:rPr>
              <a:t>15%</a:t>
            </a:r>
            <a:endParaRPr kumimoji="0" lang="nl-NL" sz="1050" b="1" i="0" u="none" strike="noStrike" kern="1200" cap="none" spc="0" normalizeH="0" baseline="0" noProof="0" dirty="0">
              <a:ln>
                <a:noFill/>
              </a:ln>
              <a:solidFill>
                <a:srgbClr val="00AE41"/>
              </a:solidFill>
              <a:effectLst/>
              <a:uLnTx/>
              <a:uFillTx/>
              <a:latin typeface="Corbel" panose="020B0503020204020204" pitchFamily="34" charset="0"/>
              <a:ea typeface="+mn-ea"/>
              <a:cs typeface="+mn-cs"/>
            </a:endParaRPr>
          </a:p>
        </p:txBody>
      </p:sp>
      <p:sp>
        <p:nvSpPr>
          <p:cNvPr id="119" name="Rectangle: Rounded Corners 118">
            <a:extLst>
              <a:ext uri="{FF2B5EF4-FFF2-40B4-BE49-F238E27FC236}">
                <a16:creationId xmlns:a16="http://schemas.microsoft.com/office/drawing/2014/main" id="{C76905C8-7A8D-4A92-BE6A-4249B44F3616}"/>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AE41"/>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00AE41"/>
                </a:solidFill>
              </a:rPr>
              <a:t>+3%</a:t>
            </a:r>
            <a:endParaRPr kumimoji="0" lang="nl-NL" sz="1050" b="1" i="0" u="none" strike="noStrike" kern="1200" cap="none" spc="0" normalizeH="0" baseline="0" noProof="0" dirty="0">
              <a:ln>
                <a:noFill/>
              </a:ln>
              <a:solidFill>
                <a:srgbClr val="00AE41"/>
              </a:solidFill>
              <a:effectLst/>
              <a:uLnTx/>
              <a:uFillTx/>
              <a:latin typeface="Corbel" panose="020B0503020204020204" pitchFamily="34" charset="0"/>
              <a:ea typeface="+mn-ea"/>
              <a:cs typeface="+mn-cs"/>
            </a:endParaRPr>
          </a:p>
        </p:txBody>
      </p:sp>
      <p:sp>
        <p:nvSpPr>
          <p:cNvPr id="120" name="Rectangle: Rounded Corners 119">
            <a:extLst>
              <a:ext uri="{FF2B5EF4-FFF2-40B4-BE49-F238E27FC236}">
                <a16:creationId xmlns:a16="http://schemas.microsoft.com/office/drawing/2014/main" id="{FEDCF85E-3387-4ED9-9C84-40A01F2AA44C}"/>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39A835"/>
              </a:solidFill>
            </a:endParaRPr>
          </a:p>
          <a:p>
            <a:pPr marL="0" indent="0" algn="ctr">
              <a:buClr>
                <a:schemeClr val="tx2"/>
              </a:buClr>
              <a:buNone/>
            </a:pPr>
            <a:endPar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endParaRPr>
          </a:p>
        </p:txBody>
      </p:sp>
      <p:sp>
        <p:nvSpPr>
          <p:cNvPr id="121" name="Rectangle: Rounded Corners 120">
            <a:extLst>
              <a:ext uri="{FF2B5EF4-FFF2-40B4-BE49-F238E27FC236}">
                <a16:creationId xmlns:a16="http://schemas.microsoft.com/office/drawing/2014/main" id="{0EF2A22D-161D-47A7-B107-9F8BD35DED83}"/>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endParaRPr>
          </a:p>
        </p:txBody>
      </p:sp>
      <p:graphicFrame>
        <p:nvGraphicFramePr>
          <p:cNvPr id="122" name="Table 5">
            <a:extLst>
              <a:ext uri="{FF2B5EF4-FFF2-40B4-BE49-F238E27FC236}">
                <a16:creationId xmlns:a16="http://schemas.microsoft.com/office/drawing/2014/main" id="{64B80612-560E-4025-8717-B505F0B4772E}"/>
              </a:ext>
            </a:extLst>
          </p:cNvPr>
          <p:cNvGraphicFramePr>
            <a:graphicFrameLocks noGrp="1"/>
          </p:cNvGraphicFramePr>
          <p:nvPr>
            <p:extLst>
              <p:ext uri="{D42A27DB-BD31-4B8C-83A1-F6EECF244321}">
                <p14:modId xmlns:p14="http://schemas.microsoft.com/office/powerpoint/2010/main" val="832195040"/>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00AE41"/>
                          </a:solidFill>
                          <a:effectLst/>
                          <a:latin typeface="Calibri" panose="020F0502020204030204" pitchFamily="34" charset="0"/>
                        </a:rPr>
                        <a:t>Schiermonnikoog</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E41"/>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dirty="0" err="1">
                          <a:solidFill>
                            <a:srgbClr val="00AE41"/>
                          </a:solidFill>
                          <a:effectLst/>
                          <a:latin typeface="Calibri" panose="020F0502020204030204" pitchFamily="34" charset="0"/>
                        </a:rPr>
                        <a:t>Heemstede</a:t>
                      </a:r>
                      <a:endParaRPr lang="en-GB" sz="1100" b="0" i="0" u="none" strike="noStrike" dirty="0">
                        <a:solidFill>
                          <a:srgbClr val="00AE41"/>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E41"/>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dirty="0" err="1">
                          <a:solidFill>
                            <a:srgbClr val="00AE41"/>
                          </a:solidFill>
                          <a:effectLst/>
                          <a:latin typeface="Calibri" panose="020F0502020204030204" pitchFamily="34" charset="0"/>
                        </a:rPr>
                        <a:t>Bloemendaal</a:t>
                      </a:r>
                      <a:endParaRPr lang="en-GB" sz="1100" b="0" i="0" u="none" strike="noStrike" dirty="0">
                        <a:solidFill>
                          <a:srgbClr val="00AE41"/>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00AE41"/>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en-GB" sz="1100" b="0" i="0" u="none" strike="noStrike">
                          <a:solidFill>
                            <a:srgbClr val="00AE41"/>
                          </a:solidFill>
                          <a:effectLst/>
                          <a:latin typeface="Calibri" panose="020F0502020204030204" pitchFamily="34" charset="0"/>
                        </a:rPr>
                        <a:t>Breda</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E41"/>
                          </a:solidFill>
                          <a:effectLst/>
                          <a:latin typeface="Calibri" panose="020F0502020204030204" pitchFamily="34" charset="0"/>
                        </a:rPr>
                        <a:t>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en-GB" sz="1100" b="0" i="0" u="none" strike="noStrike">
                          <a:solidFill>
                            <a:srgbClr val="00AE41"/>
                          </a:solidFill>
                          <a:effectLst/>
                          <a:latin typeface="Calibri" panose="020F0502020204030204" pitchFamily="34" charset="0"/>
                        </a:rPr>
                        <a:t>Haarlem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E41"/>
                          </a:solidFill>
                          <a:effectLst/>
                          <a:latin typeface="Calibri" panose="020F0502020204030204" pitchFamily="34" charset="0"/>
                        </a:rPr>
                        <a:t>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en-GB" sz="1100" b="0" i="0" u="none" strike="noStrike">
                          <a:solidFill>
                            <a:srgbClr val="00AE41"/>
                          </a:solidFill>
                          <a:effectLst/>
                          <a:latin typeface="Calibri" panose="020F0502020204030204" pitchFamily="34" charset="0"/>
                        </a:rPr>
                        <a:t>Amersfoort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00AE41"/>
                          </a:solidFill>
                          <a:effectLst/>
                          <a:latin typeface="Calibri" panose="020F0502020204030204" pitchFamily="34" charset="0"/>
                        </a:rPr>
                        <a:t>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123" name="Table 5">
            <a:extLst>
              <a:ext uri="{FF2B5EF4-FFF2-40B4-BE49-F238E27FC236}">
                <a16:creationId xmlns:a16="http://schemas.microsoft.com/office/drawing/2014/main" id="{E510F35A-4363-4309-B877-3D2F0CBB42D0}"/>
              </a:ext>
            </a:extLst>
          </p:cNvPr>
          <p:cNvGraphicFramePr>
            <a:graphicFrameLocks noGrp="1"/>
          </p:cNvGraphicFramePr>
          <p:nvPr>
            <p:extLst>
              <p:ext uri="{D42A27DB-BD31-4B8C-83A1-F6EECF244321}">
                <p14:modId xmlns:p14="http://schemas.microsoft.com/office/powerpoint/2010/main" val="3209542384"/>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dirty="0">
                          <a:solidFill>
                            <a:srgbClr val="00AE41"/>
                          </a:solidFill>
                          <a:effectLst/>
                          <a:latin typeface="Calibri" panose="020F0502020204030204" pitchFamily="34" charset="0"/>
                        </a:rPr>
                        <a:t>Wageningen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E41"/>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dirty="0">
                          <a:solidFill>
                            <a:srgbClr val="00AE41"/>
                          </a:solidFill>
                          <a:effectLst/>
                          <a:latin typeface="Calibri" panose="020F0502020204030204" pitchFamily="34" charset="0"/>
                        </a:rPr>
                        <a:t>Dinkelland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AE41"/>
                          </a:solidFill>
                          <a:effectLst/>
                          <a:latin typeface="Calibri" panose="020F0502020204030204" pitchFamily="34" charset="0"/>
                        </a:rPr>
                        <a:t>-0,4%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a:solidFill>
                            <a:srgbClr val="00AE41"/>
                          </a:solidFill>
                          <a:effectLst/>
                          <a:latin typeface="Calibri" panose="020F0502020204030204" pitchFamily="34" charset="0"/>
                        </a:rPr>
                        <a:t>Tubbergen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00AE41"/>
                          </a:solidFill>
                          <a:effectLst/>
                          <a:latin typeface="Calibri" panose="020F0502020204030204" pitchFamily="34" charset="0"/>
                        </a:rPr>
                        <a:t>-0,3%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endParaRPr lang="en-GB" sz="1100" b="0" i="0" u="none" strike="noStrike" dirty="0">
                        <a:solidFill>
                          <a:srgbClr val="00AE41"/>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a:solidFill>
                          <a:srgbClr val="00AE41"/>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endParaRPr lang="en-GB" sz="1100" b="0" i="0" u="none" strike="noStrike" dirty="0">
                        <a:solidFill>
                          <a:srgbClr val="00AE41"/>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00AE41"/>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endParaRPr lang="en-GB" sz="1100" b="0" i="0" u="none" strike="noStrike">
                        <a:solidFill>
                          <a:srgbClr val="00AE41"/>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00AE41"/>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24" name="Group 123">
            <a:extLst>
              <a:ext uri="{FF2B5EF4-FFF2-40B4-BE49-F238E27FC236}">
                <a16:creationId xmlns:a16="http://schemas.microsoft.com/office/drawing/2014/main" id="{74DFAAA5-8BA6-4FCE-92D7-95DEC6B12CCE}"/>
              </a:ext>
            </a:extLst>
          </p:cNvPr>
          <p:cNvGrpSpPr/>
          <p:nvPr/>
        </p:nvGrpSpPr>
        <p:grpSpPr>
          <a:xfrm>
            <a:off x="5000625" y="908125"/>
            <a:ext cx="3524249" cy="1342886"/>
            <a:chOff x="-3136707" y="3890533"/>
            <a:chExt cx="3349085" cy="1260000"/>
          </a:xfrm>
          <a:solidFill>
            <a:schemeClr val="bg1"/>
          </a:solidFill>
        </p:grpSpPr>
        <p:sp>
          <p:nvSpPr>
            <p:cNvPr id="125" name="Rectangle: Rounded Corners 124">
              <a:extLst>
                <a:ext uri="{FF2B5EF4-FFF2-40B4-BE49-F238E27FC236}">
                  <a16:creationId xmlns:a16="http://schemas.microsoft.com/office/drawing/2014/main" id="{5EE7E30F-D57D-42E1-B4A7-DB7ECDED7022}"/>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26" name="Rectangle: Rounded Corners 125">
              <a:extLst>
                <a:ext uri="{FF2B5EF4-FFF2-40B4-BE49-F238E27FC236}">
                  <a16:creationId xmlns:a16="http://schemas.microsoft.com/office/drawing/2014/main" id="{830D232D-07AB-4E19-813F-B7B1E96CD744}"/>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27" name="Rectangle: Rounded Corners 126">
              <a:extLst>
                <a:ext uri="{FF2B5EF4-FFF2-40B4-BE49-F238E27FC236}">
                  <a16:creationId xmlns:a16="http://schemas.microsoft.com/office/drawing/2014/main" id="{0D16811E-4479-4B25-A7B9-5CD839AD4465}"/>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28" name="Rectangle: Rounded Corners 127">
              <a:extLst>
                <a:ext uri="{FF2B5EF4-FFF2-40B4-BE49-F238E27FC236}">
                  <a16:creationId xmlns:a16="http://schemas.microsoft.com/office/drawing/2014/main" id="{4F553A91-BAEF-4C82-8DA2-83B6EF7E799D}"/>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29" name="Rectangle: Rounded Corners 128">
              <a:extLst>
                <a:ext uri="{FF2B5EF4-FFF2-40B4-BE49-F238E27FC236}">
                  <a16:creationId xmlns:a16="http://schemas.microsoft.com/office/drawing/2014/main" id="{A8314CA3-F446-410C-A6BB-5EFE9C76992E}"/>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30" name="Rectangle: Rounded Corners 129">
              <a:extLst>
                <a:ext uri="{FF2B5EF4-FFF2-40B4-BE49-F238E27FC236}">
                  <a16:creationId xmlns:a16="http://schemas.microsoft.com/office/drawing/2014/main" id="{724A42EE-C97E-4963-8E12-32F9017C6802}"/>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31" name="Rectangle: Rounded Corners 130">
              <a:extLst>
                <a:ext uri="{FF2B5EF4-FFF2-40B4-BE49-F238E27FC236}">
                  <a16:creationId xmlns:a16="http://schemas.microsoft.com/office/drawing/2014/main" id="{BD6BA7EC-08EC-48F4-8178-AB79E8202F3B}"/>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32" name="Rectangle: Rounded Corners 131">
              <a:extLst>
                <a:ext uri="{FF2B5EF4-FFF2-40B4-BE49-F238E27FC236}">
                  <a16:creationId xmlns:a16="http://schemas.microsoft.com/office/drawing/2014/main" id="{C824B8F5-8F28-4A11-8C80-ED437EBB96FF}"/>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257373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1514669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050" name="Picture 2">
            <a:extLst>
              <a:ext uri="{FF2B5EF4-FFF2-40B4-BE49-F238E27FC236}">
                <a16:creationId xmlns:a16="http://schemas.microsoft.com/office/drawing/2014/main" id="{6EC52DBA-9309-4E64-AE80-60A663A6F526}"/>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l="26779" r="26779"/>
          <a:stretch/>
        </p:blipFill>
        <p:spPr bwMode="auto">
          <a:xfrm>
            <a:off x="-2458394" y="850903"/>
            <a:ext cx="5500486" cy="5500486"/>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64" name="Chart 63">
            <a:extLst>
              <a:ext uri="{FF2B5EF4-FFF2-40B4-BE49-F238E27FC236}">
                <a16:creationId xmlns:a16="http://schemas.microsoft.com/office/drawing/2014/main" id="{46DF5D42-3B9C-494F-AA1A-A340548B6EFE}"/>
              </a:ext>
            </a:extLst>
          </p:cNvPr>
          <p:cNvGraphicFramePr/>
          <p:nvPr>
            <p:custDataLst>
              <p:tags r:id="rId2"/>
            </p:custDataLst>
            <p:extLst>
              <p:ext uri="{D42A27DB-BD31-4B8C-83A1-F6EECF244321}">
                <p14:modId xmlns:p14="http://schemas.microsoft.com/office/powerpoint/2010/main" val="3397438656"/>
              </p:ext>
            </p:extLst>
          </p:nvPr>
        </p:nvGraphicFramePr>
        <p:xfrm>
          <a:off x="4770438" y="2508250"/>
          <a:ext cx="40243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7" name="Picture 6" descr="Afbeeldingsresultaat voor pvv logo kleur">
            <a:extLst>
              <a:ext uri="{FF2B5EF4-FFF2-40B4-BE49-F238E27FC236}">
                <a16:creationId xmlns:a16="http://schemas.microsoft.com/office/drawing/2014/main" id="{07E8C97C-D333-4F60-82B5-1E0B470D19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0637" y="793111"/>
            <a:ext cx="1328400" cy="1038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Chart 65">
            <a:extLst>
              <a:ext uri="{FF2B5EF4-FFF2-40B4-BE49-F238E27FC236}">
                <a16:creationId xmlns:a16="http://schemas.microsoft.com/office/drawing/2014/main" id="{D3ABB1F6-7253-4C84-87B8-A2CFE1CC57D6}"/>
              </a:ext>
            </a:extLst>
          </p:cNvPr>
          <p:cNvGraphicFramePr/>
          <p:nvPr>
            <p:custDataLst>
              <p:tags r:id="rId3"/>
            </p:custDataLst>
            <p:extLst>
              <p:ext uri="{D42A27DB-BD31-4B8C-83A1-F6EECF244321}">
                <p14:modId xmlns:p14="http://schemas.microsoft.com/office/powerpoint/2010/main" val="1761506661"/>
              </p:ext>
            </p:extLst>
          </p:nvPr>
        </p:nvGraphicFramePr>
        <p:xfrm>
          <a:off x="4770438" y="4657725"/>
          <a:ext cx="4024312" cy="812800"/>
        </p:xfrm>
        <a:graphic>
          <a:graphicData uri="http://schemas.openxmlformats.org/drawingml/2006/chart">
            <c:chart xmlns:c="http://schemas.openxmlformats.org/drawingml/2006/chart" xmlns:r="http://schemas.openxmlformats.org/officeDocument/2006/relationships" r:id="rId11"/>
          </a:graphicData>
        </a:graphic>
      </p:graphicFrame>
      <p:pic>
        <p:nvPicPr>
          <p:cNvPr id="81" name="Picture 80">
            <a:extLst>
              <a:ext uri="{FF2B5EF4-FFF2-40B4-BE49-F238E27FC236}">
                <a16:creationId xmlns:a16="http://schemas.microsoft.com/office/drawing/2014/main" id="{548E9BEC-D8AC-4A2D-959B-98ACA6FBE9BA}"/>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82" name="Rectangle 81">
            <a:extLst>
              <a:ext uri="{FF2B5EF4-FFF2-40B4-BE49-F238E27FC236}">
                <a16:creationId xmlns:a16="http://schemas.microsoft.com/office/drawing/2014/main" id="{EF612F64-24E5-4900-ADA6-0870B98EF6D8}"/>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3" name="Picture 2" descr="Afbeeldingsresultaat voor cda logo">
            <a:extLst>
              <a:ext uri="{FF2B5EF4-FFF2-40B4-BE49-F238E27FC236}">
                <a16:creationId xmlns:a16="http://schemas.microsoft.com/office/drawing/2014/main" id="{73D7A894-9264-4DDB-9EA4-815541F5F5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CBC843F0-3707-4A10-A783-DDE4C1C48B66}"/>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5" name="Picture 6" descr="Afbeeldingsresultaat voor pvv logo kleur">
            <a:extLst>
              <a:ext uri="{FF2B5EF4-FFF2-40B4-BE49-F238E27FC236}">
                <a16:creationId xmlns:a16="http://schemas.microsoft.com/office/drawing/2014/main" id="{A13944C1-2049-4015-B820-78D93B248B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3675D8C2-8542-404F-9D71-090D842F100F}"/>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7" name="Rectangle 86">
            <a:extLst>
              <a:ext uri="{FF2B5EF4-FFF2-40B4-BE49-F238E27FC236}">
                <a16:creationId xmlns:a16="http://schemas.microsoft.com/office/drawing/2014/main" id="{CD2FFA53-B821-4119-8563-832556F4608C}"/>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8" name="Picture 22" descr="Afbeeldingsresultaat voor forum voor democratie logo">
            <a:extLst>
              <a:ext uri="{FF2B5EF4-FFF2-40B4-BE49-F238E27FC236}">
                <a16:creationId xmlns:a16="http://schemas.microsoft.com/office/drawing/2014/main" id="{E37E4EB6-0FE4-4ED3-88A2-A8A40C2E578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4" descr="Afbeeldingsresultaat voor sgp">
            <a:extLst>
              <a:ext uri="{FF2B5EF4-FFF2-40B4-BE49-F238E27FC236}">
                <a16:creationId xmlns:a16="http://schemas.microsoft.com/office/drawing/2014/main" id="{D6E34A6A-4069-4B7F-9C2D-E7383EC62C6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BE90DC58-50D7-4AAF-8F8E-E2220EC60C97}"/>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1" name="Rectangle 90">
            <a:extLst>
              <a:ext uri="{FF2B5EF4-FFF2-40B4-BE49-F238E27FC236}">
                <a16:creationId xmlns:a16="http://schemas.microsoft.com/office/drawing/2014/main" id="{5CBD316F-9346-4A49-8E68-08BE39643E93}"/>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2" name="Rectangle 91">
            <a:extLst>
              <a:ext uri="{FF2B5EF4-FFF2-40B4-BE49-F238E27FC236}">
                <a16:creationId xmlns:a16="http://schemas.microsoft.com/office/drawing/2014/main" id="{A7428AE4-14D7-4424-A68D-DEE2D42C2021}"/>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3" name="Rectangle 92">
            <a:extLst>
              <a:ext uri="{FF2B5EF4-FFF2-40B4-BE49-F238E27FC236}">
                <a16:creationId xmlns:a16="http://schemas.microsoft.com/office/drawing/2014/main" id="{971ACD99-2AD7-48E3-99B1-42688552F62C}"/>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4" name="Picture 12" descr="Afbeeldingsresultaat voor SP Logo">
            <a:extLst>
              <a:ext uri="{FF2B5EF4-FFF2-40B4-BE49-F238E27FC236}">
                <a16:creationId xmlns:a16="http://schemas.microsoft.com/office/drawing/2014/main" id="{E242F3F0-F84B-4B62-B4C1-6ABE0818D3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4" descr="Afbeeldingsresultaat voor groen links">
            <a:extLst>
              <a:ext uri="{FF2B5EF4-FFF2-40B4-BE49-F238E27FC236}">
                <a16:creationId xmlns:a16="http://schemas.microsoft.com/office/drawing/2014/main" id="{DA305673-16E6-4363-857A-6AC6A0CFBE5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0" descr="Afbeeldingsresultaat voor partij voor de dieren">
            <a:extLst>
              <a:ext uri="{FF2B5EF4-FFF2-40B4-BE49-F238E27FC236}">
                <a16:creationId xmlns:a16="http://schemas.microsoft.com/office/drawing/2014/main" id="{AE3C566A-2EA8-4F5D-A4B3-568D885CF8B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B0EF801B-3E73-4C8B-AF80-6D38D5EBCBBD}"/>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8" name="TextBox 97">
            <a:extLst>
              <a:ext uri="{FF2B5EF4-FFF2-40B4-BE49-F238E27FC236}">
                <a16:creationId xmlns:a16="http://schemas.microsoft.com/office/drawing/2014/main" id="{526E76E9-1467-45EE-9D47-6E43DEB3E44F}"/>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9" name="Picture 8" descr="Afbeeldingsresultaat voor pvda logo kleur">
            <a:extLst>
              <a:ext uri="{FF2B5EF4-FFF2-40B4-BE49-F238E27FC236}">
                <a16:creationId xmlns:a16="http://schemas.microsoft.com/office/drawing/2014/main" id="{15BD0ACC-5ACC-4DB4-B95A-9C22CA314BC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89920CAD-2329-4F1D-B44F-49C66850B328}"/>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1" name="Rectangle 100">
            <a:extLst>
              <a:ext uri="{FF2B5EF4-FFF2-40B4-BE49-F238E27FC236}">
                <a16:creationId xmlns:a16="http://schemas.microsoft.com/office/drawing/2014/main" id="{B9456B6C-D1AF-4EA6-8C79-9E3448A0ABDE}"/>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 name="Picture 16" descr="Afbeeldingsresultaat voor Christen unie">
            <a:extLst>
              <a:ext uri="{FF2B5EF4-FFF2-40B4-BE49-F238E27FC236}">
                <a16:creationId xmlns:a16="http://schemas.microsoft.com/office/drawing/2014/main" id="{D30E524A-4F11-4056-A95C-EA3D0B204518}"/>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6" descr="Afbeeldingsresultaat voor 50 plus">
            <a:extLst>
              <a:ext uri="{FF2B5EF4-FFF2-40B4-BE49-F238E27FC236}">
                <a16:creationId xmlns:a16="http://schemas.microsoft.com/office/drawing/2014/main" id="{4BE7429D-5402-4600-8753-FFA6C84ECB8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a:extLst>
              <a:ext uri="{FF2B5EF4-FFF2-40B4-BE49-F238E27FC236}">
                <a16:creationId xmlns:a16="http://schemas.microsoft.com/office/drawing/2014/main" id="{F890C7AD-F1B5-4234-91E7-98D9D38134E7}"/>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5" name="Picture 34" descr="Afbeeldingsresultaat voor denk logo politiek">
            <a:extLst>
              <a:ext uri="{FF2B5EF4-FFF2-40B4-BE49-F238E27FC236}">
                <a16:creationId xmlns:a16="http://schemas.microsoft.com/office/drawing/2014/main" id="{4902654C-C398-4899-AF7D-1DD73FCB99A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347E0F46-E6A0-4D3F-9EF5-21159226A902}"/>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7" name="Rectangle 106">
            <a:extLst>
              <a:ext uri="{FF2B5EF4-FFF2-40B4-BE49-F238E27FC236}">
                <a16:creationId xmlns:a16="http://schemas.microsoft.com/office/drawing/2014/main" id="{B6CE5326-195B-48FD-BEEC-5D5E6553E99E}"/>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8" name="Picture 10" descr="Afbeeldingsresultaat voor D66 Logo">
            <a:extLst>
              <a:ext uri="{FF2B5EF4-FFF2-40B4-BE49-F238E27FC236}">
                <a16:creationId xmlns:a16="http://schemas.microsoft.com/office/drawing/2014/main" id="{18925551-7CD6-4BA6-954E-A777DACA30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Logo, company name&#10;&#10;Description automatically generated">
            <a:extLst>
              <a:ext uri="{FF2B5EF4-FFF2-40B4-BE49-F238E27FC236}">
                <a16:creationId xmlns:a16="http://schemas.microsoft.com/office/drawing/2014/main" id="{CC472413-A06B-48C7-B7E1-8D3921DF774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0" name="Picture 109" descr="A picture containing text, clipart&#10;&#10;Description automatically generated">
            <a:extLst>
              <a:ext uri="{FF2B5EF4-FFF2-40B4-BE49-F238E27FC236}">
                <a16:creationId xmlns:a16="http://schemas.microsoft.com/office/drawing/2014/main" id="{408ACD8B-C5DC-499C-B74A-C1E452B773F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1" name="Picture 110" descr="Logo, company name&#10;&#10;Description automatically generated">
            <a:extLst>
              <a:ext uri="{FF2B5EF4-FFF2-40B4-BE49-F238E27FC236}">
                <a16:creationId xmlns:a16="http://schemas.microsoft.com/office/drawing/2014/main" id="{AE9406CD-7C08-43C4-886E-2A693CCE8D22}"/>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2" name="Rectangle 111">
            <a:extLst>
              <a:ext uri="{FF2B5EF4-FFF2-40B4-BE49-F238E27FC236}">
                <a16:creationId xmlns:a16="http://schemas.microsoft.com/office/drawing/2014/main" id="{101A016F-08D9-401E-B28E-FA80BD7055E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3" name="Rectangle 112">
            <a:extLst>
              <a:ext uri="{FF2B5EF4-FFF2-40B4-BE49-F238E27FC236}">
                <a16:creationId xmlns:a16="http://schemas.microsoft.com/office/drawing/2014/main" id="{950EA7B6-C767-48BA-9FF6-DF41E70675A5}"/>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2ED991B5-F805-491B-8F90-AF8F140A52B9}"/>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F973A9CB-BE06-4BF6-BB8B-19587765E98A}"/>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C1346EF7-A5D8-4A9E-B85C-1E3B9D444228}"/>
              </a:ext>
            </a:extLst>
          </p:cNvPr>
          <p:cNvSpPr>
            <a:spLocks noGrp="1"/>
          </p:cNvSpPr>
          <p:nvPr>
            <p:ph type="body" sz="quarter" idx="20"/>
          </p:nvPr>
        </p:nvSpPr>
        <p:spPr/>
        <p:txBody>
          <a:bodyPr/>
          <a:lstStyle/>
          <a:p>
            <a:endParaRPr lang="nl-NL"/>
          </a:p>
        </p:txBody>
      </p:sp>
      <p:sp>
        <p:nvSpPr>
          <p:cNvPr id="60" name="Text Placeholder 15">
            <a:extLst>
              <a:ext uri="{FF2B5EF4-FFF2-40B4-BE49-F238E27FC236}">
                <a16:creationId xmlns:a16="http://schemas.microsoft.com/office/drawing/2014/main" id="{B0F6DED3-048C-4810-895F-9AA142D7A7B6}"/>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119" name="Rectangle: Rounded Corners 118">
            <a:extLst>
              <a:ext uri="{FF2B5EF4-FFF2-40B4-BE49-F238E27FC236}">
                <a16:creationId xmlns:a16="http://schemas.microsoft.com/office/drawing/2014/main" id="{E4CB581D-68F9-4844-ACB7-B54340C15A12}"/>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14377"/>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014377"/>
                </a:solidFill>
              </a:rPr>
              <a:t>11%</a:t>
            </a:r>
            <a:endParaRPr kumimoji="0" lang="nl-NL" sz="1050" b="1" i="0" u="none" strike="noStrike" kern="1200" cap="none" spc="0" normalizeH="0" baseline="0" noProof="0" dirty="0">
              <a:ln>
                <a:noFill/>
              </a:ln>
              <a:solidFill>
                <a:srgbClr val="014377"/>
              </a:solidFill>
              <a:effectLst/>
              <a:uLnTx/>
              <a:uFillTx/>
              <a:latin typeface="Corbel" panose="020B0503020204020204" pitchFamily="34" charset="0"/>
              <a:ea typeface="+mn-ea"/>
              <a:cs typeface="+mn-cs"/>
            </a:endParaRPr>
          </a:p>
        </p:txBody>
      </p:sp>
      <p:sp>
        <p:nvSpPr>
          <p:cNvPr id="120" name="Rectangle: Rounded Corners 119">
            <a:extLst>
              <a:ext uri="{FF2B5EF4-FFF2-40B4-BE49-F238E27FC236}">
                <a16:creationId xmlns:a16="http://schemas.microsoft.com/office/drawing/2014/main" id="{F0A03875-DE5C-404D-8E15-C4AB2E4348ED}"/>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14377"/>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014377"/>
                </a:solidFill>
              </a:rPr>
              <a:t>-2%</a:t>
            </a:r>
            <a:endParaRPr kumimoji="0" lang="nl-NL" sz="1050" b="1" i="0" u="none" strike="noStrike" kern="1200" cap="none" spc="0" normalizeH="0" baseline="0" noProof="0" dirty="0">
              <a:ln>
                <a:noFill/>
              </a:ln>
              <a:solidFill>
                <a:srgbClr val="014377"/>
              </a:solidFill>
              <a:effectLst/>
              <a:uLnTx/>
              <a:uFillTx/>
              <a:latin typeface="Corbel" panose="020B0503020204020204" pitchFamily="34" charset="0"/>
              <a:ea typeface="+mn-ea"/>
              <a:cs typeface="+mn-cs"/>
            </a:endParaRPr>
          </a:p>
        </p:txBody>
      </p:sp>
      <p:sp>
        <p:nvSpPr>
          <p:cNvPr id="121" name="Rectangle: Rounded Corners 120">
            <a:extLst>
              <a:ext uri="{FF2B5EF4-FFF2-40B4-BE49-F238E27FC236}">
                <a16:creationId xmlns:a16="http://schemas.microsoft.com/office/drawing/2014/main" id="{03F8957C-DFBC-45FB-9E1D-51B5D922B7D1}"/>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14377"/>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014377"/>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014377"/>
              </a:solidFill>
            </a:endParaRPr>
          </a:p>
          <a:p>
            <a:pPr marL="0" indent="0" algn="ctr">
              <a:buClr>
                <a:schemeClr val="tx2"/>
              </a:buClr>
              <a:buNone/>
            </a:pPr>
            <a:endParaRPr kumimoji="0" lang="nl-NL" sz="1200" b="1" i="0" u="none" strike="noStrike" kern="1200" cap="none" spc="0" normalizeH="0" baseline="0" noProof="0" dirty="0">
              <a:ln>
                <a:noFill/>
              </a:ln>
              <a:solidFill>
                <a:srgbClr val="014377"/>
              </a:solidFill>
              <a:effectLst/>
              <a:uLnTx/>
              <a:uFillTx/>
              <a:latin typeface="Corbel" panose="020B0503020204020204" pitchFamily="34" charset="0"/>
              <a:ea typeface="+mn-ea"/>
              <a:cs typeface="+mn-cs"/>
            </a:endParaRPr>
          </a:p>
        </p:txBody>
      </p:sp>
      <p:sp>
        <p:nvSpPr>
          <p:cNvPr id="122" name="Rectangle: Rounded Corners 121">
            <a:extLst>
              <a:ext uri="{FF2B5EF4-FFF2-40B4-BE49-F238E27FC236}">
                <a16:creationId xmlns:a16="http://schemas.microsoft.com/office/drawing/2014/main" id="{A1466DBE-1DA8-4234-935F-D664BFADB879}"/>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14377"/>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014377"/>
              </a:solidFill>
              <a:effectLst/>
              <a:uLnTx/>
              <a:uFillTx/>
              <a:latin typeface="Corbel" panose="020B0503020204020204" pitchFamily="34" charset="0"/>
              <a:ea typeface="+mn-ea"/>
              <a:cs typeface="+mn-cs"/>
            </a:endParaRPr>
          </a:p>
        </p:txBody>
      </p:sp>
      <p:graphicFrame>
        <p:nvGraphicFramePr>
          <p:cNvPr id="123" name="Table 5">
            <a:extLst>
              <a:ext uri="{FF2B5EF4-FFF2-40B4-BE49-F238E27FC236}">
                <a16:creationId xmlns:a16="http://schemas.microsoft.com/office/drawing/2014/main" id="{8DF3F26E-1BDB-4174-8A93-5B4B4F7DEECF}"/>
              </a:ext>
            </a:extLst>
          </p:cNvPr>
          <p:cNvGraphicFramePr>
            <a:graphicFrameLocks noGrp="1"/>
          </p:cNvGraphicFramePr>
          <p:nvPr>
            <p:extLst>
              <p:ext uri="{D42A27DB-BD31-4B8C-83A1-F6EECF244321}">
                <p14:modId xmlns:p14="http://schemas.microsoft.com/office/powerpoint/2010/main" val="3753845193"/>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014377"/>
                          </a:solidFill>
                          <a:effectLst/>
                          <a:latin typeface="Calibri" panose="020F0502020204030204" pitchFamily="34" charset="0"/>
                        </a:rPr>
                        <a:t>Urk</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14377"/>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dirty="0">
                          <a:solidFill>
                            <a:srgbClr val="014377"/>
                          </a:solidFill>
                          <a:effectLst/>
                          <a:latin typeface="Calibri" panose="020F0502020204030204" pitchFamily="34" charset="0"/>
                        </a:rPr>
                        <a:t>Edam-</a:t>
                      </a:r>
                      <a:r>
                        <a:rPr lang="en-GB" sz="1100" b="0" i="0" u="none" strike="noStrike" dirty="0" err="1">
                          <a:solidFill>
                            <a:srgbClr val="014377"/>
                          </a:solidFill>
                          <a:effectLst/>
                          <a:latin typeface="Calibri" panose="020F0502020204030204" pitchFamily="34" charset="0"/>
                        </a:rPr>
                        <a:t>Volendam</a:t>
                      </a:r>
                      <a:endParaRPr lang="en-GB" sz="1100" b="0" i="0" u="none" strike="noStrike" dirty="0">
                        <a:solidFill>
                          <a:srgbClr val="014377"/>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14377"/>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dirty="0">
                          <a:solidFill>
                            <a:srgbClr val="014377"/>
                          </a:solidFill>
                          <a:effectLst/>
                          <a:latin typeface="Calibri" panose="020F0502020204030204" pitchFamily="34" charset="0"/>
                        </a:rPr>
                        <a:t>De </a:t>
                      </a:r>
                      <a:r>
                        <a:rPr lang="en-GB" sz="1100" b="0" i="0" u="none" strike="noStrike" dirty="0" err="1">
                          <a:solidFill>
                            <a:srgbClr val="014377"/>
                          </a:solidFill>
                          <a:effectLst/>
                          <a:latin typeface="Calibri" panose="020F0502020204030204" pitchFamily="34" charset="0"/>
                        </a:rPr>
                        <a:t>Wolden</a:t>
                      </a:r>
                      <a:endParaRPr lang="en-GB" sz="1100" b="0" i="0" u="none" strike="noStrike" dirty="0">
                        <a:solidFill>
                          <a:srgbClr val="014377"/>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014377"/>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dirty="0">
                          <a:solidFill>
                            <a:srgbClr val="014377"/>
                          </a:solidFill>
                          <a:effectLst/>
                          <a:latin typeface="Calibri" panose="020F0502020204030204" pitchFamily="34" charset="0"/>
                        </a:rPr>
                        <a:t>Bunschoten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014377"/>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dirty="0">
                          <a:solidFill>
                            <a:srgbClr val="014377"/>
                          </a:solidFill>
                          <a:effectLst/>
                          <a:latin typeface="Calibri" panose="020F0502020204030204" pitchFamily="34" charset="0"/>
                        </a:rPr>
                        <a:t>Hoogeveen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014377"/>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endParaRPr lang="en-GB" sz="1100" b="0" i="0" u="none" strike="noStrike" dirty="0">
                        <a:solidFill>
                          <a:srgbClr val="014377"/>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014377"/>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124" name="Table 5">
            <a:extLst>
              <a:ext uri="{FF2B5EF4-FFF2-40B4-BE49-F238E27FC236}">
                <a16:creationId xmlns:a16="http://schemas.microsoft.com/office/drawing/2014/main" id="{C74FD49A-7AC2-4AF6-8727-32230846C3EF}"/>
              </a:ext>
            </a:extLst>
          </p:cNvPr>
          <p:cNvGraphicFramePr>
            <a:graphicFrameLocks noGrp="1"/>
          </p:cNvGraphicFramePr>
          <p:nvPr>
            <p:extLst>
              <p:ext uri="{D42A27DB-BD31-4B8C-83A1-F6EECF244321}">
                <p14:modId xmlns:p14="http://schemas.microsoft.com/office/powerpoint/2010/main" val="3915190265"/>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014377"/>
                          </a:solidFill>
                          <a:effectLst/>
                          <a:latin typeface="Calibri" panose="020F0502020204030204" pitchFamily="34" charset="0"/>
                        </a:rPr>
                        <a:t>Rucphen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14377"/>
                          </a:solidFill>
                          <a:effectLst/>
                          <a:latin typeface="Calibri" panose="020F0502020204030204" pitchFamily="34" charset="0"/>
                        </a:rPr>
                        <a:t>-8%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dirty="0">
                          <a:solidFill>
                            <a:srgbClr val="014377"/>
                          </a:solidFill>
                          <a:effectLst/>
                          <a:latin typeface="Calibri" panose="020F0502020204030204" pitchFamily="34" charset="0"/>
                        </a:rPr>
                        <a:t>Nissewaard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14377"/>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a:solidFill>
                            <a:srgbClr val="014377"/>
                          </a:solidFill>
                          <a:effectLst/>
                          <a:latin typeface="Calibri" panose="020F0502020204030204" pitchFamily="34" charset="0"/>
                        </a:rPr>
                        <a:t>Schiedam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14377"/>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a:solidFill>
                            <a:srgbClr val="014377"/>
                          </a:solidFill>
                          <a:effectLst/>
                          <a:latin typeface="Calibri" panose="020F0502020204030204" pitchFamily="34" charset="0"/>
                        </a:rPr>
                        <a:t>Nissewaard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14377"/>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014377"/>
                          </a:solidFill>
                          <a:effectLst/>
                          <a:latin typeface="Calibri" panose="020F0502020204030204" pitchFamily="34" charset="0"/>
                        </a:rPr>
                        <a:t>Rotterdam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14377"/>
                          </a:solidFill>
                          <a:effectLst/>
                          <a:latin typeface="Calibri" panose="020F0502020204030204" pitchFamily="34" charset="0"/>
                        </a:rPr>
                        <a:t>-5%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a:solidFill>
                            <a:srgbClr val="014377"/>
                          </a:solidFill>
                          <a:effectLst/>
                          <a:latin typeface="Calibri" panose="020F0502020204030204" pitchFamily="34" charset="0"/>
                        </a:rPr>
                        <a:t>Dordrecht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014377"/>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25" name="Group 124">
            <a:extLst>
              <a:ext uri="{FF2B5EF4-FFF2-40B4-BE49-F238E27FC236}">
                <a16:creationId xmlns:a16="http://schemas.microsoft.com/office/drawing/2014/main" id="{CC96BBAB-8ACE-4B1D-8F7D-5AF308908B2E}"/>
              </a:ext>
            </a:extLst>
          </p:cNvPr>
          <p:cNvGrpSpPr/>
          <p:nvPr/>
        </p:nvGrpSpPr>
        <p:grpSpPr>
          <a:xfrm>
            <a:off x="5000625" y="908125"/>
            <a:ext cx="3524249" cy="1342886"/>
            <a:chOff x="-3136707" y="3890533"/>
            <a:chExt cx="3349085" cy="1260000"/>
          </a:xfrm>
          <a:solidFill>
            <a:schemeClr val="bg1"/>
          </a:solidFill>
        </p:grpSpPr>
        <p:sp>
          <p:nvSpPr>
            <p:cNvPr id="126" name="Rectangle: Rounded Corners 125">
              <a:extLst>
                <a:ext uri="{FF2B5EF4-FFF2-40B4-BE49-F238E27FC236}">
                  <a16:creationId xmlns:a16="http://schemas.microsoft.com/office/drawing/2014/main" id="{3B415805-C33A-4CDD-83D7-197205153299}"/>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27" name="Rectangle: Rounded Corners 126">
              <a:extLst>
                <a:ext uri="{FF2B5EF4-FFF2-40B4-BE49-F238E27FC236}">
                  <a16:creationId xmlns:a16="http://schemas.microsoft.com/office/drawing/2014/main" id="{99B3BB24-3565-4804-8C20-7E35F48F648B}"/>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28" name="Rectangle: Rounded Corners 127">
              <a:extLst>
                <a:ext uri="{FF2B5EF4-FFF2-40B4-BE49-F238E27FC236}">
                  <a16:creationId xmlns:a16="http://schemas.microsoft.com/office/drawing/2014/main" id="{DA3AA384-158A-4CF4-B6F7-533439078324}"/>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29" name="Rectangle: Rounded Corners 128">
              <a:extLst>
                <a:ext uri="{FF2B5EF4-FFF2-40B4-BE49-F238E27FC236}">
                  <a16:creationId xmlns:a16="http://schemas.microsoft.com/office/drawing/2014/main" id="{B89B0418-DE08-43E7-8A9F-11F28F09DCAC}"/>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30" name="Rectangle: Rounded Corners 129">
              <a:extLst>
                <a:ext uri="{FF2B5EF4-FFF2-40B4-BE49-F238E27FC236}">
                  <a16:creationId xmlns:a16="http://schemas.microsoft.com/office/drawing/2014/main" id="{7C8500CD-6AD0-4EC1-9993-7C6570971DCB}"/>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31" name="Rectangle: Rounded Corners 130">
              <a:extLst>
                <a:ext uri="{FF2B5EF4-FFF2-40B4-BE49-F238E27FC236}">
                  <a16:creationId xmlns:a16="http://schemas.microsoft.com/office/drawing/2014/main" id="{62AE1E72-D77F-477C-B8FF-D301C9E9D2E7}"/>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32" name="Rectangle: Rounded Corners 131">
              <a:extLst>
                <a:ext uri="{FF2B5EF4-FFF2-40B4-BE49-F238E27FC236}">
                  <a16:creationId xmlns:a16="http://schemas.microsoft.com/office/drawing/2014/main" id="{5983A7A6-573E-429E-84C8-9E8E05C6EF00}"/>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33" name="Rectangle: Rounded Corners 132">
              <a:extLst>
                <a:ext uri="{FF2B5EF4-FFF2-40B4-BE49-F238E27FC236}">
                  <a16:creationId xmlns:a16="http://schemas.microsoft.com/office/drawing/2014/main" id="{BC9886AB-AA9B-4B5E-9768-44D858EB9B44}"/>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288793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694660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p:blipFill>
        <p:spPr bwMode="auto">
          <a:xfrm flipH="1">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68" name="Chart 67">
            <a:extLst>
              <a:ext uri="{FF2B5EF4-FFF2-40B4-BE49-F238E27FC236}">
                <a16:creationId xmlns:a16="http://schemas.microsoft.com/office/drawing/2014/main" id="{2B81C7BA-AB59-4598-B0FE-3F8831312A05}"/>
              </a:ext>
            </a:extLst>
          </p:cNvPr>
          <p:cNvGraphicFramePr/>
          <p:nvPr>
            <p:custDataLst>
              <p:tags r:id="rId2"/>
            </p:custDataLst>
            <p:extLst>
              <p:ext uri="{D42A27DB-BD31-4B8C-83A1-F6EECF244321}">
                <p14:modId xmlns:p14="http://schemas.microsoft.com/office/powerpoint/2010/main" val="1712041056"/>
              </p:ext>
            </p:extLst>
          </p:nvPr>
        </p:nvGraphicFramePr>
        <p:xfrm>
          <a:off x="4770438" y="2508250"/>
          <a:ext cx="39862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4" name="Picture 2" descr="Afbeeldingsresultaat voor cda logo">
            <a:extLst>
              <a:ext uri="{FF2B5EF4-FFF2-40B4-BE49-F238E27FC236}">
                <a16:creationId xmlns:a16="http://schemas.microsoft.com/office/drawing/2014/main" id="{E4166EC0-9535-4CF1-AC79-E4F0DCA156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6186" y="936144"/>
            <a:ext cx="1227600" cy="12267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 name="Chart 69">
            <a:extLst>
              <a:ext uri="{FF2B5EF4-FFF2-40B4-BE49-F238E27FC236}">
                <a16:creationId xmlns:a16="http://schemas.microsoft.com/office/drawing/2014/main" id="{CA869F0E-48A0-4D78-999D-44090273EA83}"/>
              </a:ext>
            </a:extLst>
          </p:cNvPr>
          <p:cNvGraphicFramePr/>
          <p:nvPr>
            <p:custDataLst>
              <p:tags r:id="rId3"/>
            </p:custDataLst>
            <p:extLst>
              <p:ext uri="{D42A27DB-BD31-4B8C-83A1-F6EECF244321}">
                <p14:modId xmlns:p14="http://schemas.microsoft.com/office/powerpoint/2010/main" val="2576019408"/>
              </p:ext>
            </p:extLst>
          </p:nvPr>
        </p:nvGraphicFramePr>
        <p:xfrm>
          <a:off x="4770438" y="4619625"/>
          <a:ext cx="3986212" cy="854075"/>
        </p:xfrm>
        <a:graphic>
          <a:graphicData uri="http://schemas.openxmlformats.org/drawingml/2006/chart">
            <c:chart xmlns:c="http://schemas.openxmlformats.org/drawingml/2006/chart" xmlns:r="http://schemas.openxmlformats.org/officeDocument/2006/relationships" r:id="rId11"/>
          </a:graphicData>
        </a:graphic>
      </p:graphicFrame>
      <p:pic>
        <p:nvPicPr>
          <p:cNvPr id="81" name="Picture 80">
            <a:extLst>
              <a:ext uri="{FF2B5EF4-FFF2-40B4-BE49-F238E27FC236}">
                <a16:creationId xmlns:a16="http://schemas.microsoft.com/office/drawing/2014/main" id="{82699EE8-1920-4DCD-955B-438D2EFAFA62}"/>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82" name="Rectangle 81">
            <a:extLst>
              <a:ext uri="{FF2B5EF4-FFF2-40B4-BE49-F238E27FC236}">
                <a16:creationId xmlns:a16="http://schemas.microsoft.com/office/drawing/2014/main" id="{D7C99F78-1BC2-4878-9EBD-1D051F33E5A5}"/>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3" name="Picture 2" descr="Afbeeldingsresultaat voor cda logo">
            <a:extLst>
              <a:ext uri="{FF2B5EF4-FFF2-40B4-BE49-F238E27FC236}">
                <a16:creationId xmlns:a16="http://schemas.microsoft.com/office/drawing/2014/main" id="{30380333-3890-4085-A073-E9290B6FDA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0CA03E01-2DC8-4368-88F8-EC360FEF2181}"/>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5" name="Picture 6" descr="Afbeeldingsresultaat voor pvv logo kleur">
            <a:extLst>
              <a:ext uri="{FF2B5EF4-FFF2-40B4-BE49-F238E27FC236}">
                <a16:creationId xmlns:a16="http://schemas.microsoft.com/office/drawing/2014/main" id="{BFA3DCB8-C172-40A4-87FC-940CFAB4DF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E1F234C5-31A5-4518-A267-31D1D85484FC}"/>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7" name="Rectangle 86">
            <a:extLst>
              <a:ext uri="{FF2B5EF4-FFF2-40B4-BE49-F238E27FC236}">
                <a16:creationId xmlns:a16="http://schemas.microsoft.com/office/drawing/2014/main" id="{09E4FB82-5C8D-4885-9D41-30E767935938}"/>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8" name="Picture 22" descr="Afbeeldingsresultaat voor forum voor democratie logo">
            <a:extLst>
              <a:ext uri="{FF2B5EF4-FFF2-40B4-BE49-F238E27FC236}">
                <a16:creationId xmlns:a16="http://schemas.microsoft.com/office/drawing/2014/main" id="{657ACB0A-C47F-488C-B816-78382F5551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4" descr="Afbeeldingsresultaat voor sgp">
            <a:extLst>
              <a:ext uri="{FF2B5EF4-FFF2-40B4-BE49-F238E27FC236}">
                <a16:creationId xmlns:a16="http://schemas.microsoft.com/office/drawing/2014/main" id="{82072FD8-DCA1-4BAE-9191-B387F8E85F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465D5483-E9F4-4FFD-909E-CA04D62B22DE}"/>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1" name="Rectangle 90">
            <a:extLst>
              <a:ext uri="{FF2B5EF4-FFF2-40B4-BE49-F238E27FC236}">
                <a16:creationId xmlns:a16="http://schemas.microsoft.com/office/drawing/2014/main" id="{04ED404E-D37F-4D78-9495-3D6AAE1D247A}"/>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2" name="Rectangle 91">
            <a:extLst>
              <a:ext uri="{FF2B5EF4-FFF2-40B4-BE49-F238E27FC236}">
                <a16:creationId xmlns:a16="http://schemas.microsoft.com/office/drawing/2014/main" id="{1F5CD827-8856-48FA-AAA3-5D8D4C682E5D}"/>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3" name="Rectangle 92">
            <a:extLst>
              <a:ext uri="{FF2B5EF4-FFF2-40B4-BE49-F238E27FC236}">
                <a16:creationId xmlns:a16="http://schemas.microsoft.com/office/drawing/2014/main" id="{E7B48AAA-E3B8-4F0C-A83B-4F3376998607}"/>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4" name="Picture 12" descr="Afbeeldingsresultaat voor SP Logo">
            <a:extLst>
              <a:ext uri="{FF2B5EF4-FFF2-40B4-BE49-F238E27FC236}">
                <a16:creationId xmlns:a16="http://schemas.microsoft.com/office/drawing/2014/main" id="{96A22F13-CA86-456E-AB7A-89E45199DAC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4" descr="Afbeeldingsresultaat voor groen links">
            <a:extLst>
              <a:ext uri="{FF2B5EF4-FFF2-40B4-BE49-F238E27FC236}">
                <a16:creationId xmlns:a16="http://schemas.microsoft.com/office/drawing/2014/main" id="{29955FB5-CE0D-4C91-8D46-9687BF846B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0" descr="Afbeeldingsresultaat voor partij voor de dieren">
            <a:extLst>
              <a:ext uri="{FF2B5EF4-FFF2-40B4-BE49-F238E27FC236}">
                <a16:creationId xmlns:a16="http://schemas.microsoft.com/office/drawing/2014/main" id="{EF897A1D-6076-4A74-8CF3-0FF18AD3FD0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32367249-38B0-4F16-80EF-D87B4546C86A}"/>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8" name="TextBox 97">
            <a:extLst>
              <a:ext uri="{FF2B5EF4-FFF2-40B4-BE49-F238E27FC236}">
                <a16:creationId xmlns:a16="http://schemas.microsoft.com/office/drawing/2014/main" id="{10FB17CB-3931-4946-8545-9E7919745027}"/>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9" name="Picture 8" descr="Afbeeldingsresultaat voor pvda logo kleur">
            <a:extLst>
              <a:ext uri="{FF2B5EF4-FFF2-40B4-BE49-F238E27FC236}">
                <a16:creationId xmlns:a16="http://schemas.microsoft.com/office/drawing/2014/main" id="{3836BFA2-EC5D-4F12-AFC2-939F4572194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D3BC378A-B453-4156-BF41-1814CD829CFA}"/>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1" name="Rectangle 100">
            <a:extLst>
              <a:ext uri="{FF2B5EF4-FFF2-40B4-BE49-F238E27FC236}">
                <a16:creationId xmlns:a16="http://schemas.microsoft.com/office/drawing/2014/main" id="{FE9D5EBE-6E8F-4133-A5DE-4BD16C11CC50}"/>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 name="Picture 16" descr="Afbeeldingsresultaat voor Christen unie">
            <a:extLst>
              <a:ext uri="{FF2B5EF4-FFF2-40B4-BE49-F238E27FC236}">
                <a16:creationId xmlns:a16="http://schemas.microsoft.com/office/drawing/2014/main" id="{0F33B6A5-8054-4B9F-BE66-2FD7F6D45F1A}"/>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6" descr="Afbeeldingsresultaat voor 50 plus">
            <a:extLst>
              <a:ext uri="{FF2B5EF4-FFF2-40B4-BE49-F238E27FC236}">
                <a16:creationId xmlns:a16="http://schemas.microsoft.com/office/drawing/2014/main" id="{E12130E1-B20F-433E-8F23-0260AE35899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a:extLst>
              <a:ext uri="{FF2B5EF4-FFF2-40B4-BE49-F238E27FC236}">
                <a16:creationId xmlns:a16="http://schemas.microsoft.com/office/drawing/2014/main" id="{EDBE0AFE-5ACF-40FA-B7DD-8E552216548B}"/>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5" name="Picture 34" descr="Afbeeldingsresultaat voor denk logo politiek">
            <a:extLst>
              <a:ext uri="{FF2B5EF4-FFF2-40B4-BE49-F238E27FC236}">
                <a16:creationId xmlns:a16="http://schemas.microsoft.com/office/drawing/2014/main" id="{03B10A1E-B4B7-4053-A935-785F8A7A225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4731B95C-B88B-4CB7-B29C-CA6255996767}"/>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7" name="Rectangle 106">
            <a:extLst>
              <a:ext uri="{FF2B5EF4-FFF2-40B4-BE49-F238E27FC236}">
                <a16:creationId xmlns:a16="http://schemas.microsoft.com/office/drawing/2014/main" id="{8795EA67-FDB5-4123-A967-B53914104DF0}"/>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8" name="Picture 10" descr="Afbeeldingsresultaat voor D66 Logo">
            <a:extLst>
              <a:ext uri="{FF2B5EF4-FFF2-40B4-BE49-F238E27FC236}">
                <a16:creationId xmlns:a16="http://schemas.microsoft.com/office/drawing/2014/main" id="{F2B6EE84-6DA5-4B5E-A923-8EBE9999775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Logo, company name&#10;&#10;Description automatically generated">
            <a:extLst>
              <a:ext uri="{FF2B5EF4-FFF2-40B4-BE49-F238E27FC236}">
                <a16:creationId xmlns:a16="http://schemas.microsoft.com/office/drawing/2014/main" id="{119B6CF9-3B8E-4779-A116-5D701067F3D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0" name="Picture 109" descr="A picture containing text, clipart&#10;&#10;Description automatically generated">
            <a:extLst>
              <a:ext uri="{FF2B5EF4-FFF2-40B4-BE49-F238E27FC236}">
                <a16:creationId xmlns:a16="http://schemas.microsoft.com/office/drawing/2014/main" id="{6EAA33AF-9109-426C-A556-A6A928F2A15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1" name="Picture 110" descr="Logo, company name&#10;&#10;Description automatically generated">
            <a:extLst>
              <a:ext uri="{FF2B5EF4-FFF2-40B4-BE49-F238E27FC236}">
                <a16:creationId xmlns:a16="http://schemas.microsoft.com/office/drawing/2014/main" id="{9E1FC788-5930-4AEE-9DC2-00FBB811044B}"/>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2" name="Rectangle 111">
            <a:extLst>
              <a:ext uri="{FF2B5EF4-FFF2-40B4-BE49-F238E27FC236}">
                <a16:creationId xmlns:a16="http://schemas.microsoft.com/office/drawing/2014/main" id="{8EDA5B15-DEC3-473D-A14F-B703545237FB}"/>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3" name="Rectangle 112">
            <a:extLst>
              <a:ext uri="{FF2B5EF4-FFF2-40B4-BE49-F238E27FC236}">
                <a16:creationId xmlns:a16="http://schemas.microsoft.com/office/drawing/2014/main" id="{AA0BE836-7AC8-4F57-9D84-0D5D73F7AB02}"/>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10FCD6B4-4ADB-4F98-A7F5-49B4ECBB15EF}"/>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9F35D4E0-21F0-4A38-9698-CADC92E1ED65}"/>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F22FE355-9FBC-46AE-AD15-0F5D83E3A3E9}"/>
              </a:ext>
            </a:extLst>
          </p:cNvPr>
          <p:cNvSpPr>
            <a:spLocks noGrp="1"/>
          </p:cNvSpPr>
          <p:nvPr>
            <p:ph type="body" sz="quarter" idx="20"/>
          </p:nvPr>
        </p:nvSpPr>
        <p:spPr/>
        <p:txBody>
          <a:bodyPr/>
          <a:lstStyle/>
          <a:p>
            <a:endParaRPr lang="nl-NL"/>
          </a:p>
        </p:txBody>
      </p:sp>
      <p:sp>
        <p:nvSpPr>
          <p:cNvPr id="60" name="Text Placeholder 15">
            <a:extLst>
              <a:ext uri="{FF2B5EF4-FFF2-40B4-BE49-F238E27FC236}">
                <a16:creationId xmlns:a16="http://schemas.microsoft.com/office/drawing/2014/main" id="{E542989B-96D3-456A-855E-10B69B1AD8F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119" name="Rectangle: Rounded Corners 118">
            <a:extLst>
              <a:ext uri="{FF2B5EF4-FFF2-40B4-BE49-F238E27FC236}">
                <a16:creationId xmlns:a16="http://schemas.microsoft.com/office/drawing/2014/main" id="{4834148B-0E05-486C-A120-EC2F25F31A1B}"/>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7B5F"/>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007B5F"/>
                </a:solidFill>
              </a:rPr>
              <a:t>10%</a:t>
            </a:r>
            <a:endParaRPr kumimoji="0" lang="nl-NL" sz="1050" b="1" i="0" u="none" strike="noStrike" kern="1200" cap="none" spc="0" normalizeH="0" baseline="0" noProof="0" dirty="0">
              <a:ln>
                <a:noFill/>
              </a:ln>
              <a:solidFill>
                <a:srgbClr val="007B5F"/>
              </a:solidFill>
              <a:effectLst/>
              <a:uLnTx/>
              <a:uFillTx/>
              <a:latin typeface="Corbel" panose="020B0503020204020204" pitchFamily="34" charset="0"/>
              <a:ea typeface="+mn-ea"/>
              <a:cs typeface="+mn-cs"/>
            </a:endParaRPr>
          </a:p>
        </p:txBody>
      </p:sp>
      <p:sp>
        <p:nvSpPr>
          <p:cNvPr id="120" name="Rectangle: Rounded Corners 119">
            <a:extLst>
              <a:ext uri="{FF2B5EF4-FFF2-40B4-BE49-F238E27FC236}">
                <a16:creationId xmlns:a16="http://schemas.microsoft.com/office/drawing/2014/main" id="{51751FBD-5639-4EA7-BEB0-7001CA624D03}"/>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7B5F"/>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007B5F"/>
                </a:solidFill>
              </a:rPr>
              <a:t>-3%</a:t>
            </a:r>
            <a:endParaRPr kumimoji="0" lang="nl-NL" sz="1050" b="1" i="0" u="none" strike="noStrike" kern="1200" cap="none" spc="0" normalizeH="0" baseline="0" noProof="0" dirty="0">
              <a:ln>
                <a:noFill/>
              </a:ln>
              <a:solidFill>
                <a:srgbClr val="007B5F"/>
              </a:solidFill>
              <a:effectLst/>
              <a:uLnTx/>
              <a:uFillTx/>
              <a:latin typeface="Corbel" panose="020B0503020204020204" pitchFamily="34" charset="0"/>
              <a:ea typeface="+mn-ea"/>
              <a:cs typeface="+mn-cs"/>
            </a:endParaRPr>
          </a:p>
        </p:txBody>
      </p:sp>
      <p:sp>
        <p:nvSpPr>
          <p:cNvPr id="121" name="Rectangle: Rounded Corners 120">
            <a:extLst>
              <a:ext uri="{FF2B5EF4-FFF2-40B4-BE49-F238E27FC236}">
                <a16:creationId xmlns:a16="http://schemas.microsoft.com/office/drawing/2014/main" id="{BE1BBA2F-1CDB-4BCB-B90D-CA63C95D798E}"/>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07B5F"/>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007B5F"/>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007B5F"/>
              </a:solidFill>
            </a:endParaRPr>
          </a:p>
          <a:p>
            <a:pPr marL="0" indent="0" algn="ctr">
              <a:buClr>
                <a:schemeClr val="tx2"/>
              </a:buClr>
              <a:buNone/>
            </a:pPr>
            <a:endParaRPr kumimoji="0" lang="nl-NL" sz="1200" b="1" i="0" u="none" strike="noStrike" kern="1200" cap="none" spc="0" normalizeH="0" baseline="0" noProof="0" dirty="0">
              <a:ln>
                <a:noFill/>
              </a:ln>
              <a:solidFill>
                <a:srgbClr val="007B5F"/>
              </a:solidFill>
              <a:effectLst/>
              <a:uLnTx/>
              <a:uFillTx/>
              <a:latin typeface="Corbel" panose="020B0503020204020204" pitchFamily="34" charset="0"/>
              <a:ea typeface="+mn-ea"/>
              <a:cs typeface="+mn-cs"/>
            </a:endParaRPr>
          </a:p>
        </p:txBody>
      </p:sp>
      <p:sp>
        <p:nvSpPr>
          <p:cNvPr id="122" name="Rectangle: Rounded Corners 121">
            <a:extLst>
              <a:ext uri="{FF2B5EF4-FFF2-40B4-BE49-F238E27FC236}">
                <a16:creationId xmlns:a16="http://schemas.microsoft.com/office/drawing/2014/main" id="{249A0B85-7D38-4982-8081-6867548C7E25}"/>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07B5F"/>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007B5F"/>
              </a:solidFill>
              <a:effectLst/>
              <a:uLnTx/>
              <a:uFillTx/>
              <a:latin typeface="Corbel" panose="020B0503020204020204" pitchFamily="34" charset="0"/>
              <a:ea typeface="+mn-ea"/>
              <a:cs typeface="+mn-cs"/>
            </a:endParaRPr>
          </a:p>
        </p:txBody>
      </p:sp>
      <p:graphicFrame>
        <p:nvGraphicFramePr>
          <p:cNvPr id="123" name="Table 5">
            <a:extLst>
              <a:ext uri="{FF2B5EF4-FFF2-40B4-BE49-F238E27FC236}">
                <a16:creationId xmlns:a16="http://schemas.microsoft.com/office/drawing/2014/main" id="{F5A4A504-AECA-43AC-B3C5-E88428E9A499}"/>
              </a:ext>
            </a:extLst>
          </p:cNvPr>
          <p:cNvGraphicFramePr>
            <a:graphicFrameLocks noGrp="1"/>
          </p:cNvGraphicFramePr>
          <p:nvPr>
            <p:extLst>
              <p:ext uri="{D42A27DB-BD31-4B8C-83A1-F6EECF244321}">
                <p14:modId xmlns:p14="http://schemas.microsoft.com/office/powerpoint/2010/main" val="1121833769"/>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007B5F"/>
                          </a:solidFill>
                          <a:effectLst/>
                          <a:latin typeface="Calibri" panose="020F0502020204030204" pitchFamily="34" charset="0"/>
                        </a:rPr>
                        <a:t>Schagen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7B5F"/>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1" u="none" strike="noStrike" dirty="0" err="1">
                          <a:solidFill>
                            <a:srgbClr val="007B5F"/>
                          </a:solidFill>
                          <a:effectLst/>
                          <a:latin typeface="Calibri" panose="020F0502020204030204" pitchFamily="34" charset="0"/>
                        </a:rPr>
                        <a:t>Geen</a:t>
                      </a:r>
                      <a:r>
                        <a:rPr lang="en-GB" sz="1100" b="0" i="1" u="none" strike="noStrike" dirty="0">
                          <a:solidFill>
                            <a:srgbClr val="007B5F"/>
                          </a:solidFill>
                          <a:effectLst/>
                          <a:latin typeface="Calibri" panose="020F0502020204030204" pitchFamily="34" charset="0"/>
                        </a:rPr>
                        <a:t> </a:t>
                      </a:r>
                      <a:r>
                        <a:rPr lang="en-GB" sz="1100" b="0" i="1" u="none" strike="noStrike" dirty="0" err="1">
                          <a:solidFill>
                            <a:srgbClr val="007B5F"/>
                          </a:solidFill>
                          <a:effectLst/>
                          <a:latin typeface="Calibri" panose="020F0502020204030204" pitchFamily="34" charset="0"/>
                        </a:rPr>
                        <a:t>andere</a:t>
                      </a:r>
                      <a:r>
                        <a:rPr lang="en-GB" sz="1100" b="0" i="1" u="none" strike="noStrike" dirty="0">
                          <a:solidFill>
                            <a:srgbClr val="007B5F"/>
                          </a:solidFill>
                          <a:effectLst/>
                          <a:latin typeface="Calibri" panose="020F0502020204030204" pitchFamily="34" charset="0"/>
                        </a:rPr>
                        <a:t> </a:t>
                      </a:r>
                      <a:r>
                        <a:rPr lang="en-GB" sz="1100" b="0" i="1" u="none" strike="noStrike" dirty="0" err="1">
                          <a:solidFill>
                            <a:srgbClr val="007B5F"/>
                          </a:solidFill>
                          <a:effectLst/>
                          <a:latin typeface="Calibri" panose="020F0502020204030204" pitchFamily="34" charset="0"/>
                        </a:rPr>
                        <a:t>stijgers</a:t>
                      </a:r>
                      <a:endParaRPr lang="en-GB" sz="1100" b="0" i="1" u="none" strike="noStrike" dirty="0">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endParaRPr lang="en-GB" sz="1100" b="0" i="0" u="none" strike="noStrike" dirty="0">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endParaRPr lang="en-GB" sz="1100" b="0" i="0" u="none" strike="noStrike" dirty="0">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endParaRPr lang="en-GB" sz="1100" b="0" i="0" u="none" strike="noStrike">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endParaRPr lang="en-GB" sz="1100" b="0" i="0" u="none" strike="noStrike">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007B5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124" name="Table 5">
            <a:extLst>
              <a:ext uri="{FF2B5EF4-FFF2-40B4-BE49-F238E27FC236}">
                <a16:creationId xmlns:a16="http://schemas.microsoft.com/office/drawing/2014/main" id="{5D0F2355-3246-4B0C-A419-6447769C481C}"/>
              </a:ext>
            </a:extLst>
          </p:cNvPr>
          <p:cNvGraphicFramePr>
            <a:graphicFrameLocks noGrp="1"/>
          </p:cNvGraphicFramePr>
          <p:nvPr>
            <p:extLst>
              <p:ext uri="{D42A27DB-BD31-4B8C-83A1-F6EECF244321}">
                <p14:modId xmlns:p14="http://schemas.microsoft.com/office/powerpoint/2010/main" val="1801521682"/>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007B5F"/>
                          </a:solidFill>
                          <a:effectLst/>
                          <a:latin typeface="Calibri" panose="020F0502020204030204" pitchFamily="34" charset="0"/>
                        </a:rPr>
                        <a:t>Ommen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7B5F"/>
                          </a:solidFill>
                          <a:effectLst/>
                          <a:latin typeface="Calibri" panose="020F0502020204030204" pitchFamily="34" charset="0"/>
                        </a:rPr>
                        <a:t>-11%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a:solidFill>
                            <a:srgbClr val="007B5F"/>
                          </a:solidFill>
                          <a:effectLst/>
                          <a:latin typeface="Calibri" panose="020F0502020204030204" pitchFamily="34" charset="0"/>
                        </a:rPr>
                        <a:t>Dalfsen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7B5F"/>
                          </a:solidFill>
                          <a:effectLst/>
                          <a:latin typeface="Calibri" panose="020F0502020204030204" pitchFamily="34" charset="0"/>
                        </a:rPr>
                        <a:t>-11%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a:solidFill>
                            <a:srgbClr val="007B5F"/>
                          </a:solidFill>
                          <a:effectLst/>
                          <a:latin typeface="Calibri" panose="020F0502020204030204" pitchFamily="34" charset="0"/>
                        </a:rPr>
                        <a:t>Raalte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7B5F"/>
                          </a:solidFill>
                          <a:effectLst/>
                          <a:latin typeface="Calibri" panose="020F0502020204030204" pitchFamily="34" charset="0"/>
                        </a:rPr>
                        <a:t>-9%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a:solidFill>
                            <a:srgbClr val="007B5F"/>
                          </a:solidFill>
                          <a:effectLst/>
                          <a:latin typeface="Calibri" panose="020F0502020204030204" pitchFamily="34" charset="0"/>
                        </a:rPr>
                        <a:t>Súdwest-Fryslân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7B5F"/>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007B5F"/>
                          </a:solidFill>
                          <a:effectLst/>
                          <a:latin typeface="Calibri" panose="020F0502020204030204" pitchFamily="34" charset="0"/>
                        </a:rPr>
                        <a:t>Westland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7B5F"/>
                          </a:solidFill>
                          <a:effectLst/>
                          <a:latin typeface="Calibri" panose="020F0502020204030204" pitchFamily="34" charset="0"/>
                        </a:rPr>
                        <a:t>-5%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a:solidFill>
                            <a:srgbClr val="007B5F"/>
                          </a:solidFill>
                          <a:effectLst/>
                          <a:latin typeface="Calibri" panose="020F0502020204030204" pitchFamily="34" charset="0"/>
                        </a:rPr>
                        <a:t>Meierijstad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007B5F"/>
                          </a:solidFill>
                          <a:effectLst/>
                          <a:latin typeface="Calibri" panose="020F0502020204030204" pitchFamily="34" charset="0"/>
                        </a:rPr>
                        <a:t>-5%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25" name="Group 124">
            <a:extLst>
              <a:ext uri="{FF2B5EF4-FFF2-40B4-BE49-F238E27FC236}">
                <a16:creationId xmlns:a16="http://schemas.microsoft.com/office/drawing/2014/main" id="{D8DF43F2-CC4F-4924-BDEE-DC188F7BD2E9}"/>
              </a:ext>
            </a:extLst>
          </p:cNvPr>
          <p:cNvGrpSpPr/>
          <p:nvPr/>
        </p:nvGrpSpPr>
        <p:grpSpPr>
          <a:xfrm>
            <a:off x="5000625" y="908125"/>
            <a:ext cx="3524249" cy="1342886"/>
            <a:chOff x="-3136707" y="3890533"/>
            <a:chExt cx="3349085" cy="1260000"/>
          </a:xfrm>
          <a:solidFill>
            <a:schemeClr val="bg1"/>
          </a:solidFill>
        </p:grpSpPr>
        <p:sp>
          <p:nvSpPr>
            <p:cNvPr id="126" name="Rectangle: Rounded Corners 125">
              <a:extLst>
                <a:ext uri="{FF2B5EF4-FFF2-40B4-BE49-F238E27FC236}">
                  <a16:creationId xmlns:a16="http://schemas.microsoft.com/office/drawing/2014/main" id="{68401A15-6BD0-48D8-8A82-49E351200DBE}"/>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27" name="Rectangle: Rounded Corners 126">
              <a:extLst>
                <a:ext uri="{FF2B5EF4-FFF2-40B4-BE49-F238E27FC236}">
                  <a16:creationId xmlns:a16="http://schemas.microsoft.com/office/drawing/2014/main" id="{6D45FF5A-688F-493B-A015-AE38632228D6}"/>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28" name="Rectangle: Rounded Corners 127">
              <a:extLst>
                <a:ext uri="{FF2B5EF4-FFF2-40B4-BE49-F238E27FC236}">
                  <a16:creationId xmlns:a16="http://schemas.microsoft.com/office/drawing/2014/main" id="{59EAF46E-29D6-44E1-8E52-CED6D223AB17}"/>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29" name="Rectangle: Rounded Corners 128">
              <a:extLst>
                <a:ext uri="{FF2B5EF4-FFF2-40B4-BE49-F238E27FC236}">
                  <a16:creationId xmlns:a16="http://schemas.microsoft.com/office/drawing/2014/main" id="{3EAF26F0-9E7B-4794-85B3-7E400056C2ED}"/>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30" name="Rectangle: Rounded Corners 129">
              <a:extLst>
                <a:ext uri="{FF2B5EF4-FFF2-40B4-BE49-F238E27FC236}">
                  <a16:creationId xmlns:a16="http://schemas.microsoft.com/office/drawing/2014/main" id="{BDCD08D3-B735-4B4D-BDEC-3C1AAD89B492}"/>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31" name="Rectangle: Rounded Corners 130">
              <a:extLst>
                <a:ext uri="{FF2B5EF4-FFF2-40B4-BE49-F238E27FC236}">
                  <a16:creationId xmlns:a16="http://schemas.microsoft.com/office/drawing/2014/main" id="{2103A713-DFE5-4129-80B2-5A29EBBC0FB6}"/>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32" name="Rectangle: Rounded Corners 131">
              <a:extLst>
                <a:ext uri="{FF2B5EF4-FFF2-40B4-BE49-F238E27FC236}">
                  <a16:creationId xmlns:a16="http://schemas.microsoft.com/office/drawing/2014/main" id="{1B6018F9-5EB8-4E3A-A409-62C47E397BEA}"/>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33" name="Rectangle: Rounded Corners 132">
              <a:extLst>
                <a:ext uri="{FF2B5EF4-FFF2-40B4-BE49-F238E27FC236}">
                  <a16:creationId xmlns:a16="http://schemas.microsoft.com/office/drawing/2014/main" id="{7C3F8B41-26B8-4B94-ABC3-D6F429C6DF2E}"/>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219986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3842108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t="9976" b="9976"/>
          <a:stretch/>
        </p:blipFill>
        <p:spPr bwMode="auto">
          <a:xfrm flipH="1">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lgn="ctr">
              <a:buClrTx/>
              <a:buFontTx/>
            </a:pPr>
            <a:r>
              <a:rPr lang="nl-NL" dirty="0">
                <a:solidFill>
                  <a:schemeClr val="bg1"/>
                </a:solidFill>
              </a:rPr>
              <a:t>D66</a:t>
            </a:r>
          </a:p>
        </p:txBody>
      </p:sp>
      <p:graphicFrame>
        <p:nvGraphicFramePr>
          <p:cNvPr id="63" name="Chart 62">
            <a:extLst>
              <a:ext uri="{FF2B5EF4-FFF2-40B4-BE49-F238E27FC236}">
                <a16:creationId xmlns:a16="http://schemas.microsoft.com/office/drawing/2014/main" id="{9756AC08-B83A-4C76-A313-347B5F5AAEC3}"/>
              </a:ext>
            </a:extLst>
          </p:cNvPr>
          <p:cNvGraphicFramePr/>
          <p:nvPr>
            <p:custDataLst>
              <p:tags r:id="rId2"/>
            </p:custDataLst>
            <p:extLst>
              <p:ext uri="{D42A27DB-BD31-4B8C-83A1-F6EECF244321}">
                <p14:modId xmlns:p14="http://schemas.microsoft.com/office/powerpoint/2010/main" val="2832813135"/>
              </p:ext>
            </p:extLst>
          </p:nvPr>
        </p:nvGraphicFramePr>
        <p:xfrm>
          <a:off x="4770438" y="2508250"/>
          <a:ext cx="39862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4" name="Picture 14" descr="Afbeeldingsresultaat voor groen links">
            <a:extLst>
              <a:ext uri="{FF2B5EF4-FFF2-40B4-BE49-F238E27FC236}">
                <a16:creationId xmlns:a16="http://schemas.microsoft.com/office/drawing/2014/main" id="{DB1D6533-5E95-4B7C-ADE1-AD2A2125BF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6186" y="936144"/>
            <a:ext cx="1227600" cy="536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5" name="Chart 64">
            <a:extLst>
              <a:ext uri="{FF2B5EF4-FFF2-40B4-BE49-F238E27FC236}">
                <a16:creationId xmlns:a16="http://schemas.microsoft.com/office/drawing/2014/main" id="{364872D8-FDCD-4270-9D5D-B1B29FB66B90}"/>
              </a:ext>
            </a:extLst>
          </p:cNvPr>
          <p:cNvGraphicFramePr/>
          <p:nvPr>
            <p:custDataLst>
              <p:tags r:id="rId3"/>
            </p:custDataLst>
            <p:extLst>
              <p:ext uri="{D42A27DB-BD31-4B8C-83A1-F6EECF244321}">
                <p14:modId xmlns:p14="http://schemas.microsoft.com/office/powerpoint/2010/main" val="1976641190"/>
              </p:ext>
            </p:extLst>
          </p:nvPr>
        </p:nvGraphicFramePr>
        <p:xfrm>
          <a:off x="4770438" y="4632325"/>
          <a:ext cx="3830637" cy="101282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9" name="Table 5">
            <a:extLst>
              <a:ext uri="{FF2B5EF4-FFF2-40B4-BE49-F238E27FC236}">
                <a16:creationId xmlns:a16="http://schemas.microsoft.com/office/drawing/2014/main" id="{4BE4A497-728D-497A-95E3-D82E0E82BC08}"/>
              </a:ext>
            </a:extLst>
          </p:cNvPr>
          <p:cNvGraphicFramePr>
            <a:graphicFrameLocks noGrp="1"/>
          </p:cNvGraphicFramePr>
          <p:nvPr>
            <p:extLst>
              <p:ext uri="{D42A27DB-BD31-4B8C-83A1-F6EECF244321}">
                <p14:modId xmlns:p14="http://schemas.microsoft.com/office/powerpoint/2010/main" val="2842733593"/>
              </p:ext>
            </p:extLst>
          </p:nvPr>
        </p:nvGraphicFramePr>
        <p:xfrm>
          <a:off x="9267202" y="1656284"/>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a:t>
                      </a:r>
                      <a:endParaRPr lang="nl-NL" sz="1100" b="1"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a:t>
                      </a:r>
                      <a:endParaRPr lang="nl-NL" sz="1100" b="1"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kumimoji="0" lang="nl-NL" sz="1100" b="1" i="0" u="none" strike="noStrike" kern="1200" cap="none" spc="0" normalizeH="0" baseline="0" noProof="0">
                          <a:ln>
                            <a:noFill/>
                          </a:ln>
                          <a:solidFill>
                            <a:srgbClr val="39A835"/>
                          </a:solidFill>
                          <a:effectLst/>
                          <a:uLnTx/>
                          <a:uFillTx/>
                          <a:latin typeface="Corbel"/>
                          <a:ea typeface="+mn-ea"/>
                          <a:cs typeface="+mn-cs"/>
                        </a:rPr>
                        <a:t>x%</a:t>
                      </a:r>
                      <a:endParaRPr lang="nl-NL" sz="1100" b="1"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kumimoji="0" lang="nl-NL" sz="1100" b="1" i="0" u="none" strike="noStrike" kern="1200" cap="none" spc="0" normalizeH="0" baseline="0" noProof="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a:t>
                      </a:r>
                      <a:endParaRPr lang="nl-NL" sz="1100" b="1"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kumimoji="0" lang="nl-NL" sz="1100" b="1" i="0" u="none" strike="noStrike" kern="1200" cap="none" spc="0" normalizeH="0" baseline="0" noProof="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a:t>
                      </a:r>
                      <a:endParaRPr lang="nl-NL" sz="1100" b="1"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a:t>
                      </a:r>
                      <a:endParaRPr lang="nl-NL" sz="1100" b="1"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80" name="Table 5">
            <a:extLst>
              <a:ext uri="{FF2B5EF4-FFF2-40B4-BE49-F238E27FC236}">
                <a16:creationId xmlns:a16="http://schemas.microsoft.com/office/drawing/2014/main" id="{4F23929F-9030-4F25-B3CD-872FECEBC7BF}"/>
              </a:ext>
            </a:extLst>
          </p:cNvPr>
          <p:cNvGraphicFramePr>
            <a:graphicFrameLocks noGrp="1"/>
          </p:cNvGraphicFramePr>
          <p:nvPr>
            <p:extLst>
              <p:ext uri="{D42A27DB-BD31-4B8C-83A1-F6EECF244321}">
                <p14:modId xmlns:p14="http://schemas.microsoft.com/office/powerpoint/2010/main" val="2227942739"/>
              </p:ext>
            </p:extLst>
          </p:nvPr>
        </p:nvGraphicFramePr>
        <p:xfrm>
          <a:off x="9267202" y="4099225"/>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9A835"/>
                          </a:solidFill>
                          <a:effectLst/>
                          <a:uLnTx/>
                          <a:uFillTx/>
                          <a:latin typeface="Corbel"/>
                          <a:ea typeface="+mn-ea"/>
                          <a:cs typeface="+mn-cs"/>
                        </a:rPr>
                        <a:t>-x%</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9A835"/>
                          </a:solidFill>
                          <a:effectLst/>
                          <a:uLnTx/>
                          <a:uFillTx/>
                          <a:latin typeface="Corbel"/>
                          <a:ea typeface="+mn-ea"/>
                          <a:cs typeface="+mn-cs"/>
                        </a:rPr>
                        <a:t>-x%</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9A835"/>
                          </a:solidFill>
                          <a:effectLst/>
                          <a:uLnTx/>
                          <a:uFillTx/>
                          <a:latin typeface="Corbel"/>
                          <a:ea typeface="+mn-ea"/>
                          <a:cs typeface="+mn-cs"/>
                        </a:rPr>
                        <a:t>-x%</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kumimoji="0" lang="nl-NL" sz="1100" b="1" i="0" u="none" strike="noStrike" kern="1200" cap="none" spc="0" normalizeH="0" baseline="0" noProof="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9A835"/>
                          </a:solidFill>
                          <a:effectLst/>
                          <a:uLnTx/>
                          <a:uFillTx/>
                          <a:latin typeface="Corbel"/>
                          <a:ea typeface="+mn-ea"/>
                          <a:cs typeface="+mn-cs"/>
                        </a:rPr>
                        <a:t>-x%</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kumimoji="0" lang="nl-NL" sz="1100" b="1" i="0" u="none" strike="noStrike" kern="1200" cap="none" spc="0" normalizeH="0" baseline="0" noProof="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9A835"/>
                          </a:solidFill>
                          <a:effectLst/>
                          <a:uLnTx/>
                          <a:uFillTx/>
                          <a:latin typeface="Corbel"/>
                          <a:ea typeface="+mn-ea"/>
                          <a:cs typeface="+mn-cs"/>
                        </a:rPr>
                        <a:t>-x%</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kumimoji="0" lang="nl-NL" sz="1100" b="1" i="0" u="none" strike="noStrike" kern="1200" cap="none" spc="0" normalizeH="0" baseline="0" noProof="0" dirty="0">
                          <a:ln>
                            <a:noFill/>
                          </a:ln>
                          <a:solidFill>
                            <a:srgbClr val="39A835"/>
                          </a:solidFill>
                          <a:effectLst/>
                          <a:uLnTx/>
                          <a:uFillTx/>
                          <a:latin typeface="Corbel"/>
                          <a:ea typeface="+mn-ea"/>
                          <a:cs typeface="+mn-cs"/>
                        </a:rPr>
                        <a:t>xx</a:t>
                      </a:r>
                      <a:endParaRPr lang="nl-NL" sz="1100" b="1"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9A835"/>
                          </a:solidFill>
                          <a:effectLst/>
                          <a:uLnTx/>
                          <a:uFillTx/>
                          <a:latin typeface="Corbel"/>
                          <a:ea typeface="+mn-ea"/>
                          <a:cs typeface="+mn-cs"/>
                        </a:rPr>
                        <a:t>-x%</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pic>
        <p:nvPicPr>
          <p:cNvPr id="81" name="Picture 80">
            <a:extLst>
              <a:ext uri="{FF2B5EF4-FFF2-40B4-BE49-F238E27FC236}">
                <a16:creationId xmlns:a16="http://schemas.microsoft.com/office/drawing/2014/main" id="{201546B8-4ECE-4B98-BAD6-EC836F3F36A9}"/>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82" name="Rectangle 81">
            <a:extLst>
              <a:ext uri="{FF2B5EF4-FFF2-40B4-BE49-F238E27FC236}">
                <a16:creationId xmlns:a16="http://schemas.microsoft.com/office/drawing/2014/main" id="{8B0C0528-2AD6-43B9-8813-92427C347E70}"/>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3" name="Picture 2" descr="Afbeeldingsresultaat voor cda logo">
            <a:extLst>
              <a:ext uri="{FF2B5EF4-FFF2-40B4-BE49-F238E27FC236}">
                <a16:creationId xmlns:a16="http://schemas.microsoft.com/office/drawing/2014/main" id="{00EE5433-4F7D-41B3-B693-45E321620B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49BD2584-C6F9-44F0-A70F-856125F049DF}"/>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5" name="Picture 6" descr="Afbeeldingsresultaat voor pvv logo kleur">
            <a:extLst>
              <a:ext uri="{FF2B5EF4-FFF2-40B4-BE49-F238E27FC236}">
                <a16:creationId xmlns:a16="http://schemas.microsoft.com/office/drawing/2014/main" id="{8C249366-97F5-4E3F-98A1-A926BA57C9F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A42EC4BB-7259-4A81-BA39-162E0BBA7F77}"/>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7" name="Rectangle 86">
            <a:extLst>
              <a:ext uri="{FF2B5EF4-FFF2-40B4-BE49-F238E27FC236}">
                <a16:creationId xmlns:a16="http://schemas.microsoft.com/office/drawing/2014/main" id="{938F43F5-7C33-4CE3-A78D-505D84A1DD91}"/>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8" name="Picture 22" descr="Afbeeldingsresultaat voor forum voor democratie logo">
            <a:extLst>
              <a:ext uri="{FF2B5EF4-FFF2-40B4-BE49-F238E27FC236}">
                <a16:creationId xmlns:a16="http://schemas.microsoft.com/office/drawing/2014/main" id="{FBBEF2E4-8BCC-4E46-8CB2-535EBD54BF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4" descr="Afbeeldingsresultaat voor sgp">
            <a:extLst>
              <a:ext uri="{FF2B5EF4-FFF2-40B4-BE49-F238E27FC236}">
                <a16:creationId xmlns:a16="http://schemas.microsoft.com/office/drawing/2014/main" id="{9189E098-E070-4FD8-93E9-68989FAAB7E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346012D5-DB9D-49E3-B0A3-9CD7A2DC8F9A}"/>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1" name="Rectangle 90">
            <a:extLst>
              <a:ext uri="{FF2B5EF4-FFF2-40B4-BE49-F238E27FC236}">
                <a16:creationId xmlns:a16="http://schemas.microsoft.com/office/drawing/2014/main" id="{C8EFF786-4E0A-4618-BB2A-D4F1BDB0B2BD}"/>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2" name="Rectangle 91">
            <a:extLst>
              <a:ext uri="{FF2B5EF4-FFF2-40B4-BE49-F238E27FC236}">
                <a16:creationId xmlns:a16="http://schemas.microsoft.com/office/drawing/2014/main" id="{548E66F0-BC16-4C6C-B42D-EC392212B897}"/>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3" name="Rectangle 92">
            <a:extLst>
              <a:ext uri="{FF2B5EF4-FFF2-40B4-BE49-F238E27FC236}">
                <a16:creationId xmlns:a16="http://schemas.microsoft.com/office/drawing/2014/main" id="{96CAA525-D1BB-411A-B175-31A516557744}"/>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4" name="Picture 12" descr="Afbeeldingsresultaat voor SP Logo">
            <a:extLst>
              <a:ext uri="{FF2B5EF4-FFF2-40B4-BE49-F238E27FC236}">
                <a16:creationId xmlns:a16="http://schemas.microsoft.com/office/drawing/2014/main" id="{702936E9-DAB0-4F25-97AE-1BA49E7D1FF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4" descr="Afbeeldingsresultaat voor groen links">
            <a:extLst>
              <a:ext uri="{FF2B5EF4-FFF2-40B4-BE49-F238E27FC236}">
                <a16:creationId xmlns:a16="http://schemas.microsoft.com/office/drawing/2014/main" id="{3DDC1811-06E6-4B1D-8003-AC99A72DD9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0" descr="Afbeeldingsresultaat voor partij voor de dieren">
            <a:extLst>
              <a:ext uri="{FF2B5EF4-FFF2-40B4-BE49-F238E27FC236}">
                <a16:creationId xmlns:a16="http://schemas.microsoft.com/office/drawing/2014/main" id="{2FF1B322-55D3-4507-80A4-2D18616691F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FCFC541A-BB42-4E30-AA18-73E79DF708D0}"/>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8" name="TextBox 97">
            <a:extLst>
              <a:ext uri="{FF2B5EF4-FFF2-40B4-BE49-F238E27FC236}">
                <a16:creationId xmlns:a16="http://schemas.microsoft.com/office/drawing/2014/main" id="{E596882E-737D-4D02-90E0-DA454C7F291D}"/>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9" name="Picture 8" descr="Afbeeldingsresultaat voor pvda logo kleur">
            <a:extLst>
              <a:ext uri="{FF2B5EF4-FFF2-40B4-BE49-F238E27FC236}">
                <a16:creationId xmlns:a16="http://schemas.microsoft.com/office/drawing/2014/main" id="{E5C010B8-D80D-4C60-9159-BD12F491D96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C17D0ADE-985A-46AA-BFE2-EA992F51DEBD}"/>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1" name="Rectangle 100">
            <a:extLst>
              <a:ext uri="{FF2B5EF4-FFF2-40B4-BE49-F238E27FC236}">
                <a16:creationId xmlns:a16="http://schemas.microsoft.com/office/drawing/2014/main" id="{1C965A53-47D6-45C9-B389-A34D512EB488}"/>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 name="Picture 16" descr="Afbeeldingsresultaat voor Christen unie">
            <a:extLst>
              <a:ext uri="{FF2B5EF4-FFF2-40B4-BE49-F238E27FC236}">
                <a16:creationId xmlns:a16="http://schemas.microsoft.com/office/drawing/2014/main" id="{DECF4EF2-42DD-4C30-B191-DBCBA3159021}"/>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6" descr="Afbeeldingsresultaat voor 50 plus">
            <a:extLst>
              <a:ext uri="{FF2B5EF4-FFF2-40B4-BE49-F238E27FC236}">
                <a16:creationId xmlns:a16="http://schemas.microsoft.com/office/drawing/2014/main" id="{F3F0713F-5105-4E08-B167-9D9192F7A0C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a:extLst>
              <a:ext uri="{FF2B5EF4-FFF2-40B4-BE49-F238E27FC236}">
                <a16:creationId xmlns:a16="http://schemas.microsoft.com/office/drawing/2014/main" id="{C015A727-B2CE-400B-BD6E-06EDA999AA54}"/>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5" name="Picture 34" descr="Afbeeldingsresultaat voor denk logo politiek">
            <a:extLst>
              <a:ext uri="{FF2B5EF4-FFF2-40B4-BE49-F238E27FC236}">
                <a16:creationId xmlns:a16="http://schemas.microsoft.com/office/drawing/2014/main" id="{48DC497C-181A-41BD-A861-AB09D7BA710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4B53E919-9490-4A95-A470-8F27A319B682}"/>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7" name="Rectangle 106">
            <a:extLst>
              <a:ext uri="{FF2B5EF4-FFF2-40B4-BE49-F238E27FC236}">
                <a16:creationId xmlns:a16="http://schemas.microsoft.com/office/drawing/2014/main" id="{5A6AFBB6-5038-4430-B28A-7CA072E829F9}"/>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8" name="Picture 10" descr="Afbeeldingsresultaat voor D66 Logo">
            <a:extLst>
              <a:ext uri="{FF2B5EF4-FFF2-40B4-BE49-F238E27FC236}">
                <a16:creationId xmlns:a16="http://schemas.microsoft.com/office/drawing/2014/main" id="{A7BBDFE1-3FF7-41DB-9627-70835863A28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Logo, company name&#10;&#10;Description automatically generated">
            <a:extLst>
              <a:ext uri="{FF2B5EF4-FFF2-40B4-BE49-F238E27FC236}">
                <a16:creationId xmlns:a16="http://schemas.microsoft.com/office/drawing/2014/main" id="{A5F86BBA-5D82-4067-8739-940EFB9F51C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0" name="Picture 109" descr="A picture containing text, clipart&#10;&#10;Description automatically generated">
            <a:extLst>
              <a:ext uri="{FF2B5EF4-FFF2-40B4-BE49-F238E27FC236}">
                <a16:creationId xmlns:a16="http://schemas.microsoft.com/office/drawing/2014/main" id="{5FB1890B-6CE8-432E-A2FD-C6852CBE788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1" name="Picture 110" descr="Logo, company name&#10;&#10;Description automatically generated">
            <a:extLst>
              <a:ext uri="{FF2B5EF4-FFF2-40B4-BE49-F238E27FC236}">
                <a16:creationId xmlns:a16="http://schemas.microsoft.com/office/drawing/2014/main" id="{FA6709E4-1325-43E9-816A-76D077D786FC}"/>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2" name="Rectangle 111">
            <a:extLst>
              <a:ext uri="{FF2B5EF4-FFF2-40B4-BE49-F238E27FC236}">
                <a16:creationId xmlns:a16="http://schemas.microsoft.com/office/drawing/2014/main" id="{3FCA444D-71D2-4137-A7A2-6E412006C687}"/>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3" name="Rectangle 112">
            <a:extLst>
              <a:ext uri="{FF2B5EF4-FFF2-40B4-BE49-F238E27FC236}">
                <a16:creationId xmlns:a16="http://schemas.microsoft.com/office/drawing/2014/main" id="{C59715BC-68C9-415A-A50D-68105B68B0F1}"/>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4C227D40-08AE-41A8-87EC-818D6CFAFA13}"/>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1D82C80E-7AA2-4214-A847-FBE613203205}"/>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CC525428-3271-4573-B879-5831B18C3D83}"/>
              </a:ext>
            </a:extLst>
          </p:cNvPr>
          <p:cNvSpPr>
            <a:spLocks noGrp="1"/>
          </p:cNvSpPr>
          <p:nvPr>
            <p:ph type="body" sz="quarter" idx="20"/>
          </p:nvPr>
        </p:nvSpPr>
        <p:spPr/>
        <p:txBody>
          <a:bodyPr/>
          <a:lstStyle/>
          <a:p>
            <a:endParaRPr lang="nl-NL"/>
          </a:p>
        </p:txBody>
      </p:sp>
      <p:sp>
        <p:nvSpPr>
          <p:cNvPr id="61" name="Text Placeholder 15">
            <a:extLst>
              <a:ext uri="{FF2B5EF4-FFF2-40B4-BE49-F238E27FC236}">
                <a16:creationId xmlns:a16="http://schemas.microsoft.com/office/drawing/2014/main" id="{EE275E1B-5E33-499C-9DF1-F5E84FCE946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120" name="Rectangle: Rounded Corners 119">
            <a:extLst>
              <a:ext uri="{FF2B5EF4-FFF2-40B4-BE49-F238E27FC236}">
                <a16:creationId xmlns:a16="http://schemas.microsoft.com/office/drawing/2014/main" id="{EA475775-EE0A-4925-AACD-F7C7E455C3B4}"/>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39A835"/>
                </a:solidFill>
              </a:rPr>
              <a:t>5%</a:t>
            </a:r>
            <a:endParaRPr kumimoji="0" lang="nl-NL" sz="105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endParaRPr>
          </a:p>
        </p:txBody>
      </p:sp>
      <p:sp>
        <p:nvSpPr>
          <p:cNvPr id="121" name="Rectangle: Rounded Corners 120">
            <a:extLst>
              <a:ext uri="{FF2B5EF4-FFF2-40B4-BE49-F238E27FC236}">
                <a16:creationId xmlns:a16="http://schemas.microsoft.com/office/drawing/2014/main" id="{9A9856EB-F15B-46C6-A38F-2838FC074E91}"/>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39A835"/>
                </a:solidFill>
              </a:rPr>
              <a:t>-4%</a:t>
            </a:r>
            <a:endParaRPr kumimoji="0" lang="nl-NL" sz="105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endParaRPr>
          </a:p>
        </p:txBody>
      </p:sp>
      <p:sp>
        <p:nvSpPr>
          <p:cNvPr id="122" name="Rectangle: Rounded Corners 121">
            <a:extLst>
              <a:ext uri="{FF2B5EF4-FFF2-40B4-BE49-F238E27FC236}">
                <a16:creationId xmlns:a16="http://schemas.microsoft.com/office/drawing/2014/main" id="{C514A817-B70C-43DA-BEEE-0D691BF8C785}"/>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39A835"/>
              </a:solidFill>
            </a:endParaRPr>
          </a:p>
          <a:p>
            <a:pPr marL="0" indent="0" algn="ctr">
              <a:buClr>
                <a:schemeClr val="tx2"/>
              </a:buClr>
              <a:buNone/>
            </a:pPr>
            <a:endPar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endParaRPr>
          </a:p>
        </p:txBody>
      </p:sp>
      <p:sp>
        <p:nvSpPr>
          <p:cNvPr id="123" name="Rectangle: Rounded Corners 122">
            <a:extLst>
              <a:ext uri="{FF2B5EF4-FFF2-40B4-BE49-F238E27FC236}">
                <a16:creationId xmlns:a16="http://schemas.microsoft.com/office/drawing/2014/main" id="{1697D3C5-9E89-4A23-A6D3-902315CD7008}"/>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39A835"/>
              </a:solidFill>
              <a:effectLst/>
              <a:uLnTx/>
              <a:uFillTx/>
              <a:latin typeface="Corbel" panose="020B0503020204020204" pitchFamily="34" charset="0"/>
              <a:ea typeface="+mn-ea"/>
              <a:cs typeface="+mn-cs"/>
            </a:endParaRPr>
          </a:p>
        </p:txBody>
      </p:sp>
      <p:graphicFrame>
        <p:nvGraphicFramePr>
          <p:cNvPr id="124" name="Table 5">
            <a:extLst>
              <a:ext uri="{FF2B5EF4-FFF2-40B4-BE49-F238E27FC236}">
                <a16:creationId xmlns:a16="http://schemas.microsoft.com/office/drawing/2014/main" id="{37CC75C8-D147-4D74-BE98-0CB04DA517E7}"/>
              </a:ext>
            </a:extLst>
          </p:cNvPr>
          <p:cNvGraphicFramePr>
            <a:graphicFrameLocks noGrp="1"/>
          </p:cNvGraphicFramePr>
          <p:nvPr>
            <p:extLst>
              <p:ext uri="{D42A27DB-BD31-4B8C-83A1-F6EECF244321}">
                <p14:modId xmlns:p14="http://schemas.microsoft.com/office/powerpoint/2010/main" val="1374244598"/>
              </p:ext>
            </p:extLst>
          </p:nvPr>
        </p:nvGraphicFramePr>
        <p:xfrm>
          <a:off x="9267202" y="2020077"/>
          <a:ext cx="1813970" cy="1466024"/>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39A835"/>
                          </a:solidFill>
                          <a:effectLst/>
                          <a:latin typeface="Calibri" panose="020F0502020204030204" pitchFamily="34" charset="0"/>
                        </a:rPr>
                        <a:t>Weert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39A835"/>
                          </a:solidFill>
                          <a:effectLst/>
                          <a:latin typeface="Calibri" panose="020F0502020204030204" pitchFamily="34" charset="0"/>
                        </a:rPr>
                        <a:t>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1" u="none" strike="noStrike" dirty="0">
                          <a:solidFill>
                            <a:srgbClr val="39A835"/>
                          </a:solidFill>
                          <a:effectLst/>
                          <a:latin typeface="+mj-lt"/>
                        </a:rPr>
                        <a:t>Geen andere stijgers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endParaRPr lang="nl-NL" sz="1100" b="0"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endParaRPr lang="nl-NL" sz="1100" b="0"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endParaRPr lang="nl-NL" sz="1100" b="0" i="0" u="none" strike="noStrike" dirty="0">
                        <a:solidFill>
                          <a:srgbClr val="39A835"/>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39A835"/>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125" name="Table 5">
            <a:extLst>
              <a:ext uri="{FF2B5EF4-FFF2-40B4-BE49-F238E27FC236}">
                <a16:creationId xmlns:a16="http://schemas.microsoft.com/office/drawing/2014/main" id="{BB910D4E-1BBF-41F6-9C20-5B3E434B3212}"/>
              </a:ext>
            </a:extLst>
          </p:cNvPr>
          <p:cNvGraphicFramePr>
            <a:graphicFrameLocks noGrp="1"/>
          </p:cNvGraphicFramePr>
          <p:nvPr>
            <p:extLst>
              <p:ext uri="{D42A27DB-BD31-4B8C-83A1-F6EECF244321}">
                <p14:modId xmlns:p14="http://schemas.microsoft.com/office/powerpoint/2010/main" val="3163036070"/>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39A835"/>
                          </a:solidFill>
                          <a:effectLst/>
                          <a:latin typeface="Calibri" panose="020F0502020204030204" pitchFamily="34" charset="0"/>
                        </a:rPr>
                        <a:t>Nijmegen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39A835"/>
                          </a:solidFill>
                          <a:effectLst/>
                          <a:latin typeface="Calibri" panose="020F0502020204030204" pitchFamily="34" charset="0"/>
                        </a:rPr>
                        <a:t>-7%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a:solidFill>
                            <a:srgbClr val="39A835"/>
                          </a:solidFill>
                          <a:effectLst/>
                          <a:latin typeface="Calibri" panose="020F0502020204030204" pitchFamily="34" charset="0"/>
                        </a:rPr>
                        <a:t>Haarlem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39A835"/>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a:solidFill>
                            <a:srgbClr val="39A835"/>
                          </a:solidFill>
                          <a:effectLst/>
                          <a:latin typeface="Calibri" panose="020F0502020204030204" pitchFamily="34" charset="0"/>
                        </a:rPr>
                        <a:t>Schiermonnikoog</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39A835"/>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a:solidFill>
                            <a:srgbClr val="39A835"/>
                          </a:solidFill>
                          <a:effectLst/>
                          <a:latin typeface="Calibri" panose="020F0502020204030204" pitchFamily="34" charset="0"/>
                        </a:rPr>
                        <a:t>Amsterdam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39A835"/>
                          </a:solidFill>
                          <a:effectLst/>
                          <a:latin typeface="Calibri" panose="020F0502020204030204" pitchFamily="34" charset="0"/>
                        </a:rPr>
                        <a:t>-9%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39A835"/>
                          </a:solidFill>
                          <a:effectLst/>
                          <a:latin typeface="Calibri" panose="020F0502020204030204" pitchFamily="34" charset="0"/>
                        </a:rPr>
                        <a:t>Groningen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39A835"/>
                          </a:solidFill>
                          <a:effectLst/>
                          <a:latin typeface="Calibri" panose="020F0502020204030204" pitchFamily="34" charset="0"/>
                        </a:rPr>
                        <a:t>-8%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a:solidFill>
                            <a:srgbClr val="39A835"/>
                          </a:solidFill>
                          <a:effectLst/>
                          <a:latin typeface="Calibri" panose="020F0502020204030204" pitchFamily="34" charset="0"/>
                        </a:rPr>
                        <a:t>Utrecht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39A835"/>
                          </a:solidFill>
                          <a:effectLst/>
                          <a:latin typeface="Calibri" panose="020F0502020204030204" pitchFamily="34" charset="0"/>
                        </a:rPr>
                        <a:t>-7%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26" name="Group 125">
            <a:extLst>
              <a:ext uri="{FF2B5EF4-FFF2-40B4-BE49-F238E27FC236}">
                <a16:creationId xmlns:a16="http://schemas.microsoft.com/office/drawing/2014/main" id="{89596995-811E-4014-81BA-09FF3233583D}"/>
              </a:ext>
            </a:extLst>
          </p:cNvPr>
          <p:cNvGrpSpPr/>
          <p:nvPr/>
        </p:nvGrpSpPr>
        <p:grpSpPr>
          <a:xfrm>
            <a:off x="5000625" y="908125"/>
            <a:ext cx="3524249" cy="1342886"/>
            <a:chOff x="-3136707" y="3890533"/>
            <a:chExt cx="3349085" cy="1260000"/>
          </a:xfrm>
          <a:solidFill>
            <a:schemeClr val="bg1"/>
          </a:solidFill>
        </p:grpSpPr>
        <p:sp>
          <p:nvSpPr>
            <p:cNvPr id="127" name="Rectangle: Rounded Corners 126">
              <a:extLst>
                <a:ext uri="{FF2B5EF4-FFF2-40B4-BE49-F238E27FC236}">
                  <a16:creationId xmlns:a16="http://schemas.microsoft.com/office/drawing/2014/main" id="{17624E7F-CEFB-41A1-8B1F-29B7367B889B}"/>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28" name="Rectangle: Rounded Corners 127">
              <a:extLst>
                <a:ext uri="{FF2B5EF4-FFF2-40B4-BE49-F238E27FC236}">
                  <a16:creationId xmlns:a16="http://schemas.microsoft.com/office/drawing/2014/main" id="{222438D6-7D55-4BF4-B84C-E8053551C5EA}"/>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29" name="Rectangle: Rounded Corners 128">
              <a:extLst>
                <a:ext uri="{FF2B5EF4-FFF2-40B4-BE49-F238E27FC236}">
                  <a16:creationId xmlns:a16="http://schemas.microsoft.com/office/drawing/2014/main" id="{B4100756-D497-4D90-9AEC-A0C2ED6ED2A0}"/>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30" name="Rectangle: Rounded Corners 129">
              <a:extLst>
                <a:ext uri="{FF2B5EF4-FFF2-40B4-BE49-F238E27FC236}">
                  <a16:creationId xmlns:a16="http://schemas.microsoft.com/office/drawing/2014/main" id="{E9AED44A-16F9-4241-BC7D-E59A259143DB}"/>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31" name="Rectangle: Rounded Corners 130">
              <a:extLst>
                <a:ext uri="{FF2B5EF4-FFF2-40B4-BE49-F238E27FC236}">
                  <a16:creationId xmlns:a16="http://schemas.microsoft.com/office/drawing/2014/main" id="{98B50F65-8D4D-4B14-985F-8F4E82D9125E}"/>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32" name="Rectangle: Rounded Corners 131">
              <a:extLst>
                <a:ext uri="{FF2B5EF4-FFF2-40B4-BE49-F238E27FC236}">
                  <a16:creationId xmlns:a16="http://schemas.microsoft.com/office/drawing/2014/main" id="{DA24AB9C-04BA-456B-AA84-C46755C0696D}"/>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33" name="Rectangle: Rounded Corners 132">
              <a:extLst>
                <a:ext uri="{FF2B5EF4-FFF2-40B4-BE49-F238E27FC236}">
                  <a16:creationId xmlns:a16="http://schemas.microsoft.com/office/drawing/2014/main" id="{A4AEA8A9-B9F0-4A34-A61A-D957D81B8B8E}"/>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34" name="Rectangle: Rounded Corners 133">
              <a:extLst>
                <a:ext uri="{FF2B5EF4-FFF2-40B4-BE49-F238E27FC236}">
                  <a16:creationId xmlns:a16="http://schemas.microsoft.com/office/drawing/2014/main" id="{D85E62F6-62C2-4CFD-BE2A-F39A9342C734}"/>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369457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2166033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l="1333" r="1333"/>
          <a:stretch/>
        </p:blipFill>
        <p:spPr bwMode="auto">
          <a:xfrm flipH="1">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61" name="Chart 60">
            <a:extLst>
              <a:ext uri="{FF2B5EF4-FFF2-40B4-BE49-F238E27FC236}">
                <a16:creationId xmlns:a16="http://schemas.microsoft.com/office/drawing/2014/main" id="{1C5B802C-6108-42E7-9A11-FFFEE874E177}"/>
              </a:ext>
            </a:extLst>
          </p:cNvPr>
          <p:cNvGraphicFramePr/>
          <p:nvPr>
            <p:custDataLst>
              <p:tags r:id="rId2"/>
            </p:custDataLst>
            <p:extLst>
              <p:ext uri="{D42A27DB-BD31-4B8C-83A1-F6EECF244321}">
                <p14:modId xmlns:p14="http://schemas.microsoft.com/office/powerpoint/2010/main" val="14205510"/>
              </p:ext>
            </p:extLst>
          </p:nvPr>
        </p:nvGraphicFramePr>
        <p:xfrm>
          <a:off x="4770438" y="2508250"/>
          <a:ext cx="40116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5" name="Picture 12" descr="Afbeeldingsresultaat voor SP Logo">
            <a:extLst>
              <a:ext uri="{FF2B5EF4-FFF2-40B4-BE49-F238E27FC236}">
                <a16:creationId xmlns:a16="http://schemas.microsoft.com/office/drawing/2014/main" id="{60EBEDFB-C7C2-420D-8964-8212D2B7D8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6186" y="936144"/>
            <a:ext cx="1227600" cy="6992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2" name="Chart 61">
            <a:extLst>
              <a:ext uri="{FF2B5EF4-FFF2-40B4-BE49-F238E27FC236}">
                <a16:creationId xmlns:a16="http://schemas.microsoft.com/office/drawing/2014/main" id="{68F3CDE3-6AF9-4A89-9313-0533C7A094A7}"/>
              </a:ext>
            </a:extLst>
          </p:cNvPr>
          <p:cNvGraphicFramePr/>
          <p:nvPr>
            <p:custDataLst>
              <p:tags r:id="rId3"/>
            </p:custDataLst>
            <p:extLst>
              <p:ext uri="{D42A27DB-BD31-4B8C-83A1-F6EECF244321}">
                <p14:modId xmlns:p14="http://schemas.microsoft.com/office/powerpoint/2010/main" val="1909032428"/>
              </p:ext>
            </p:extLst>
          </p:nvPr>
        </p:nvGraphicFramePr>
        <p:xfrm>
          <a:off x="4770438" y="4772025"/>
          <a:ext cx="4011612" cy="1012825"/>
        </p:xfrm>
        <a:graphic>
          <a:graphicData uri="http://schemas.openxmlformats.org/drawingml/2006/chart">
            <c:chart xmlns:c="http://schemas.openxmlformats.org/drawingml/2006/chart" xmlns:r="http://schemas.openxmlformats.org/officeDocument/2006/relationships" r:id="rId11"/>
          </a:graphicData>
        </a:graphic>
      </p:graphicFrame>
      <p:pic>
        <p:nvPicPr>
          <p:cNvPr id="83" name="Picture 82">
            <a:extLst>
              <a:ext uri="{FF2B5EF4-FFF2-40B4-BE49-F238E27FC236}">
                <a16:creationId xmlns:a16="http://schemas.microsoft.com/office/drawing/2014/main" id="{41D7FFDE-B462-45C2-B264-5697387DBC23}"/>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84" name="Rectangle 83">
            <a:extLst>
              <a:ext uri="{FF2B5EF4-FFF2-40B4-BE49-F238E27FC236}">
                <a16:creationId xmlns:a16="http://schemas.microsoft.com/office/drawing/2014/main" id="{699DFF1C-7C1F-4C87-BDBB-F9BEA7C6FA76}"/>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5" name="Picture 2" descr="Afbeeldingsresultaat voor cda logo">
            <a:extLst>
              <a:ext uri="{FF2B5EF4-FFF2-40B4-BE49-F238E27FC236}">
                <a16:creationId xmlns:a16="http://schemas.microsoft.com/office/drawing/2014/main" id="{FE892A33-2E80-4AC8-9E88-8952F83245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4585B95B-6AC2-45CE-BC3B-075D7B7C226A}"/>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7" name="Picture 6" descr="Afbeeldingsresultaat voor pvv logo kleur">
            <a:extLst>
              <a:ext uri="{FF2B5EF4-FFF2-40B4-BE49-F238E27FC236}">
                <a16:creationId xmlns:a16="http://schemas.microsoft.com/office/drawing/2014/main" id="{FED42529-2659-499F-B380-CE9F83B7FAD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E7A158AD-03EA-4089-901E-BDED6C19475A}"/>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0F755993-5192-4052-A194-DF5CC1A82B7E}"/>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0" name="Picture 22" descr="Afbeeldingsresultaat voor forum voor democratie logo">
            <a:extLst>
              <a:ext uri="{FF2B5EF4-FFF2-40B4-BE49-F238E27FC236}">
                <a16:creationId xmlns:a16="http://schemas.microsoft.com/office/drawing/2014/main" id="{7407A3B8-93CC-487B-8589-0CDC75EBDCE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4" descr="Afbeeldingsresultaat voor sgp">
            <a:extLst>
              <a:ext uri="{FF2B5EF4-FFF2-40B4-BE49-F238E27FC236}">
                <a16:creationId xmlns:a16="http://schemas.microsoft.com/office/drawing/2014/main" id="{F1ECC08D-167F-4C84-BDBB-7C320E76591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8D821273-9D50-4890-90CF-36F6976B2DF5}"/>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3" name="Rectangle 92">
            <a:extLst>
              <a:ext uri="{FF2B5EF4-FFF2-40B4-BE49-F238E27FC236}">
                <a16:creationId xmlns:a16="http://schemas.microsoft.com/office/drawing/2014/main" id="{52363126-BE32-4620-8ACB-8A7859A46D9A}"/>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4" name="Rectangle 93">
            <a:extLst>
              <a:ext uri="{FF2B5EF4-FFF2-40B4-BE49-F238E27FC236}">
                <a16:creationId xmlns:a16="http://schemas.microsoft.com/office/drawing/2014/main" id="{7077B595-A8B7-4ACB-B4E1-438FBF294885}"/>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5" name="Rectangle 94">
            <a:extLst>
              <a:ext uri="{FF2B5EF4-FFF2-40B4-BE49-F238E27FC236}">
                <a16:creationId xmlns:a16="http://schemas.microsoft.com/office/drawing/2014/main" id="{4AEE92E9-74B5-4EF2-B5AF-0880B5A09008}"/>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6" name="Picture 12" descr="Afbeeldingsresultaat voor SP Logo">
            <a:extLst>
              <a:ext uri="{FF2B5EF4-FFF2-40B4-BE49-F238E27FC236}">
                <a16:creationId xmlns:a16="http://schemas.microsoft.com/office/drawing/2014/main" id="{D1502E8B-444B-4333-B224-FA6BD1E666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4" descr="Afbeeldingsresultaat voor groen links">
            <a:extLst>
              <a:ext uri="{FF2B5EF4-FFF2-40B4-BE49-F238E27FC236}">
                <a16:creationId xmlns:a16="http://schemas.microsoft.com/office/drawing/2014/main" id="{0267D218-D5F2-487D-9EB2-69D0A55432A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0" descr="Afbeeldingsresultaat voor partij voor de dieren">
            <a:extLst>
              <a:ext uri="{FF2B5EF4-FFF2-40B4-BE49-F238E27FC236}">
                <a16:creationId xmlns:a16="http://schemas.microsoft.com/office/drawing/2014/main" id="{2CAB857B-E94C-4A78-B10F-2A0766B6A61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34D6C5AA-7C01-4141-AD39-628EEFA6B00B}"/>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0" name="TextBox 99">
            <a:extLst>
              <a:ext uri="{FF2B5EF4-FFF2-40B4-BE49-F238E27FC236}">
                <a16:creationId xmlns:a16="http://schemas.microsoft.com/office/drawing/2014/main" id="{1240CA80-614F-48E0-AAA4-CC688258ADA5}"/>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101" name="Picture 8" descr="Afbeeldingsresultaat voor pvda logo kleur">
            <a:extLst>
              <a:ext uri="{FF2B5EF4-FFF2-40B4-BE49-F238E27FC236}">
                <a16:creationId xmlns:a16="http://schemas.microsoft.com/office/drawing/2014/main" id="{29ED68E0-04FE-4FCF-BF78-CEB15BE4029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DC75E293-1936-4A3A-A4DD-773B29BEF9A7}"/>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3" name="Rectangle 102">
            <a:extLst>
              <a:ext uri="{FF2B5EF4-FFF2-40B4-BE49-F238E27FC236}">
                <a16:creationId xmlns:a16="http://schemas.microsoft.com/office/drawing/2014/main" id="{275C018C-EDFA-4DA9-A1E1-F52624AB2897}"/>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4" name="Picture 16" descr="Afbeeldingsresultaat voor Christen unie">
            <a:extLst>
              <a:ext uri="{FF2B5EF4-FFF2-40B4-BE49-F238E27FC236}">
                <a16:creationId xmlns:a16="http://schemas.microsoft.com/office/drawing/2014/main" id="{3A575D33-4A82-4A88-9B25-25F95F54E3CB}"/>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6" descr="Afbeeldingsresultaat voor 50 plus">
            <a:extLst>
              <a:ext uri="{FF2B5EF4-FFF2-40B4-BE49-F238E27FC236}">
                <a16:creationId xmlns:a16="http://schemas.microsoft.com/office/drawing/2014/main" id="{EDABE1C0-BAD3-42FC-A051-B7C25CB0DBA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DACA078B-730F-4712-98DB-E3A051A1081F}"/>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7" name="Picture 34" descr="Afbeeldingsresultaat voor denk logo politiek">
            <a:extLst>
              <a:ext uri="{FF2B5EF4-FFF2-40B4-BE49-F238E27FC236}">
                <a16:creationId xmlns:a16="http://schemas.microsoft.com/office/drawing/2014/main" id="{E4917FA1-24F3-4ECE-BC04-0177A2697DF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B9168CB1-CD27-41E6-9FA5-5F4DC967D6EC}"/>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69345FA0-2298-48A9-913E-A918BC7022D8}"/>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10" name="Picture 10" descr="Afbeeldingsresultaat voor D66 Logo">
            <a:extLst>
              <a:ext uri="{FF2B5EF4-FFF2-40B4-BE49-F238E27FC236}">
                <a16:creationId xmlns:a16="http://schemas.microsoft.com/office/drawing/2014/main" id="{A88815A9-13A5-4F48-B11E-27145A41E79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Logo, company name&#10;&#10;Description automatically generated">
            <a:extLst>
              <a:ext uri="{FF2B5EF4-FFF2-40B4-BE49-F238E27FC236}">
                <a16:creationId xmlns:a16="http://schemas.microsoft.com/office/drawing/2014/main" id="{1B272F8B-B214-455B-ACDA-6EE79CBD298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2" name="Picture 111" descr="A picture containing text, clipart&#10;&#10;Description automatically generated">
            <a:extLst>
              <a:ext uri="{FF2B5EF4-FFF2-40B4-BE49-F238E27FC236}">
                <a16:creationId xmlns:a16="http://schemas.microsoft.com/office/drawing/2014/main" id="{8FE30C9B-CA0D-4EEB-A544-9F26753EA7A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3" name="Picture 112" descr="Logo, company name&#10;&#10;Description automatically generated">
            <a:extLst>
              <a:ext uri="{FF2B5EF4-FFF2-40B4-BE49-F238E27FC236}">
                <a16:creationId xmlns:a16="http://schemas.microsoft.com/office/drawing/2014/main" id="{F014FB93-260B-48B1-8F0D-D2737C2BFDA7}"/>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4" name="Rectangle 113">
            <a:extLst>
              <a:ext uri="{FF2B5EF4-FFF2-40B4-BE49-F238E27FC236}">
                <a16:creationId xmlns:a16="http://schemas.microsoft.com/office/drawing/2014/main" id="{243CFC5F-5C8B-4262-B5CB-4F2D5F0590A3}"/>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75A51A3A-C8E3-4957-9250-05EA0357D6C9}"/>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6" name="Rectangle 115">
            <a:extLst>
              <a:ext uri="{FF2B5EF4-FFF2-40B4-BE49-F238E27FC236}">
                <a16:creationId xmlns:a16="http://schemas.microsoft.com/office/drawing/2014/main" id="{B4EDF717-70E9-476B-8EB5-C90B621DE312}"/>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6985314D-65CC-43EE-A95A-6CACC1A16CA0}"/>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9AA627D5-6BFC-4A1F-A536-F0BFD90A4610}"/>
              </a:ext>
            </a:extLst>
          </p:cNvPr>
          <p:cNvSpPr>
            <a:spLocks noGrp="1"/>
          </p:cNvSpPr>
          <p:nvPr>
            <p:ph type="body" sz="quarter" idx="20"/>
          </p:nvPr>
        </p:nvSpPr>
        <p:spPr/>
        <p:txBody>
          <a:bodyPr/>
          <a:lstStyle/>
          <a:p>
            <a:endParaRPr lang="nl-NL"/>
          </a:p>
        </p:txBody>
      </p:sp>
      <p:sp>
        <p:nvSpPr>
          <p:cNvPr id="60" name="Text Placeholder 15">
            <a:extLst>
              <a:ext uri="{FF2B5EF4-FFF2-40B4-BE49-F238E27FC236}">
                <a16:creationId xmlns:a16="http://schemas.microsoft.com/office/drawing/2014/main" id="{EAB55607-1FBA-4D05-AED4-AB97DDEEE129}"/>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127" name="Rectangle: Rounded Corners 126">
            <a:extLst>
              <a:ext uri="{FF2B5EF4-FFF2-40B4-BE49-F238E27FC236}">
                <a16:creationId xmlns:a16="http://schemas.microsoft.com/office/drawing/2014/main" id="{0B598703-0B01-49D8-B81E-701BE887540E}"/>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ED1C24"/>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ED1C24"/>
                </a:solidFill>
              </a:rPr>
              <a:t>6%</a:t>
            </a:r>
            <a:endParaRPr kumimoji="0" lang="nl-NL" sz="1050" b="1" i="0" u="none" strike="noStrike" kern="1200" cap="none" spc="0" normalizeH="0" baseline="0" noProof="0" dirty="0">
              <a:ln>
                <a:noFill/>
              </a:ln>
              <a:solidFill>
                <a:srgbClr val="ED1C24"/>
              </a:solidFill>
              <a:effectLst/>
              <a:uLnTx/>
              <a:uFillTx/>
              <a:latin typeface="Corbel" panose="020B0503020204020204" pitchFamily="34" charset="0"/>
              <a:ea typeface="+mn-ea"/>
              <a:cs typeface="+mn-cs"/>
            </a:endParaRPr>
          </a:p>
        </p:txBody>
      </p:sp>
      <p:sp>
        <p:nvSpPr>
          <p:cNvPr id="128" name="Rectangle: Rounded Corners 127">
            <a:extLst>
              <a:ext uri="{FF2B5EF4-FFF2-40B4-BE49-F238E27FC236}">
                <a16:creationId xmlns:a16="http://schemas.microsoft.com/office/drawing/2014/main" id="{2F8F2EED-4221-413F-9C39-4A405F0EE5F4}"/>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ED1C24"/>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ED1C24"/>
                </a:solidFill>
              </a:rPr>
              <a:t>-3%</a:t>
            </a:r>
            <a:endParaRPr kumimoji="0" lang="nl-NL" sz="1050" b="1" i="0" u="none" strike="noStrike" kern="1200" cap="none" spc="0" normalizeH="0" baseline="0" noProof="0" dirty="0">
              <a:ln>
                <a:noFill/>
              </a:ln>
              <a:solidFill>
                <a:srgbClr val="ED1C24"/>
              </a:solidFill>
              <a:effectLst/>
              <a:uLnTx/>
              <a:uFillTx/>
              <a:latin typeface="Corbel" panose="020B0503020204020204" pitchFamily="34" charset="0"/>
              <a:ea typeface="+mn-ea"/>
              <a:cs typeface="+mn-cs"/>
            </a:endParaRPr>
          </a:p>
        </p:txBody>
      </p:sp>
      <p:sp>
        <p:nvSpPr>
          <p:cNvPr id="129" name="Rectangle: Rounded Corners 128">
            <a:extLst>
              <a:ext uri="{FF2B5EF4-FFF2-40B4-BE49-F238E27FC236}">
                <a16:creationId xmlns:a16="http://schemas.microsoft.com/office/drawing/2014/main" id="{E60C60B9-D7B1-458A-A80C-A3C48AF3C606}"/>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E30613"/>
              </a:solidFill>
            </a:endParaRPr>
          </a:p>
          <a:p>
            <a:pPr marL="0" indent="0" algn="ctr">
              <a:buClr>
                <a:schemeClr val="tx2"/>
              </a:buClr>
              <a:buNone/>
            </a:pPr>
            <a:endPar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endParaRPr>
          </a:p>
        </p:txBody>
      </p:sp>
      <p:sp>
        <p:nvSpPr>
          <p:cNvPr id="130" name="Rectangle: Rounded Corners 129">
            <a:extLst>
              <a:ext uri="{FF2B5EF4-FFF2-40B4-BE49-F238E27FC236}">
                <a16:creationId xmlns:a16="http://schemas.microsoft.com/office/drawing/2014/main" id="{80B829CD-09BF-45EC-9FF7-5E0A0963B0F6}"/>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endParaRPr>
          </a:p>
        </p:txBody>
      </p:sp>
      <p:graphicFrame>
        <p:nvGraphicFramePr>
          <p:cNvPr id="131" name="Table 5">
            <a:extLst>
              <a:ext uri="{FF2B5EF4-FFF2-40B4-BE49-F238E27FC236}">
                <a16:creationId xmlns:a16="http://schemas.microsoft.com/office/drawing/2014/main" id="{23EBC83E-F3BD-4F06-9B7B-DA860C5CAAAD}"/>
              </a:ext>
            </a:extLst>
          </p:cNvPr>
          <p:cNvGraphicFramePr>
            <a:graphicFrameLocks noGrp="1"/>
          </p:cNvGraphicFramePr>
          <p:nvPr>
            <p:extLst>
              <p:ext uri="{D42A27DB-BD31-4B8C-83A1-F6EECF244321}">
                <p14:modId xmlns:p14="http://schemas.microsoft.com/office/powerpoint/2010/main" val="407730287"/>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ED1C24"/>
                          </a:solidFill>
                          <a:effectLst/>
                          <a:latin typeface="Calibri" panose="020F0502020204030204" pitchFamily="34" charset="0"/>
                        </a:rPr>
                        <a:t>Oostzaan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D1C24"/>
                          </a:solidFill>
                          <a:effectLst/>
                          <a:latin typeface="Calibri" panose="020F0502020204030204" pitchFamily="34" charset="0"/>
                        </a:rPr>
                        <a:t>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a:solidFill>
                            <a:srgbClr val="ED1C24"/>
                          </a:solidFill>
                          <a:effectLst/>
                          <a:latin typeface="Calibri" panose="020F0502020204030204" pitchFamily="34" charset="0"/>
                        </a:rPr>
                        <a:t>Rozendaal</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ED1C24"/>
                          </a:solidFill>
                          <a:effectLst/>
                          <a:latin typeface="Calibri" panose="020F0502020204030204" pitchFamily="34" charset="0"/>
                        </a:rPr>
                        <a:t>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endParaRPr lang="nl-NL" sz="1100" b="0" i="0" u="none" strike="noStrike" dirty="0">
                        <a:solidFill>
                          <a:srgbClr val="E30613"/>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E30613"/>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endParaRPr lang="nl-NL" sz="1100" b="0" i="0" u="none" strike="noStrike" dirty="0">
                        <a:solidFill>
                          <a:srgbClr val="E30613"/>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E30613"/>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endParaRPr lang="nl-NL" sz="1100" b="0" i="0" u="none" strike="noStrike" dirty="0">
                        <a:solidFill>
                          <a:srgbClr val="E30613"/>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E30613"/>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endParaRPr lang="nl-NL" sz="1100" b="0" i="0" u="none" strike="noStrike" dirty="0">
                        <a:solidFill>
                          <a:srgbClr val="E30613"/>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E30613"/>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132" name="Table 5">
            <a:extLst>
              <a:ext uri="{FF2B5EF4-FFF2-40B4-BE49-F238E27FC236}">
                <a16:creationId xmlns:a16="http://schemas.microsoft.com/office/drawing/2014/main" id="{DE812895-22CE-4A44-81AD-1D4A1E98BC33}"/>
              </a:ext>
            </a:extLst>
          </p:cNvPr>
          <p:cNvGraphicFramePr>
            <a:graphicFrameLocks noGrp="1"/>
          </p:cNvGraphicFramePr>
          <p:nvPr>
            <p:extLst>
              <p:ext uri="{D42A27DB-BD31-4B8C-83A1-F6EECF244321}">
                <p14:modId xmlns:p14="http://schemas.microsoft.com/office/powerpoint/2010/main" val="924436565"/>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ED1C24"/>
                          </a:solidFill>
                          <a:effectLst/>
                          <a:latin typeface="Calibri" panose="020F0502020204030204" pitchFamily="34" charset="0"/>
                        </a:rPr>
                        <a:t>Boxmeer</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D1C24"/>
                          </a:solidFill>
                          <a:effectLst/>
                          <a:latin typeface="Calibri" panose="020F0502020204030204" pitchFamily="34" charset="0"/>
                        </a:rPr>
                        <a:t>-17%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dirty="0">
                          <a:solidFill>
                            <a:srgbClr val="ED1C24"/>
                          </a:solidFill>
                          <a:effectLst/>
                          <a:latin typeface="Calibri" panose="020F0502020204030204" pitchFamily="34" charset="0"/>
                        </a:rPr>
                        <a:t>Sint </a:t>
                      </a:r>
                      <a:r>
                        <a:rPr lang="en-GB" sz="1100" b="0" i="0" u="none" strike="noStrike" dirty="0" err="1">
                          <a:solidFill>
                            <a:srgbClr val="ED1C24"/>
                          </a:solidFill>
                          <a:effectLst/>
                          <a:latin typeface="Calibri" panose="020F0502020204030204" pitchFamily="34" charset="0"/>
                        </a:rPr>
                        <a:t>Anthonis</a:t>
                      </a:r>
                      <a:endParaRPr lang="en-GB" sz="1100" b="0" i="0" u="none" strike="noStrike" dirty="0">
                        <a:solidFill>
                          <a:srgbClr val="ED1C24"/>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D1C24"/>
                          </a:solidFill>
                          <a:effectLst/>
                          <a:latin typeface="Calibri" panose="020F0502020204030204" pitchFamily="34" charset="0"/>
                        </a:rPr>
                        <a:t>-12%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a:solidFill>
                            <a:srgbClr val="ED1C24"/>
                          </a:solidFill>
                          <a:effectLst/>
                          <a:latin typeface="Calibri" panose="020F0502020204030204" pitchFamily="34" charset="0"/>
                        </a:rPr>
                        <a:t>Gennep</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D1C24"/>
                          </a:solidFill>
                          <a:effectLst/>
                          <a:latin typeface="Calibri" panose="020F0502020204030204" pitchFamily="34" charset="0"/>
                        </a:rPr>
                        <a:t>-12%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en-GB" sz="1100" b="0" i="0" u="none" strike="noStrike">
                          <a:solidFill>
                            <a:srgbClr val="ED1C24"/>
                          </a:solidFill>
                          <a:effectLst/>
                          <a:latin typeface="Calibri" panose="020F0502020204030204" pitchFamily="34" charset="0"/>
                        </a:rPr>
                        <a:t>Heerlen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D1C24"/>
                          </a:solidFill>
                          <a:effectLst/>
                          <a:latin typeface="Calibri" panose="020F0502020204030204" pitchFamily="34" charset="0"/>
                        </a:rPr>
                        <a:t>-8%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en-GB" sz="1100" b="0" i="0" u="none" strike="noStrike">
                          <a:solidFill>
                            <a:srgbClr val="ED1C24"/>
                          </a:solidFill>
                          <a:effectLst/>
                          <a:latin typeface="Calibri" panose="020F0502020204030204" pitchFamily="34" charset="0"/>
                        </a:rPr>
                        <a:t>Emmen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D1C24"/>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en-GB" sz="1100" b="0" i="0" u="none" strike="noStrike">
                          <a:solidFill>
                            <a:srgbClr val="ED1C24"/>
                          </a:solidFill>
                          <a:effectLst/>
                          <a:latin typeface="Calibri" panose="020F0502020204030204" pitchFamily="34" charset="0"/>
                        </a:rPr>
                        <a:t>Venlo</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ED1C24"/>
                          </a:solidFill>
                          <a:effectLst/>
                          <a:latin typeface="Calibri" panose="020F0502020204030204" pitchFamily="34" charset="0"/>
                        </a:rPr>
                        <a:t>-5%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33" name="Group 132">
            <a:extLst>
              <a:ext uri="{FF2B5EF4-FFF2-40B4-BE49-F238E27FC236}">
                <a16:creationId xmlns:a16="http://schemas.microsoft.com/office/drawing/2014/main" id="{1E984B7E-F897-485E-A59B-ECE4BADC9A85}"/>
              </a:ext>
            </a:extLst>
          </p:cNvPr>
          <p:cNvGrpSpPr/>
          <p:nvPr/>
        </p:nvGrpSpPr>
        <p:grpSpPr>
          <a:xfrm>
            <a:off x="5000625" y="908125"/>
            <a:ext cx="3524249" cy="1342886"/>
            <a:chOff x="-3136707" y="3890533"/>
            <a:chExt cx="3349085" cy="1260000"/>
          </a:xfrm>
          <a:solidFill>
            <a:schemeClr val="bg1"/>
          </a:solidFill>
        </p:grpSpPr>
        <p:sp>
          <p:nvSpPr>
            <p:cNvPr id="134" name="Rectangle: Rounded Corners 133">
              <a:extLst>
                <a:ext uri="{FF2B5EF4-FFF2-40B4-BE49-F238E27FC236}">
                  <a16:creationId xmlns:a16="http://schemas.microsoft.com/office/drawing/2014/main" id="{289D91C2-4C94-4A60-9EFB-9726E2C640F6}"/>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35" name="Rectangle: Rounded Corners 134">
              <a:extLst>
                <a:ext uri="{FF2B5EF4-FFF2-40B4-BE49-F238E27FC236}">
                  <a16:creationId xmlns:a16="http://schemas.microsoft.com/office/drawing/2014/main" id="{DB416F74-348E-49AA-8E4F-9737FD639DE1}"/>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36" name="Rectangle: Rounded Corners 135">
              <a:extLst>
                <a:ext uri="{FF2B5EF4-FFF2-40B4-BE49-F238E27FC236}">
                  <a16:creationId xmlns:a16="http://schemas.microsoft.com/office/drawing/2014/main" id="{C15ED0CE-F63D-4182-A6ED-88335752F030}"/>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37" name="Rectangle: Rounded Corners 136">
              <a:extLst>
                <a:ext uri="{FF2B5EF4-FFF2-40B4-BE49-F238E27FC236}">
                  <a16:creationId xmlns:a16="http://schemas.microsoft.com/office/drawing/2014/main" id="{B5A6B6EA-B5F7-4F5B-B0AA-75EFD323A264}"/>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38" name="Rectangle: Rounded Corners 137">
              <a:extLst>
                <a:ext uri="{FF2B5EF4-FFF2-40B4-BE49-F238E27FC236}">
                  <a16:creationId xmlns:a16="http://schemas.microsoft.com/office/drawing/2014/main" id="{9083C368-A9D2-4086-9C33-2A8584541049}"/>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39" name="Rectangle: Rounded Corners 138">
              <a:extLst>
                <a:ext uri="{FF2B5EF4-FFF2-40B4-BE49-F238E27FC236}">
                  <a16:creationId xmlns:a16="http://schemas.microsoft.com/office/drawing/2014/main" id="{B7D24F1E-3388-4B64-9E79-E613E87C0613}"/>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40" name="Rectangle: Rounded Corners 139">
              <a:extLst>
                <a:ext uri="{FF2B5EF4-FFF2-40B4-BE49-F238E27FC236}">
                  <a16:creationId xmlns:a16="http://schemas.microsoft.com/office/drawing/2014/main" id="{3D41961B-FD57-49E0-BF5A-72E8BFD8ABBF}"/>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41" name="Rectangle: Rounded Corners 140">
              <a:extLst>
                <a:ext uri="{FF2B5EF4-FFF2-40B4-BE49-F238E27FC236}">
                  <a16:creationId xmlns:a16="http://schemas.microsoft.com/office/drawing/2014/main" id="{63B183CB-9C75-46F4-9C70-899A3558182E}"/>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290705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3430062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t="12955" b="12955"/>
          <a:stretch/>
        </p:blipFill>
        <p:spPr bwMode="auto">
          <a:xfrm flipH="1">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60" name="Chart 59">
            <a:extLst>
              <a:ext uri="{FF2B5EF4-FFF2-40B4-BE49-F238E27FC236}">
                <a16:creationId xmlns:a16="http://schemas.microsoft.com/office/drawing/2014/main" id="{30D1B169-E801-455A-B073-491978E494AB}"/>
              </a:ext>
            </a:extLst>
          </p:cNvPr>
          <p:cNvGraphicFramePr/>
          <p:nvPr>
            <p:custDataLst>
              <p:tags r:id="rId2"/>
            </p:custDataLst>
            <p:extLst>
              <p:ext uri="{D42A27DB-BD31-4B8C-83A1-F6EECF244321}">
                <p14:modId xmlns:p14="http://schemas.microsoft.com/office/powerpoint/2010/main" val="3718916222"/>
              </p:ext>
            </p:extLst>
          </p:nvPr>
        </p:nvGraphicFramePr>
        <p:xfrm>
          <a:off x="4770438" y="2508250"/>
          <a:ext cx="40624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8" name="Picture 8" descr="Afbeeldingsresultaat voor pvda logo kleur">
            <a:extLst>
              <a:ext uri="{FF2B5EF4-FFF2-40B4-BE49-F238E27FC236}">
                <a16:creationId xmlns:a16="http://schemas.microsoft.com/office/drawing/2014/main" id="{F748A0B8-1304-4D97-929F-6BB710F9F1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3663" y="537683"/>
            <a:ext cx="1227600" cy="12913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2" name="Chart 61">
            <a:extLst>
              <a:ext uri="{FF2B5EF4-FFF2-40B4-BE49-F238E27FC236}">
                <a16:creationId xmlns:a16="http://schemas.microsoft.com/office/drawing/2014/main" id="{3D6CD663-B32D-4322-90DA-4A17AD540968}"/>
              </a:ext>
            </a:extLst>
          </p:cNvPr>
          <p:cNvGraphicFramePr/>
          <p:nvPr>
            <p:custDataLst>
              <p:tags r:id="rId3"/>
            </p:custDataLst>
            <p:extLst>
              <p:ext uri="{D42A27DB-BD31-4B8C-83A1-F6EECF244321}">
                <p14:modId xmlns:p14="http://schemas.microsoft.com/office/powerpoint/2010/main" val="4220964719"/>
              </p:ext>
            </p:extLst>
          </p:nvPr>
        </p:nvGraphicFramePr>
        <p:xfrm>
          <a:off x="4770438" y="4643438"/>
          <a:ext cx="4062412" cy="1141412"/>
        </p:xfrm>
        <a:graphic>
          <a:graphicData uri="http://schemas.openxmlformats.org/drawingml/2006/chart">
            <c:chart xmlns:c="http://schemas.openxmlformats.org/drawingml/2006/chart" xmlns:r="http://schemas.openxmlformats.org/officeDocument/2006/relationships" r:id="rId11"/>
          </a:graphicData>
        </a:graphic>
      </p:graphicFrame>
      <p:pic>
        <p:nvPicPr>
          <p:cNvPr id="79" name="Picture 78">
            <a:extLst>
              <a:ext uri="{FF2B5EF4-FFF2-40B4-BE49-F238E27FC236}">
                <a16:creationId xmlns:a16="http://schemas.microsoft.com/office/drawing/2014/main" id="{487C3945-A50D-4AAA-8304-75E36047265C}"/>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80" name="Rectangle 79">
            <a:extLst>
              <a:ext uri="{FF2B5EF4-FFF2-40B4-BE49-F238E27FC236}">
                <a16:creationId xmlns:a16="http://schemas.microsoft.com/office/drawing/2014/main" id="{EB9A630B-4C3F-48E0-B8DE-25B0B1D13EC6}"/>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1" name="Picture 2" descr="Afbeeldingsresultaat voor cda logo">
            <a:extLst>
              <a:ext uri="{FF2B5EF4-FFF2-40B4-BE49-F238E27FC236}">
                <a16:creationId xmlns:a16="http://schemas.microsoft.com/office/drawing/2014/main" id="{C23A84EA-6A98-4209-A2B6-E749A6AD3D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11E76E45-7F8B-48A9-91B4-3755F70D8928}"/>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3" name="Picture 6" descr="Afbeeldingsresultaat voor pvv logo kleur">
            <a:extLst>
              <a:ext uri="{FF2B5EF4-FFF2-40B4-BE49-F238E27FC236}">
                <a16:creationId xmlns:a16="http://schemas.microsoft.com/office/drawing/2014/main" id="{8CCB3629-941A-4724-868A-A345506345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65884779-641C-42B3-8F3F-2F5AFD0FFDF0}"/>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5" name="Rectangle 84">
            <a:extLst>
              <a:ext uri="{FF2B5EF4-FFF2-40B4-BE49-F238E27FC236}">
                <a16:creationId xmlns:a16="http://schemas.microsoft.com/office/drawing/2014/main" id="{08D6AC7D-B9A5-4878-A535-768DCF995C53}"/>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6" name="Picture 22" descr="Afbeeldingsresultaat voor forum voor democratie logo">
            <a:extLst>
              <a:ext uri="{FF2B5EF4-FFF2-40B4-BE49-F238E27FC236}">
                <a16:creationId xmlns:a16="http://schemas.microsoft.com/office/drawing/2014/main" id="{4A682B1C-32BB-4FE6-B33B-05573FB96B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E432E9B9-EFD7-4E18-A0D2-7CFCE9037CF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5692755B-5E23-4167-AFC3-5CF2F4A51D08}"/>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C9E0C65C-6D2D-4590-8AD1-E3A0E8C02073}"/>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0" name="Rectangle 89">
            <a:extLst>
              <a:ext uri="{FF2B5EF4-FFF2-40B4-BE49-F238E27FC236}">
                <a16:creationId xmlns:a16="http://schemas.microsoft.com/office/drawing/2014/main" id="{0C5FB40E-675B-4F90-976E-DED558FC049B}"/>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1" name="Rectangle 90">
            <a:extLst>
              <a:ext uri="{FF2B5EF4-FFF2-40B4-BE49-F238E27FC236}">
                <a16:creationId xmlns:a16="http://schemas.microsoft.com/office/drawing/2014/main" id="{6193889F-4EB5-42D8-8125-3644D90BEB7A}"/>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2" name="Picture 12" descr="Afbeeldingsresultaat voor SP Logo">
            <a:extLst>
              <a:ext uri="{FF2B5EF4-FFF2-40B4-BE49-F238E27FC236}">
                <a16:creationId xmlns:a16="http://schemas.microsoft.com/office/drawing/2014/main" id="{9F4C2F4F-14C3-4969-A15D-8481BD0D135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4" descr="Afbeeldingsresultaat voor groen links">
            <a:extLst>
              <a:ext uri="{FF2B5EF4-FFF2-40B4-BE49-F238E27FC236}">
                <a16:creationId xmlns:a16="http://schemas.microsoft.com/office/drawing/2014/main" id="{D4DBD27E-32A3-45F2-B613-9A4DFE1FBAE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 descr="Afbeeldingsresultaat voor partij voor de dieren">
            <a:extLst>
              <a:ext uri="{FF2B5EF4-FFF2-40B4-BE49-F238E27FC236}">
                <a16:creationId xmlns:a16="http://schemas.microsoft.com/office/drawing/2014/main" id="{18287C50-4BBA-4F95-8425-D4DACE007A2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41087A8A-0F64-4E14-B253-E21461215274}"/>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8" name="TextBox 97">
            <a:extLst>
              <a:ext uri="{FF2B5EF4-FFF2-40B4-BE49-F238E27FC236}">
                <a16:creationId xmlns:a16="http://schemas.microsoft.com/office/drawing/2014/main" id="{90287818-8321-497C-AE24-2B52BFADAD7E}"/>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9" name="Picture 8" descr="Afbeeldingsresultaat voor pvda logo kleur">
            <a:extLst>
              <a:ext uri="{FF2B5EF4-FFF2-40B4-BE49-F238E27FC236}">
                <a16:creationId xmlns:a16="http://schemas.microsoft.com/office/drawing/2014/main" id="{835A1EE4-4CEC-4464-8ACD-7439A06DB3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F82F8A71-DD01-458A-B075-D91B81D68E94}"/>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1" name="Rectangle 100">
            <a:extLst>
              <a:ext uri="{FF2B5EF4-FFF2-40B4-BE49-F238E27FC236}">
                <a16:creationId xmlns:a16="http://schemas.microsoft.com/office/drawing/2014/main" id="{AD951E76-47FB-4F06-BBAC-6EF1B169FCD5}"/>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 name="Picture 16" descr="Afbeeldingsresultaat voor Christen unie">
            <a:extLst>
              <a:ext uri="{FF2B5EF4-FFF2-40B4-BE49-F238E27FC236}">
                <a16:creationId xmlns:a16="http://schemas.microsoft.com/office/drawing/2014/main" id="{30B582C8-812E-4FCD-A493-5C755448B7FA}"/>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6" descr="Afbeeldingsresultaat voor 50 plus">
            <a:extLst>
              <a:ext uri="{FF2B5EF4-FFF2-40B4-BE49-F238E27FC236}">
                <a16:creationId xmlns:a16="http://schemas.microsoft.com/office/drawing/2014/main" id="{5D29A01B-2084-4036-9082-6C4667B9BF6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a:extLst>
              <a:ext uri="{FF2B5EF4-FFF2-40B4-BE49-F238E27FC236}">
                <a16:creationId xmlns:a16="http://schemas.microsoft.com/office/drawing/2014/main" id="{D3253D1F-DF10-411C-BA8E-35C876103953}"/>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5" name="Picture 34" descr="Afbeeldingsresultaat voor denk logo politiek">
            <a:extLst>
              <a:ext uri="{FF2B5EF4-FFF2-40B4-BE49-F238E27FC236}">
                <a16:creationId xmlns:a16="http://schemas.microsoft.com/office/drawing/2014/main" id="{7B400639-4E14-4968-B780-82502ED6C22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4ECD7655-F55F-4D8A-831A-216B79BC0185}"/>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7" name="Rectangle 106">
            <a:extLst>
              <a:ext uri="{FF2B5EF4-FFF2-40B4-BE49-F238E27FC236}">
                <a16:creationId xmlns:a16="http://schemas.microsoft.com/office/drawing/2014/main" id="{7577266A-459C-47FE-BB40-1E9BEBA54DD5}"/>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8" name="Picture 10" descr="Afbeeldingsresultaat voor D66 Logo">
            <a:extLst>
              <a:ext uri="{FF2B5EF4-FFF2-40B4-BE49-F238E27FC236}">
                <a16:creationId xmlns:a16="http://schemas.microsoft.com/office/drawing/2014/main" id="{C524D4E9-4500-420E-A067-A95444F80B5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Logo, company name&#10;&#10;Description automatically generated">
            <a:extLst>
              <a:ext uri="{FF2B5EF4-FFF2-40B4-BE49-F238E27FC236}">
                <a16:creationId xmlns:a16="http://schemas.microsoft.com/office/drawing/2014/main" id="{93640978-6C8C-43A4-A9F6-06CB0962FFE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0" name="Picture 109" descr="A picture containing text, clipart&#10;&#10;Description automatically generated">
            <a:extLst>
              <a:ext uri="{FF2B5EF4-FFF2-40B4-BE49-F238E27FC236}">
                <a16:creationId xmlns:a16="http://schemas.microsoft.com/office/drawing/2014/main" id="{B7EF6D5D-6654-4430-9964-DFB10C3795D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1" name="Picture 110" descr="Logo, company name&#10;&#10;Description automatically generated">
            <a:extLst>
              <a:ext uri="{FF2B5EF4-FFF2-40B4-BE49-F238E27FC236}">
                <a16:creationId xmlns:a16="http://schemas.microsoft.com/office/drawing/2014/main" id="{2D20AEBF-FE5E-4DF3-BD5E-1EF8BD8D8E1A}"/>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2" name="Rectangle 111">
            <a:extLst>
              <a:ext uri="{FF2B5EF4-FFF2-40B4-BE49-F238E27FC236}">
                <a16:creationId xmlns:a16="http://schemas.microsoft.com/office/drawing/2014/main" id="{0140A1B6-5861-4050-ADDF-FB6A80E00064}"/>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3" name="Rectangle 112">
            <a:extLst>
              <a:ext uri="{FF2B5EF4-FFF2-40B4-BE49-F238E27FC236}">
                <a16:creationId xmlns:a16="http://schemas.microsoft.com/office/drawing/2014/main" id="{B945E68B-FFC3-4B12-BCB7-E7D82CA0306A}"/>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48AAE6F2-9C84-42B4-8219-217FB5710561}"/>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E41D4D29-AB0E-444D-8D14-D5AC4FF209B0}"/>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B3E31C19-E506-4E3A-A2C3-4D820AD3BF3E}"/>
              </a:ext>
            </a:extLst>
          </p:cNvPr>
          <p:cNvSpPr>
            <a:spLocks noGrp="1"/>
          </p:cNvSpPr>
          <p:nvPr>
            <p:ph type="body" sz="quarter" idx="20"/>
          </p:nvPr>
        </p:nvSpPr>
        <p:spPr/>
        <p:txBody>
          <a:bodyPr/>
          <a:lstStyle/>
          <a:p>
            <a:endParaRPr lang="nl-NL"/>
          </a:p>
        </p:txBody>
      </p:sp>
      <p:sp>
        <p:nvSpPr>
          <p:cNvPr id="61" name="Text Placeholder 15">
            <a:extLst>
              <a:ext uri="{FF2B5EF4-FFF2-40B4-BE49-F238E27FC236}">
                <a16:creationId xmlns:a16="http://schemas.microsoft.com/office/drawing/2014/main" id="{C13C3A4E-7788-4561-80BF-1133BEEBD9C7}"/>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118" name="Rectangle: Rounded Corners 117">
            <a:extLst>
              <a:ext uri="{FF2B5EF4-FFF2-40B4-BE49-F238E27FC236}">
                <a16:creationId xmlns:a16="http://schemas.microsoft.com/office/drawing/2014/main" id="{0CB9E911-F2D7-4C59-8B50-E2B2343FD79F}"/>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E30613"/>
                </a:solidFill>
              </a:rPr>
              <a:t>6%</a:t>
            </a:r>
            <a:endParaRPr kumimoji="0" lang="nl-NL" sz="105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endParaRPr>
          </a:p>
        </p:txBody>
      </p:sp>
      <p:sp>
        <p:nvSpPr>
          <p:cNvPr id="119" name="Rectangle: Rounded Corners 118">
            <a:extLst>
              <a:ext uri="{FF2B5EF4-FFF2-40B4-BE49-F238E27FC236}">
                <a16:creationId xmlns:a16="http://schemas.microsoft.com/office/drawing/2014/main" id="{87F0F745-DF75-4418-9030-271660D69337}"/>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E30613"/>
                </a:solidFill>
              </a:rPr>
              <a:t>~%</a:t>
            </a:r>
            <a:endParaRPr kumimoji="0" lang="nl-NL" sz="105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endParaRPr>
          </a:p>
        </p:txBody>
      </p:sp>
      <p:sp>
        <p:nvSpPr>
          <p:cNvPr id="120" name="Rectangle: Rounded Corners 119">
            <a:extLst>
              <a:ext uri="{FF2B5EF4-FFF2-40B4-BE49-F238E27FC236}">
                <a16:creationId xmlns:a16="http://schemas.microsoft.com/office/drawing/2014/main" id="{6D9F8ED3-9559-47E9-A646-1D749ACC8E55}"/>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E30613"/>
              </a:solidFill>
            </a:endParaRPr>
          </a:p>
          <a:p>
            <a:pPr marL="0" indent="0" algn="ctr">
              <a:buClr>
                <a:schemeClr val="tx2"/>
              </a:buClr>
              <a:buNone/>
            </a:pPr>
            <a:endPar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endParaRPr>
          </a:p>
        </p:txBody>
      </p:sp>
      <p:sp>
        <p:nvSpPr>
          <p:cNvPr id="121" name="Rectangle: Rounded Corners 120">
            <a:extLst>
              <a:ext uri="{FF2B5EF4-FFF2-40B4-BE49-F238E27FC236}">
                <a16:creationId xmlns:a16="http://schemas.microsoft.com/office/drawing/2014/main" id="{E1EFE13F-07C9-46C4-9424-25B34385C848}"/>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E30613"/>
              </a:solidFill>
              <a:effectLst/>
              <a:uLnTx/>
              <a:uFillTx/>
              <a:latin typeface="Corbel" panose="020B0503020204020204" pitchFamily="34" charset="0"/>
              <a:ea typeface="+mn-ea"/>
              <a:cs typeface="+mn-cs"/>
            </a:endParaRPr>
          </a:p>
        </p:txBody>
      </p:sp>
      <p:graphicFrame>
        <p:nvGraphicFramePr>
          <p:cNvPr id="122" name="Table 5">
            <a:extLst>
              <a:ext uri="{FF2B5EF4-FFF2-40B4-BE49-F238E27FC236}">
                <a16:creationId xmlns:a16="http://schemas.microsoft.com/office/drawing/2014/main" id="{6F5284F7-D38E-4EF9-926A-0D15A7E28707}"/>
              </a:ext>
            </a:extLst>
          </p:cNvPr>
          <p:cNvGraphicFramePr>
            <a:graphicFrameLocks noGrp="1"/>
          </p:cNvGraphicFramePr>
          <p:nvPr>
            <p:extLst>
              <p:ext uri="{D42A27DB-BD31-4B8C-83A1-F6EECF244321}">
                <p14:modId xmlns:p14="http://schemas.microsoft.com/office/powerpoint/2010/main" val="533104198"/>
              </p:ext>
            </p:extLst>
          </p:nvPr>
        </p:nvGraphicFramePr>
        <p:xfrm>
          <a:off x="9267202" y="2020077"/>
          <a:ext cx="1813970" cy="1799144"/>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E30613"/>
                          </a:solidFill>
                          <a:effectLst/>
                          <a:latin typeface="Calibri" panose="020F0502020204030204" pitchFamily="34" charset="0"/>
                        </a:rPr>
                        <a:t>Stein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30613"/>
                          </a:solidFill>
                          <a:effectLst/>
                          <a:latin typeface="Calibri" panose="020F0502020204030204" pitchFamily="34" charset="0"/>
                        </a:rPr>
                        <a:t>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dirty="0" err="1">
                          <a:solidFill>
                            <a:srgbClr val="E30613"/>
                          </a:solidFill>
                          <a:effectLst/>
                          <a:latin typeface="Calibri" panose="020F0502020204030204" pitchFamily="34" charset="0"/>
                        </a:rPr>
                        <a:t>Meerssen</a:t>
                      </a:r>
                      <a:endParaRPr lang="en-GB" sz="1100" b="0" i="0" u="none" strike="noStrike" dirty="0">
                        <a:solidFill>
                          <a:srgbClr val="E30613"/>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30613"/>
                          </a:solidFill>
                          <a:effectLst/>
                          <a:latin typeface="Calibri" panose="020F0502020204030204" pitchFamily="34" charset="0"/>
                        </a:rPr>
                        <a:t>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dirty="0">
                          <a:solidFill>
                            <a:srgbClr val="E30613"/>
                          </a:solidFill>
                          <a:effectLst/>
                          <a:latin typeface="Calibri" panose="020F0502020204030204" pitchFamily="34" charset="0"/>
                        </a:rPr>
                        <a:t>Maastricht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E30613"/>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333120">
                <a:tc>
                  <a:txBody>
                    <a:bodyPr/>
                    <a:lstStyle/>
                    <a:p>
                      <a:pPr algn="l" fontAlgn="b"/>
                      <a:r>
                        <a:rPr lang="nl-NL" sz="1100" b="0" i="0" u="none" strike="noStrike" dirty="0">
                          <a:solidFill>
                            <a:srgbClr val="E30613"/>
                          </a:solidFill>
                          <a:effectLst/>
                          <a:latin typeface="Calibri" panose="020F0502020204030204" pitchFamily="34" charset="0"/>
                        </a:rPr>
                        <a:t>Simpelveld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E30613"/>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6151235"/>
                  </a:ext>
                </a:extLst>
              </a:tr>
              <a:tr h="283226">
                <a:tc>
                  <a:txBody>
                    <a:bodyPr/>
                    <a:lstStyle/>
                    <a:p>
                      <a:pPr algn="l" fontAlgn="b"/>
                      <a:r>
                        <a:rPr lang="en-GB" sz="1100" b="0" i="0" u="none" strike="noStrike" dirty="0" err="1">
                          <a:solidFill>
                            <a:srgbClr val="E30613"/>
                          </a:solidFill>
                          <a:effectLst/>
                          <a:latin typeface="Calibri" panose="020F0502020204030204" pitchFamily="34" charset="0"/>
                        </a:rPr>
                        <a:t>Sittard-Geleen</a:t>
                      </a:r>
                      <a:endParaRPr lang="en-GB" sz="1100" b="0" i="0" u="none" strike="noStrike" dirty="0">
                        <a:solidFill>
                          <a:srgbClr val="E30613"/>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E30613"/>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en-GB" sz="1100" b="0" i="0" u="none" strike="noStrike" dirty="0">
                          <a:solidFill>
                            <a:srgbClr val="E30613"/>
                          </a:solidFill>
                          <a:effectLst/>
                          <a:latin typeface="Calibri" panose="020F0502020204030204" pitchFamily="34" charset="0"/>
                        </a:rPr>
                        <a:t>Heerlen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E30613"/>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bl>
          </a:graphicData>
        </a:graphic>
      </p:graphicFrame>
      <p:graphicFrame>
        <p:nvGraphicFramePr>
          <p:cNvPr id="123" name="Table 5">
            <a:extLst>
              <a:ext uri="{FF2B5EF4-FFF2-40B4-BE49-F238E27FC236}">
                <a16:creationId xmlns:a16="http://schemas.microsoft.com/office/drawing/2014/main" id="{308789BF-AFD0-4DF1-BA24-5FD7AE320864}"/>
              </a:ext>
            </a:extLst>
          </p:cNvPr>
          <p:cNvGraphicFramePr>
            <a:graphicFrameLocks noGrp="1"/>
          </p:cNvGraphicFramePr>
          <p:nvPr>
            <p:extLst>
              <p:ext uri="{D42A27DB-BD31-4B8C-83A1-F6EECF244321}">
                <p14:modId xmlns:p14="http://schemas.microsoft.com/office/powerpoint/2010/main" val="3393563699"/>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E30613"/>
                          </a:solidFill>
                          <a:effectLst/>
                          <a:latin typeface="Calibri" panose="020F0502020204030204" pitchFamily="34" charset="0"/>
                        </a:rPr>
                        <a:t>Beemster</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30613"/>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a:solidFill>
                            <a:srgbClr val="E30613"/>
                          </a:solidFill>
                          <a:effectLst/>
                          <a:latin typeface="Calibri" panose="020F0502020204030204" pitchFamily="34" charset="0"/>
                        </a:rPr>
                        <a:t>Ameland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30613"/>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a:solidFill>
                            <a:srgbClr val="E30613"/>
                          </a:solidFill>
                          <a:effectLst/>
                          <a:latin typeface="Calibri" panose="020F0502020204030204" pitchFamily="34" charset="0"/>
                        </a:rPr>
                        <a:t>Deventer</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30613"/>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a:solidFill>
                            <a:srgbClr val="E30613"/>
                          </a:solidFill>
                          <a:effectLst/>
                          <a:latin typeface="Calibri" panose="020F0502020204030204" pitchFamily="34" charset="0"/>
                        </a:rPr>
                        <a:t>Deventer</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30613"/>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E30613"/>
                          </a:solidFill>
                          <a:effectLst/>
                          <a:latin typeface="Calibri" panose="020F0502020204030204" pitchFamily="34" charset="0"/>
                        </a:rPr>
                        <a:t>'s-Gravenhage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30613"/>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a:solidFill>
                            <a:srgbClr val="E30613"/>
                          </a:solidFill>
                          <a:effectLst/>
                          <a:latin typeface="Calibri" panose="020F0502020204030204" pitchFamily="34" charset="0"/>
                        </a:rPr>
                        <a:t>Haarlem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E30613"/>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24" name="Group 123">
            <a:extLst>
              <a:ext uri="{FF2B5EF4-FFF2-40B4-BE49-F238E27FC236}">
                <a16:creationId xmlns:a16="http://schemas.microsoft.com/office/drawing/2014/main" id="{05E30018-23B2-4E37-8A6B-5BD288C2B411}"/>
              </a:ext>
            </a:extLst>
          </p:cNvPr>
          <p:cNvGrpSpPr/>
          <p:nvPr/>
        </p:nvGrpSpPr>
        <p:grpSpPr>
          <a:xfrm>
            <a:off x="5000625" y="908125"/>
            <a:ext cx="3524249" cy="1342886"/>
            <a:chOff x="-3136707" y="3890533"/>
            <a:chExt cx="3349085" cy="1260000"/>
          </a:xfrm>
          <a:solidFill>
            <a:schemeClr val="bg1"/>
          </a:solidFill>
        </p:grpSpPr>
        <p:sp>
          <p:nvSpPr>
            <p:cNvPr id="125" name="Rectangle: Rounded Corners 124">
              <a:extLst>
                <a:ext uri="{FF2B5EF4-FFF2-40B4-BE49-F238E27FC236}">
                  <a16:creationId xmlns:a16="http://schemas.microsoft.com/office/drawing/2014/main" id="{A30341D2-CB2F-4F6E-A9F1-57D10202E161}"/>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26" name="Rectangle: Rounded Corners 125">
              <a:extLst>
                <a:ext uri="{FF2B5EF4-FFF2-40B4-BE49-F238E27FC236}">
                  <a16:creationId xmlns:a16="http://schemas.microsoft.com/office/drawing/2014/main" id="{DB5456C6-268F-4A6A-8448-270B34C8CBC6}"/>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27" name="Rectangle: Rounded Corners 126">
              <a:extLst>
                <a:ext uri="{FF2B5EF4-FFF2-40B4-BE49-F238E27FC236}">
                  <a16:creationId xmlns:a16="http://schemas.microsoft.com/office/drawing/2014/main" id="{E329B1BE-7732-40C4-9295-97A8D42C152A}"/>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28" name="Rectangle: Rounded Corners 127">
              <a:extLst>
                <a:ext uri="{FF2B5EF4-FFF2-40B4-BE49-F238E27FC236}">
                  <a16:creationId xmlns:a16="http://schemas.microsoft.com/office/drawing/2014/main" id="{D72A7666-8457-4FBB-A3C8-63CF2BFB5931}"/>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29" name="Rectangle: Rounded Corners 128">
              <a:extLst>
                <a:ext uri="{FF2B5EF4-FFF2-40B4-BE49-F238E27FC236}">
                  <a16:creationId xmlns:a16="http://schemas.microsoft.com/office/drawing/2014/main" id="{AFFA102B-A861-4DF5-B224-BF2DBD2DD23C}"/>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30" name="Rectangle: Rounded Corners 129">
              <a:extLst>
                <a:ext uri="{FF2B5EF4-FFF2-40B4-BE49-F238E27FC236}">
                  <a16:creationId xmlns:a16="http://schemas.microsoft.com/office/drawing/2014/main" id="{DF3DE041-7528-4C09-A930-8B8387662A36}"/>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31" name="Rectangle: Rounded Corners 130">
              <a:extLst>
                <a:ext uri="{FF2B5EF4-FFF2-40B4-BE49-F238E27FC236}">
                  <a16:creationId xmlns:a16="http://schemas.microsoft.com/office/drawing/2014/main" id="{0F318C3A-C10F-4C73-82FE-60E6D099D6D1}"/>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32" name="Rectangle: Rounded Corners 131">
              <a:extLst>
                <a:ext uri="{FF2B5EF4-FFF2-40B4-BE49-F238E27FC236}">
                  <a16:creationId xmlns:a16="http://schemas.microsoft.com/office/drawing/2014/main" id="{BDF7DA91-806F-45CE-836D-7C496F0CC21C}"/>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210407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1770242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p:blipFill>
        <p:spPr bwMode="auto">
          <a:xfrm flipH="1">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60" name="Chart 59">
            <a:extLst>
              <a:ext uri="{FF2B5EF4-FFF2-40B4-BE49-F238E27FC236}">
                <a16:creationId xmlns:a16="http://schemas.microsoft.com/office/drawing/2014/main" id="{E8BDE48A-22F9-4A1E-A1C1-6034DE8973D1}"/>
              </a:ext>
            </a:extLst>
          </p:cNvPr>
          <p:cNvGraphicFramePr/>
          <p:nvPr>
            <p:custDataLst>
              <p:tags r:id="rId2"/>
            </p:custDataLst>
            <p:extLst>
              <p:ext uri="{D42A27DB-BD31-4B8C-83A1-F6EECF244321}">
                <p14:modId xmlns:p14="http://schemas.microsoft.com/office/powerpoint/2010/main" val="1560241923"/>
              </p:ext>
            </p:extLst>
          </p:nvPr>
        </p:nvGraphicFramePr>
        <p:xfrm>
          <a:off x="4770438" y="2508250"/>
          <a:ext cx="40878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4" name="Picture 16" descr="Afbeeldingsresultaat voor Christen unie">
            <a:extLst>
              <a:ext uri="{FF2B5EF4-FFF2-40B4-BE49-F238E27FC236}">
                <a16:creationId xmlns:a16="http://schemas.microsoft.com/office/drawing/2014/main" id="{2FB06765-AE49-4174-BA33-9A4FD9DA3BE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9431"/>
          <a:stretch/>
        </p:blipFill>
        <p:spPr bwMode="auto">
          <a:xfrm>
            <a:off x="1276186" y="936144"/>
            <a:ext cx="1227600" cy="5791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2" name="Chart 61">
            <a:extLst>
              <a:ext uri="{FF2B5EF4-FFF2-40B4-BE49-F238E27FC236}">
                <a16:creationId xmlns:a16="http://schemas.microsoft.com/office/drawing/2014/main" id="{77709C43-E16E-4B1C-8998-599206216896}"/>
              </a:ext>
            </a:extLst>
          </p:cNvPr>
          <p:cNvGraphicFramePr/>
          <p:nvPr>
            <p:custDataLst>
              <p:tags r:id="rId3"/>
            </p:custDataLst>
            <p:extLst>
              <p:ext uri="{D42A27DB-BD31-4B8C-83A1-F6EECF244321}">
                <p14:modId xmlns:p14="http://schemas.microsoft.com/office/powerpoint/2010/main" val="358397819"/>
              </p:ext>
            </p:extLst>
          </p:nvPr>
        </p:nvGraphicFramePr>
        <p:xfrm>
          <a:off x="4770438" y="4643438"/>
          <a:ext cx="4087812" cy="877887"/>
        </p:xfrm>
        <a:graphic>
          <a:graphicData uri="http://schemas.openxmlformats.org/drawingml/2006/chart">
            <c:chart xmlns:c="http://schemas.openxmlformats.org/drawingml/2006/chart" xmlns:r="http://schemas.openxmlformats.org/officeDocument/2006/relationships" r:id="rId11"/>
          </a:graphicData>
        </a:graphic>
      </p:graphicFrame>
      <p:pic>
        <p:nvPicPr>
          <p:cNvPr id="66" name="Picture 65">
            <a:extLst>
              <a:ext uri="{FF2B5EF4-FFF2-40B4-BE49-F238E27FC236}">
                <a16:creationId xmlns:a16="http://schemas.microsoft.com/office/drawing/2014/main" id="{6D083CDF-EAE1-45C3-BB6B-808D818FA609}"/>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67" name="Rectangle 66">
            <a:extLst>
              <a:ext uri="{FF2B5EF4-FFF2-40B4-BE49-F238E27FC236}">
                <a16:creationId xmlns:a16="http://schemas.microsoft.com/office/drawing/2014/main" id="{AF15AF9D-3EFA-4A91-B665-B960BA27E5F4}"/>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8" name="Picture 2" descr="Afbeeldingsresultaat voor cda logo">
            <a:extLst>
              <a:ext uri="{FF2B5EF4-FFF2-40B4-BE49-F238E27FC236}">
                <a16:creationId xmlns:a16="http://schemas.microsoft.com/office/drawing/2014/main" id="{6B3B91FF-B19C-41F4-B8EA-FDE95243981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67F3BDA6-F674-4EF9-B0E6-7606C65351DB}"/>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4" name="Picture 6" descr="Afbeeldingsresultaat voor pvv logo kleur">
            <a:extLst>
              <a:ext uri="{FF2B5EF4-FFF2-40B4-BE49-F238E27FC236}">
                <a16:creationId xmlns:a16="http://schemas.microsoft.com/office/drawing/2014/main" id="{31AB7A62-5044-45FD-BB82-7935AEC334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30ABE4A2-F537-47F3-89D8-C7515C346CF8}"/>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2" name="Rectangle 101">
            <a:extLst>
              <a:ext uri="{FF2B5EF4-FFF2-40B4-BE49-F238E27FC236}">
                <a16:creationId xmlns:a16="http://schemas.microsoft.com/office/drawing/2014/main" id="{21ED8290-2BB6-407E-A178-4801470D5F18}"/>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3" name="Picture 22" descr="Afbeeldingsresultaat voor forum voor democratie logo">
            <a:extLst>
              <a:ext uri="{FF2B5EF4-FFF2-40B4-BE49-F238E27FC236}">
                <a16:creationId xmlns:a16="http://schemas.microsoft.com/office/drawing/2014/main" id="{B17A735D-A03A-4E99-A8CA-6BD940A88E8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4" descr="Afbeeldingsresultaat voor sgp">
            <a:extLst>
              <a:ext uri="{FF2B5EF4-FFF2-40B4-BE49-F238E27FC236}">
                <a16:creationId xmlns:a16="http://schemas.microsoft.com/office/drawing/2014/main" id="{0A30840D-22FC-4D9D-B6BE-7FE0A1B0FED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a:extLst>
              <a:ext uri="{FF2B5EF4-FFF2-40B4-BE49-F238E27FC236}">
                <a16:creationId xmlns:a16="http://schemas.microsoft.com/office/drawing/2014/main" id="{D06D7D52-9E9E-4B2E-A5F5-582115AF0E4E}"/>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6" name="Rectangle 105">
            <a:extLst>
              <a:ext uri="{FF2B5EF4-FFF2-40B4-BE49-F238E27FC236}">
                <a16:creationId xmlns:a16="http://schemas.microsoft.com/office/drawing/2014/main" id="{664E0613-03E7-4D30-8570-92AA89CD52AD}"/>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7" name="Rectangle 106">
            <a:extLst>
              <a:ext uri="{FF2B5EF4-FFF2-40B4-BE49-F238E27FC236}">
                <a16:creationId xmlns:a16="http://schemas.microsoft.com/office/drawing/2014/main" id="{EB059E44-9121-4C3C-838D-C43FD565CE70}"/>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8" name="Rectangle 107">
            <a:extLst>
              <a:ext uri="{FF2B5EF4-FFF2-40B4-BE49-F238E27FC236}">
                <a16:creationId xmlns:a16="http://schemas.microsoft.com/office/drawing/2014/main" id="{DEC0AD40-8E95-47C3-B792-E480A229BBCC}"/>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9" name="Picture 12" descr="Afbeeldingsresultaat voor SP Logo">
            <a:extLst>
              <a:ext uri="{FF2B5EF4-FFF2-40B4-BE49-F238E27FC236}">
                <a16:creationId xmlns:a16="http://schemas.microsoft.com/office/drawing/2014/main" id="{1751B835-9CD4-4A64-9798-47BB1FBC69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4" descr="Afbeeldingsresultaat voor groen links">
            <a:extLst>
              <a:ext uri="{FF2B5EF4-FFF2-40B4-BE49-F238E27FC236}">
                <a16:creationId xmlns:a16="http://schemas.microsoft.com/office/drawing/2014/main" id="{F6C49AAA-62C1-4184-B385-5E645A6A25D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0" descr="Afbeeldingsresultaat voor partij voor de dieren">
            <a:extLst>
              <a:ext uri="{FF2B5EF4-FFF2-40B4-BE49-F238E27FC236}">
                <a16:creationId xmlns:a16="http://schemas.microsoft.com/office/drawing/2014/main" id="{62EBB0F3-0247-4420-9864-709A2BE624E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112" name="Rectangle 111">
            <a:extLst>
              <a:ext uri="{FF2B5EF4-FFF2-40B4-BE49-F238E27FC236}">
                <a16:creationId xmlns:a16="http://schemas.microsoft.com/office/drawing/2014/main" id="{689E00DB-1D44-4EF3-833A-318752BA0429}"/>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3" name="TextBox 112">
            <a:extLst>
              <a:ext uri="{FF2B5EF4-FFF2-40B4-BE49-F238E27FC236}">
                <a16:creationId xmlns:a16="http://schemas.microsoft.com/office/drawing/2014/main" id="{DC3AC580-0D15-42A0-B03B-9AE76FD06283}"/>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114" name="Picture 8" descr="Afbeeldingsresultaat voor pvda logo kleur">
            <a:extLst>
              <a:ext uri="{FF2B5EF4-FFF2-40B4-BE49-F238E27FC236}">
                <a16:creationId xmlns:a16="http://schemas.microsoft.com/office/drawing/2014/main" id="{DE9DC794-30DA-45F2-8475-4609BFAED0B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114">
            <a:extLst>
              <a:ext uri="{FF2B5EF4-FFF2-40B4-BE49-F238E27FC236}">
                <a16:creationId xmlns:a16="http://schemas.microsoft.com/office/drawing/2014/main" id="{954DE03C-1C16-43A0-8117-D6B1C319C54E}"/>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6" name="Rectangle 115">
            <a:extLst>
              <a:ext uri="{FF2B5EF4-FFF2-40B4-BE49-F238E27FC236}">
                <a16:creationId xmlns:a16="http://schemas.microsoft.com/office/drawing/2014/main" id="{7AA09F1F-E61F-4F0D-9FB6-04D97391CDA6}"/>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17" name="Picture 16" descr="Afbeeldingsresultaat voor Christen unie">
            <a:extLst>
              <a:ext uri="{FF2B5EF4-FFF2-40B4-BE49-F238E27FC236}">
                <a16:creationId xmlns:a16="http://schemas.microsoft.com/office/drawing/2014/main" id="{4D9A17C3-DF65-4469-8E72-B92C4B83A6B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6" descr="Afbeeldingsresultaat voor 50 plus">
            <a:extLst>
              <a:ext uri="{FF2B5EF4-FFF2-40B4-BE49-F238E27FC236}">
                <a16:creationId xmlns:a16="http://schemas.microsoft.com/office/drawing/2014/main" id="{BCD47B51-04F9-4370-86B3-B03480B3C9D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AC50A946-63E5-4CB8-8065-5A2006B23E3C}"/>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0" name="Picture 34" descr="Afbeeldingsresultaat voor denk logo politiek">
            <a:extLst>
              <a:ext uri="{FF2B5EF4-FFF2-40B4-BE49-F238E27FC236}">
                <a16:creationId xmlns:a16="http://schemas.microsoft.com/office/drawing/2014/main" id="{1BEAB9D1-A9D1-4672-8CA6-8848EF9EE1D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20">
            <a:extLst>
              <a:ext uri="{FF2B5EF4-FFF2-40B4-BE49-F238E27FC236}">
                <a16:creationId xmlns:a16="http://schemas.microsoft.com/office/drawing/2014/main" id="{CFC307CC-5417-43B5-A9BF-544AD2B15568}"/>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22" name="Rectangle 121">
            <a:extLst>
              <a:ext uri="{FF2B5EF4-FFF2-40B4-BE49-F238E27FC236}">
                <a16:creationId xmlns:a16="http://schemas.microsoft.com/office/drawing/2014/main" id="{AA82E480-042A-44F8-9D98-91DD6374A20F}"/>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3" name="Picture 10" descr="Afbeeldingsresultaat voor D66 Logo">
            <a:extLst>
              <a:ext uri="{FF2B5EF4-FFF2-40B4-BE49-F238E27FC236}">
                <a16:creationId xmlns:a16="http://schemas.microsoft.com/office/drawing/2014/main" id="{2269DA78-A629-4E6C-B32E-A491A1CEB70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descr="Logo, company name&#10;&#10;Description automatically generated">
            <a:extLst>
              <a:ext uri="{FF2B5EF4-FFF2-40B4-BE49-F238E27FC236}">
                <a16:creationId xmlns:a16="http://schemas.microsoft.com/office/drawing/2014/main" id="{0B761F7E-654F-4897-BAF1-EADD6F6942C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25" name="Picture 124" descr="A picture containing text, clipart&#10;&#10;Description automatically generated">
            <a:extLst>
              <a:ext uri="{FF2B5EF4-FFF2-40B4-BE49-F238E27FC236}">
                <a16:creationId xmlns:a16="http://schemas.microsoft.com/office/drawing/2014/main" id="{7ABE834A-6570-4FE6-B376-0BB8DAA367A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26" name="Picture 125" descr="Logo, company name&#10;&#10;Description automatically generated">
            <a:extLst>
              <a:ext uri="{FF2B5EF4-FFF2-40B4-BE49-F238E27FC236}">
                <a16:creationId xmlns:a16="http://schemas.microsoft.com/office/drawing/2014/main" id="{74E738FF-4620-4CFF-86EF-DE0BA819ADD6}"/>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27" name="Rectangle 126">
            <a:extLst>
              <a:ext uri="{FF2B5EF4-FFF2-40B4-BE49-F238E27FC236}">
                <a16:creationId xmlns:a16="http://schemas.microsoft.com/office/drawing/2014/main" id="{66113392-C256-46D1-991A-0157CB19678C}"/>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28" name="Rectangle 127">
            <a:extLst>
              <a:ext uri="{FF2B5EF4-FFF2-40B4-BE49-F238E27FC236}">
                <a16:creationId xmlns:a16="http://schemas.microsoft.com/office/drawing/2014/main" id="{683B3F9F-AC3E-43B8-84BE-8BD505EE66CA}"/>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29" name="Rectangle 128">
            <a:extLst>
              <a:ext uri="{FF2B5EF4-FFF2-40B4-BE49-F238E27FC236}">
                <a16:creationId xmlns:a16="http://schemas.microsoft.com/office/drawing/2014/main" id="{B6006176-A9DC-45F6-94B8-EAAD964A225A}"/>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30" name="Rectangle 129">
            <a:extLst>
              <a:ext uri="{FF2B5EF4-FFF2-40B4-BE49-F238E27FC236}">
                <a16:creationId xmlns:a16="http://schemas.microsoft.com/office/drawing/2014/main" id="{2D9C6754-0D25-4407-B5F5-C57D50E53104}"/>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A36D36DF-81B0-4329-9514-720128DCE0D8}"/>
              </a:ext>
            </a:extLst>
          </p:cNvPr>
          <p:cNvSpPr>
            <a:spLocks noGrp="1"/>
          </p:cNvSpPr>
          <p:nvPr>
            <p:ph type="body" sz="quarter" idx="20"/>
          </p:nvPr>
        </p:nvSpPr>
        <p:spPr/>
        <p:txBody>
          <a:bodyPr/>
          <a:lstStyle/>
          <a:p>
            <a:endParaRPr lang="nl-NL"/>
          </a:p>
        </p:txBody>
      </p:sp>
      <p:sp>
        <p:nvSpPr>
          <p:cNvPr id="61" name="Text Placeholder 15">
            <a:extLst>
              <a:ext uri="{FF2B5EF4-FFF2-40B4-BE49-F238E27FC236}">
                <a16:creationId xmlns:a16="http://schemas.microsoft.com/office/drawing/2014/main" id="{1E1C9EA2-5476-44D2-9AB2-0DF246DD37AB}"/>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76" name="Rectangle: Rounded Corners 75">
            <a:extLst>
              <a:ext uri="{FF2B5EF4-FFF2-40B4-BE49-F238E27FC236}">
                <a16:creationId xmlns:a16="http://schemas.microsoft.com/office/drawing/2014/main" id="{65505ECB-DBDE-4811-AAC0-CABF6AA243F0}"/>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A5E8"/>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00A5E8"/>
                </a:solidFill>
              </a:rPr>
              <a:t>3%</a:t>
            </a:r>
            <a:endParaRPr kumimoji="0" lang="nl-NL" sz="1050" b="1" i="0" u="none" strike="noStrike" kern="1200" cap="none" spc="0" normalizeH="0" baseline="0" noProof="0" dirty="0">
              <a:ln>
                <a:noFill/>
              </a:ln>
              <a:solidFill>
                <a:srgbClr val="00A5E8"/>
              </a:solidFill>
              <a:effectLst/>
              <a:uLnTx/>
              <a:uFillTx/>
              <a:latin typeface="Corbel" panose="020B0503020204020204" pitchFamily="34" charset="0"/>
              <a:ea typeface="+mn-ea"/>
              <a:cs typeface="+mn-cs"/>
            </a:endParaRPr>
          </a:p>
        </p:txBody>
      </p:sp>
      <p:sp>
        <p:nvSpPr>
          <p:cNvPr id="77" name="Rectangle: Rounded Corners 76">
            <a:extLst>
              <a:ext uri="{FF2B5EF4-FFF2-40B4-BE49-F238E27FC236}">
                <a16:creationId xmlns:a16="http://schemas.microsoft.com/office/drawing/2014/main" id="{9ABB695C-B9CE-46E4-9812-7472A5D7AF94}"/>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A5E8"/>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00A5E8"/>
                </a:solidFill>
              </a:rPr>
              <a:t>~%</a:t>
            </a:r>
            <a:endParaRPr kumimoji="0" lang="nl-NL" sz="1050" b="1" i="0" u="none" strike="noStrike" kern="1200" cap="none" spc="0" normalizeH="0" baseline="0" noProof="0" dirty="0">
              <a:ln>
                <a:noFill/>
              </a:ln>
              <a:solidFill>
                <a:srgbClr val="00A5E8"/>
              </a:solidFill>
              <a:effectLst/>
              <a:uLnTx/>
              <a:uFillTx/>
              <a:latin typeface="Corbel" panose="020B0503020204020204" pitchFamily="34" charset="0"/>
              <a:ea typeface="+mn-ea"/>
              <a:cs typeface="+mn-cs"/>
            </a:endParaRPr>
          </a:p>
        </p:txBody>
      </p:sp>
      <p:sp>
        <p:nvSpPr>
          <p:cNvPr id="78" name="Rectangle: Rounded Corners 77">
            <a:extLst>
              <a:ext uri="{FF2B5EF4-FFF2-40B4-BE49-F238E27FC236}">
                <a16:creationId xmlns:a16="http://schemas.microsoft.com/office/drawing/2014/main" id="{DA290A1B-897C-4A6C-A636-64449A315261}"/>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0A5E8"/>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00A5E8"/>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00A5E8"/>
              </a:solidFill>
            </a:endParaRPr>
          </a:p>
          <a:p>
            <a:pPr marL="0" indent="0" algn="ctr">
              <a:buClr>
                <a:schemeClr val="tx2"/>
              </a:buClr>
              <a:buNone/>
            </a:pPr>
            <a:endParaRPr kumimoji="0" lang="nl-NL" sz="1200" b="1" i="0" u="none" strike="noStrike" kern="1200" cap="none" spc="0" normalizeH="0" baseline="0" noProof="0" dirty="0">
              <a:ln>
                <a:noFill/>
              </a:ln>
              <a:solidFill>
                <a:srgbClr val="00A5E8"/>
              </a:solidFill>
              <a:effectLst/>
              <a:uLnTx/>
              <a:uFillTx/>
              <a:latin typeface="Corbel" panose="020B0503020204020204" pitchFamily="34" charset="0"/>
              <a:ea typeface="+mn-ea"/>
              <a:cs typeface="+mn-cs"/>
            </a:endParaRPr>
          </a:p>
        </p:txBody>
      </p:sp>
      <p:sp>
        <p:nvSpPr>
          <p:cNvPr id="79" name="Rectangle: Rounded Corners 78">
            <a:extLst>
              <a:ext uri="{FF2B5EF4-FFF2-40B4-BE49-F238E27FC236}">
                <a16:creationId xmlns:a16="http://schemas.microsoft.com/office/drawing/2014/main" id="{983B9C34-3D78-4637-B1A9-0E42FADA7C5A}"/>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0A5E8"/>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00A5E8"/>
              </a:solidFill>
              <a:effectLst/>
              <a:uLnTx/>
              <a:uFillTx/>
              <a:latin typeface="Corbel" panose="020B0503020204020204" pitchFamily="34" charset="0"/>
              <a:ea typeface="+mn-ea"/>
              <a:cs typeface="+mn-cs"/>
            </a:endParaRPr>
          </a:p>
        </p:txBody>
      </p:sp>
      <p:graphicFrame>
        <p:nvGraphicFramePr>
          <p:cNvPr id="80" name="Table 5">
            <a:extLst>
              <a:ext uri="{FF2B5EF4-FFF2-40B4-BE49-F238E27FC236}">
                <a16:creationId xmlns:a16="http://schemas.microsoft.com/office/drawing/2014/main" id="{C6EAA1E2-7D38-4FB1-9CFE-A2288BDDB439}"/>
              </a:ext>
            </a:extLst>
          </p:cNvPr>
          <p:cNvGraphicFramePr>
            <a:graphicFrameLocks noGrp="1"/>
          </p:cNvGraphicFramePr>
          <p:nvPr>
            <p:extLst>
              <p:ext uri="{D42A27DB-BD31-4B8C-83A1-F6EECF244321}">
                <p14:modId xmlns:p14="http://schemas.microsoft.com/office/powerpoint/2010/main" val="2895875655"/>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dirty="0" err="1">
                          <a:solidFill>
                            <a:srgbClr val="00A5E8"/>
                          </a:solidFill>
                          <a:effectLst/>
                          <a:latin typeface="Calibri" panose="020F0502020204030204" pitchFamily="34" charset="0"/>
                        </a:rPr>
                        <a:t>Heerde</a:t>
                      </a:r>
                      <a:endParaRPr lang="en-GB" sz="1100" b="0" i="0" u="none" strike="noStrike" dirty="0">
                        <a:solidFill>
                          <a:srgbClr val="00A5E8"/>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a:solidFill>
                            <a:srgbClr val="00A5E8"/>
                          </a:solidFill>
                          <a:effectLst/>
                          <a:latin typeface="Calibri" panose="020F0502020204030204" pitchFamily="34" charset="0"/>
                        </a:rPr>
                        <a:t>Epe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a:solidFill>
                            <a:srgbClr val="00A5E8"/>
                          </a:solidFill>
                          <a:effectLst/>
                          <a:latin typeface="Calibri" panose="020F0502020204030204" pitchFamily="34" charset="0"/>
                        </a:rPr>
                        <a:t>Hattem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en-GB" sz="1100" b="0" i="0" u="none" strike="noStrike">
                          <a:solidFill>
                            <a:srgbClr val="00A5E8"/>
                          </a:solidFill>
                          <a:effectLst/>
                          <a:latin typeface="Calibri" panose="020F0502020204030204" pitchFamily="34" charset="0"/>
                        </a:rPr>
                        <a:t>Ede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en-GB" sz="1100" b="0" i="0" u="none" strike="noStrike">
                          <a:solidFill>
                            <a:srgbClr val="00A5E8"/>
                          </a:solidFill>
                          <a:effectLst/>
                          <a:latin typeface="Calibri" panose="020F0502020204030204" pitchFamily="34" charset="0"/>
                        </a:rPr>
                        <a:t>Dordrecht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en-GB" sz="1100" b="0" i="0" u="none" strike="noStrike">
                          <a:solidFill>
                            <a:srgbClr val="00A5E8"/>
                          </a:solidFill>
                          <a:effectLst/>
                          <a:latin typeface="Calibri" panose="020F0502020204030204" pitchFamily="34" charset="0"/>
                        </a:rPr>
                        <a:t>Hoeksche Waard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00A5E8"/>
                          </a:solidFill>
                          <a:effectLst/>
                          <a:latin typeface="Calibri" panose="020F0502020204030204" pitchFamily="34" charset="0"/>
                        </a:rPr>
                        <a:t>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81" name="Table 5">
            <a:extLst>
              <a:ext uri="{FF2B5EF4-FFF2-40B4-BE49-F238E27FC236}">
                <a16:creationId xmlns:a16="http://schemas.microsoft.com/office/drawing/2014/main" id="{89ABC057-B4BB-4422-B44E-C19EC7EA4F3E}"/>
              </a:ext>
            </a:extLst>
          </p:cNvPr>
          <p:cNvGraphicFramePr>
            <a:graphicFrameLocks noGrp="1"/>
          </p:cNvGraphicFramePr>
          <p:nvPr>
            <p:extLst>
              <p:ext uri="{D42A27DB-BD31-4B8C-83A1-F6EECF244321}">
                <p14:modId xmlns:p14="http://schemas.microsoft.com/office/powerpoint/2010/main" val="3872322424"/>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00A5E8"/>
                          </a:solidFill>
                          <a:effectLst/>
                          <a:latin typeface="Calibri" panose="020F0502020204030204" pitchFamily="34" charset="0"/>
                        </a:rPr>
                        <a:t>Urk</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a:solidFill>
                            <a:srgbClr val="00A5E8"/>
                          </a:solidFill>
                          <a:effectLst/>
                          <a:latin typeface="Calibri" panose="020F0502020204030204" pitchFamily="34" charset="0"/>
                        </a:rPr>
                        <a:t>Bunschoten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a:solidFill>
                            <a:srgbClr val="00A5E8"/>
                          </a:solidFill>
                          <a:effectLst/>
                          <a:latin typeface="Calibri" panose="020F0502020204030204" pitchFamily="34" charset="0"/>
                        </a:rPr>
                        <a:t>Staphorst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en-GB" sz="1100" b="0" i="0" u="none" strike="noStrike" dirty="0">
                          <a:solidFill>
                            <a:srgbClr val="00A5E8"/>
                          </a:solidFill>
                          <a:effectLst/>
                          <a:latin typeface="Calibri" panose="020F0502020204030204" pitchFamily="34" charset="0"/>
                        </a:rPr>
                        <a:t>Zwolle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en-GB" sz="1100" b="0" i="0" u="none" strike="noStrike">
                          <a:solidFill>
                            <a:srgbClr val="00A5E8"/>
                          </a:solidFill>
                          <a:effectLst/>
                          <a:latin typeface="Calibri" panose="020F0502020204030204" pitchFamily="34" charset="0"/>
                        </a:rPr>
                        <a:t>Groningen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A5E8"/>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en-GB" sz="1100" b="0" i="0" u="none" strike="noStrike">
                          <a:solidFill>
                            <a:srgbClr val="00A5E8"/>
                          </a:solidFill>
                          <a:effectLst/>
                          <a:latin typeface="Calibri" panose="020F0502020204030204" pitchFamily="34" charset="0"/>
                        </a:rPr>
                        <a:t>Amersfoort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00A5E8"/>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82" name="Group 81">
            <a:extLst>
              <a:ext uri="{FF2B5EF4-FFF2-40B4-BE49-F238E27FC236}">
                <a16:creationId xmlns:a16="http://schemas.microsoft.com/office/drawing/2014/main" id="{23D42061-FEE5-46B1-8E83-CEB2F90258BE}"/>
              </a:ext>
            </a:extLst>
          </p:cNvPr>
          <p:cNvGrpSpPr/>
          <p:nvPr/>
        </p:nvGrpSpPr>
        <p:grpSpPr>
          <a:xfrm>
            <a:off x="5000625" y="908125"/>
            <a:ext cx="3524249" cy="1342886"/>
            <a:chOff x="-3136707" y="3890533"/>
            <a:chExt cx="3349085" cy="1260000"/>
          </a:xfrm>
          <a:solidFill>
            <a:schemeClr val="bg1"/>
          </a:solidFill>
        </p:grpSpPr>
        <p:sp>
          <p:nvSpPr>
            <p:cNvPr id="83" name="Rectangle: Rounded Corners 82">
              <a:extLst>
                <a:ext uri="{FF2B5EF4-FFF2-40B4-BE49-F238E27FC236}">
                  <a16:creationId xmlns:a16="http://schemas.microsoft.com/office/drawing/2014/main" id="{07B358E0-6593-4882-900F-17C91D667633}"/>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84" name="Rectangle: Rounded Corners 83">
              <a:extLst>
                <a:ext uri="{FF2B5EF4-FFF2-40B4-BE49-F238E27FC236}">
                  <a16:creationId xmlns:a16="http://schemas.microsoft.com/office/drawing/2014/main" id="{8CB3E02D-86D4-4D8C-8BCA-EF40717DB1BB}"/>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85" name="Rectangle: Rounded Corners 84">
              <a:extLst>
                <a:ext uri="{FF2B5EF4-FFF2-40B4-BE49-F238E27FC236}">
                  <a16:creationId xmlns:a16="http://schemas.microsoft.com/office/drawing/2014/main" id="{50B83CB7-7217-4A52-8140-7987EB7F0122}"/>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86" name="Rectangle: Rounded Corners 85">
              <a:extLst>
                <a:ext uri="{FF2B5EF4-FFF2-40B4-BE49-F238E27FC236}">
                  <a16:creationId xmlns:a16="http://schemas.microsoft.com/office/drawing/2014/main" id="{E19AF41F-5C19-47C5-9145-951C4913EB43}"/>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87" name="Rectangle: Rounded Corners 86">
              <a:extLst>
                <a:ext uri="{FF2B5EF4-FFF2-40B4-BE49-F238E27FC236}">
                  <a16:creationId xmlns:a16="http://schemas.microsoft.com/office/drawing/2014/main" id="{CD8D69B6-5EFC-4F7C-843E-C71876A2247D}"/>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88" name="Rectangle: Rounded Corners 87">
              <a:extLst>
                <a:ext uri="{FF2B5EF4-FFF2-40B4-BE49-F238E27FC236}">
                  <a16:creationId xmlns:a16="http://schemas.microsoft.com/office/drawing/2014/main" id="{285410E0-6EC5-4049-AFA7-FC7E6B442EB1}"/>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89" name="Rectangle: Rounded Corners 88">
              <a:extLst>
                <a:ext uri="{FF2B5EF4-FFF2-40B4-BE49-F238E27FC236}">
                  <a16:creationId xmlns:a16="http://schemas.microsoft.com/office/drawing/2014/main" id="{B8CC49DB-8742-4523-9010-A804B9E54CF8}"/>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90" name="Rectangle: Rounded Corners 89">
              <a:extLst>
                <a:ext uri="{FF2B5EF4-FFF2-40B4-BE49-F238E27FC236}">
                  <a16:creationId xmlns:a16="http://schemas.microsoft.com/office/drawing/2014/main" id="{A1B4D950-E171-4932-86E0-44039C6F1DBF}"/>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20648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1043781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p:blipFill>
        <p:spPr bwMode="auto">
          <a:xfrm flipH="1">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61" name="Chart 60">
            <a:extLst>
              <a:ext uri="{FF2B5EF4-FFF2-40B4-BE49-F238E27FC236}">
                <a16:creationId xmlns:a16="http://schemas.microsoft.com/office/drawing/2014/main" id="{350EA9D3-5043-41BC-AA9B-F82B55B300AC}"/>
              </a:ext>
            </a:extLst>
          </p:cNvPr>
          <p:cNvGraphicFramePr/>
          <p:nvPr>
            <p:custDataLst>
              <p:tags r:id="rId2"/>
            </p:custDataLst>
            <p:extLst>
              <p:ext uri="{D42A27DB-BD31-4B8C-83A1-F6EECF244321}">
                <p14:modId xmlns:p14="http://schemas.microsoft.com/office/powerpoint/2010/main" val="683732262"/>
              </p:ext>
            </p:extLst>
          </p:nvPr>
        </p:nvGraphicFramePr>
        <p:xfrm>
          <a:off x="4770438" y="2508250"/>
          <a:ext cx="40243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5" name="Picture 20" descr="Afbeeldingsresultaat voor partij voor de dieren">
            <a:extLst>
              <a:ext uri="{FF2B5EF4-FFF2-40B4-BE49-F238E27FC236}">
                <a16:creationId xmlns:a16="http://schemas.microsoft.com/office/drawing/2014/main" id="{E778F848-EEA6-40DA-AE80-8B2BA5E8E0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5418" y="824243"/>
            <a:ext cx="1742554" cy="6689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2" name="Chart 61">
            <a:extLst>
              <a:ext uri="{FF2B5EF4-FFF2-40B4-BE49-F238E27FC236}">
                <a16:creationId xmlns:a16="http://schemas.microsoft.com/office/drawing/2014/main" id="{3B74B056-3AED-47B6-9D47-FD9CBF4FD5BA}"/>
              </a:ext>
            </a:extLst>
          </p:cNvPr>
          <p:cNvGraphicFramePr/>
          <p:nvPr>
            <p:custDataLst>
              <p:tags r:id="rId3"/>
            </p:custDataLst>
            <p:extLst>
              <p:ext uri="{D42A27DB-BD31-4B8C-83A1-F6EECF244321}">
                <p14:modId xmlns:p14="http://schemas.microsoft.com/office/powerpoint/2010/main" val="2834768123"/>
              </p:ext>
            </p:extLst>
          </p:nvPr>
        </p:nvGraphicFramePr>
        <p:xfrm>
          <a:off x="4770438" y="4643438"/>
          <a:ext cx="4024312" cy="1020762"/>
        </p:xfrm>
        <a:graphic>
          <a:graphicData uri="http://schemas.openxmlformats.org/drawingml/2006/chart">
            <c:chart xmlns:c="http://schemas.openxmlformats.org/drawingml/2006/chart" xmlns:r="http://schemas.openxmlformats.org/officeDocument/2006/relationships" r:id="rId11"/>
          </a:graphicData>
        </a:graphic>
      </p:graphicFrame>
      <p:pic>
        <p:nvPicPr>
          <p:cNvPr id="81" name="Picture 80">
            <a:extLst>
              <a:ext uri="{FF2B5EF4-FFF2-40B4-BE49-F238E27FC236}">
                <a16:creationId xmlns:a16="http://schemas.microsoft.com/office/drawing/2014/main" id="{51717E27-7E48-4826-89E0-FD6C11E6DF46}"/>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82" name="Rectangle 81">
            <a:extLst>
              <a:ext uri="{FF2B5EF4-FFF2-40B4-BE49-F238E27FC236}">
                <a16:creationId xmlns:a16="http://schemas.microsoft.com/office/drawing/2014/main" id="{A020EACB-5916-42A1-BEA2-511AC589BA7F}"/>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3" name="Picture 2" descr="Afbeeldingsresultaat voor cda logo">
            <a:extLst>
              <a:ext uri="{FF2B5EF4-FFF2-40B4-BE49-F238E27FC236}">
                <a16:creationId xmlns:a16="http://schemas.microsoft.com/office/drawing/2014/main" id="{FAA2979A-A5A8-4D5E-8DA5-0982DDA12C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4DB46E96-8AA8-40A3-A3D8-C5CA74DDDB55}"/>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5" name="Picture 6" descr="Afbeeldingsresultaat voor pvv logo kleur">
            <a:extLst>
              <a:ext uri="{FF2B5EF4-FFF2-40B4-BE49-F238E27FC236}">
                <a16:creationId xmlns:a16="http://schemas.microsoft.com/office/drawing/2014/main" id="{16BA7F7B-7B58-417E-80E7-D0DC61CCD5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5AF36A90-FFAE-4D63-8D3B-05A429A336AC}"/>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7" name="Rectangle 86">
            <a:extLst>
              <a:ext uri="{FF2B5EF4-FFF2-40B4-BE49-F238E27FC236}">
                <a16:creationId xmlns:a16="http://schemas.microsoft.com/office/drawing/2014/main" id="{AFB6AB0B-93C5-40AC-83D7-9AB1CB0A3062}"/>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8" name="Picture 22" descr="Afbeeldingsresultaat voor forum voor democratie logo">
            <a:extLst>
              <a:ext uri="{FF2B5EF4-FFF2-40B4-BE49-F238E27FC236}">
                <a16:creationId xmlns:a16="http://schemas.microsoft.com/office/drawing/2014/main" id="{AA6287D1-1996-4630-AC31-FD810A651E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4" descr="Afbeeldingsresultaat voor sgp">
            <a:extLst>
              <a:ext uri="{FF2B5EF4-FFF2-40B4-BE49-F238E27FC236}">
                <a16:creationId xmlns:a16="http://schemas.microsoft.com/office/drawing/2014/main" id="{7807A68A-697F-4D32-B710-A2CE35CB86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9A83BF92-3AB0-482A-BBCE-27AB2EAFF159}"/>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1" name="Rectangle 90">
            <a:extLst>
              <a:ext uri="{FF2B5EF4-FFF2-40B4-BE49-F238E27FC236}">
                <a16:creationId xmlns:a16="http://schemas.microsoft.com/office/drawing/2014/main" id="{820F593B-0D70-47F6-9EB4-694351344128}"/>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2" name="Rectangle 91">
            <a:extLst>
              <a:ext uri="{FF2B5EF4-FFF2-40B4-BE49-F238E27FC236}">
                <a16:creationId xmlns:a16="http://schemas.microsoft.com/office/drawing/2014/main" id="{5F610D45-39E4-4564-ACA2-A3935C595FA9}"/>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3" name="Rectangle 92">
            <a:extLst>
              <a:ext uri="{FF2B5EF4-FFF2-40B4-BE49-F238E27FC236}">
                <a16:creationId xmlns:a16="http://schemas.microsoft.com/office/drawing/2014/main" id="{306000E4-15C9-4D17-8DD4-1F4979C406FF}"/>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4" name="Picture 12" descr="Afbeeldingsresultaat voor SP Logo">
            <a:extLst>
              <a:ext uri="{FF2B5EF4-FFF2-40B4-BE49-F238E27FC236}">
                <a16:creationId xmlns:a16="http://schemas.microsoft.com/office/drawing/2014/main" id="{1BC0BE4F-182F-4748-A235-7D7A3698C92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4" descr="Afbeeldingsresultaat voor groen links">
            <a:extLst>
              <a:ext uri="{FF2B5EF4-FFF2-40B4-BE49-F238E27FC236}">
                <a16:creationId xmlns:a16="http://schemas.microsoft.com/office/drawing/2014/main" id="{6CF2D1D2-9C92-412F-9352-E61ADAAFFC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0" descr="Afbeeldingsresultaat voor partij voor de dieren">
            <a:extLst>
              <a:ext uri="{FF2B5EF4-FFF2-40B4-BE49-F238E27FC236}">
                <a16:creationId xmlns:a16="http://schemas.microsoft.com/office/drawing/2014/main" id="{2D6C4613-55F8-4BF2-BCBB-EAAC5547C0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10EE3074-52A7-4CAA-96D4-38A02DAE74E0}"/>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8" name="TextBox 97">
            <a:extLst>
              <a:ext uri="{FF2B5EF4-FFF2-40B4-BE49-F238E27FC236}">
                <a16:creationId xmlns:a16="http://schemas.microsoft.com/office/drawing/2014/main" id="{AFCD611C-7452-4FDB-828B-56806CDD32BB}"/>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9" name="Picture 8" descr="Afbeeldingsresultaat voor pvda logo kleur">
            <a:extLst>
              <a:ext uri="{FF2B5EF4-FFF2-40B4-BE49-F238E27FC236}">
                <a16:creationId xmlns:a16="http://schemas.microsoft.com/office/drawing/2014/main" id="{237DAC6F-C395-44C0-A7C2-6DC4B1C6BC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B1138B8A-733A-4337-B07A-889E1CBF00AF}"/>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1" name="Rectangle 100">
            <a:extLst>
              <a:ext uri="{FF2B5EF4-FFF2-40B4-BE49-F238E27FC236}">
                <a16:creationId xmlns:a16="http://schemas.microsoft.com/office/drawing/2014/main" id="{6087E594-A394-425C-8296-E3B4A11936D3}"/>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 name="Picture 16" descr="Afbeeldingsresultaat voor Christen unie">
            <a:extLst>
              <a:ext uri="{FF2B5EF4-FFF2-40B4-BE49-F238E27FC236}">
                <a16:creationId xmlns:a16="http://schemas.microsoft.com/office/drawing/2014/main" id="{21979674-D486-4941-AAAA-89DC1F28D34D}"/>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6" descr="Afbeeldingsresultaat voor 50 plus">
            <a:extLst>
              <a:ext uri="{FF2B5EF4-FFF2-40B4-BE49-F238E27FC236}">
                <a16:creationId xmlns:a16="http://schemas.microsoft.com/office/drawing/2014/main" id="{74508F8E-43CE-4263-BC55-6C95EC3328F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a:extLst>
              <a:ext uri="{FF2B5EF4-FFF2-40B4-BE49-F238E27FC236}">
                <a16:creationId xmlns:a16="http://schemas.microsoft.com/office/drawing/2014/main" id="{0EB8F8A6-BFE9-4568-AC87-0B6533CC5DCF}"/>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5" name="Picture 34" descr="Afbeeldingsresultaat voor denk logo politiek">
            <a:extLst>
              <a:ext uri="{FF2B5EF4-FFF2-40B4-BE49-F238E27FC236}">
                <a16:creationId xmlns:a16="http://schemas.microsoft.com/office/drawing/2014/main" id="{6731333E-4872-4E3A-A76D-E116EFD5CE1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B27E60E5-B20E-49A2-91EE-5DD8D8209ABA}"/>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7" name="Rectangle 106">
            <a:extLst>
              <a:ext uri="{FF2B5EF4-FFF2-40B4-BE49-F238E27FC236}">
                <a16:creationId xmlns:a16="http://schemas.microsoft.com/office/drawing/2014/main" id="{18847BEA-9FB5-4EA9-BAC6-9F4E8D358392}"/>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8" name="Picture 10" descr="Afbeeldingsresultaat voor D66 Logo">
            <a:extLst>
              <a:ext uri="{FF2B5EF4-FFF2-40B4-BE49-F238E27FC236}">
                <a16:creationId xmlns:a16="http://schemas.microsoft.com/office/drawing/2014/main" id="{AF623388-8748-4DBD-B82B-AB22E04781F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Logo, company name&#10;&#10;Description automatically generated">
            <a:extLst>
              <a:ext uri="{FF2B5EF4-FFF2-40B4-BE49-F238E27FC236}">
                <a16:creationId xmlns:a16="http://schemas.microsoft.com/office/drawing/2014/main" id="{0B542964-AD3B-47E5-9FFD-A16209FF451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0" name="Picture 109" descr="A picture containing text, clipart&#10;&#10;Description automatically generated">
            <a:extLst>
              <a:ext uri="{FF2B5EF4-FFF2-40B4-BE49-F238E27FC236}">
                <a16:creationId xmlns:a16="http://schemas.microsoft.com/office/drawing/2014/main" id="{99C19C10-6293-4A98-A869-98C0AB1E5F5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1" name="Picture 110" descr="Logo, company name&#10;&#10;Description automatically generated">
            <a:extLst>
              <a:ext uri="{FF2B5EF4-FFF2-40B4-BE49-F238E27FC236}">
                <a16:creationId xmlns:a16="http://schemas.microsoft.com/office/drawing/2014/main" id="{03445030-5D59-4AA4-985C-0F5E5754A001}"/>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2" name="Rectangle 111">
            <a:extLst>
              <a:ext uri="{FF2B5EF4-FFF2-40B4-BE49-F238E27FC236}">
                <a16:creationId xmlns:a16="http://schemas.microsoft.com/office/drawing/2014/main" id="{00ABDDC5-B9D2-4D56-A2DF-CDBF06832DFF}"/>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3" name="Rectangle 112">
            <a:extLst>
              <a:ext uri="{FF2B5EF4-FFF2-40B4-BE49-F238E27FC236}">
                <a16:creationId xmlns:a16="http://schemas.microsoft.com/office/drawing/2014/main" id="{00C41FB9-D68A-4CAB-9B6A-E4D7F289DEBC}"/>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2E179659-7BA8-4CAC-8C18-8C6BCA77CF22}"/>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E117E1D0-A3DF-4505-943F-FA2FE5399F5F}"/>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362A3BD1-08A5-4FE0-96F0-7CB3086BC11C}"/>
              </a:ext>
            </a:extLst>
          </p:cNvPr>
          <p:cNvSpPr>
            <a:spLocks noGrp="1"/>
          </p:cNvSpPr>
          <p:nvPr>
            <p:ph type="body" sz="quarter" idx="20"/>
          </p:nvPr>
        </p:nvSpPr>
        <p:spPr/>
        <p:txBody>
          <a:bodyPr/>
          <a:lstStyle/>
          <a:p>
            <a:endParaRPr lang="nl-NL"/>
          </a:p>
        </p:txBody>
      </p:sp>
      <p:sp>
        <p:nvSpPr>
          <p:cNvPr id="60" name="Text Placeholder 15">
            <a:extLst>
              <a:ext uri="{FF2B5EF4-FFF2-40B4-BE49-F238E27FC236}">
                <a16:creationId xmlns:a16="http://schemas.microsoft.com/office/drawing/2014/main" id="{91A55790-7B67-4C58-9887-57512000C611}"/>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118" name="Rectangle: Rounded Corners 117">
            <a:extLst>
              <a:ext uri="{FF2B5EF4-FFF2-40B4-BE49-F238E27FC236}">
                <a16:creationId xmlns:a16="http://schemas.microsoft.com/office/drawing/2014/main" id="{E400525E-1255-4864-BE81-78132FA3ED28}"/>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6B2C"/>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006B2C"/>
                </a:solidFill>
              </a:rPr>
              <a:t>4%</a:t>
            </a:r>
            <a:endParaRPr kumimoji="0" lang="nl-NL" sz="1050" b="1" i="0" u="none" strike="noStrike" kern="1200" cap="none" spc="0" normalizeH="0" baseline="0" noProof="0" dirty="0">
              <a:ln>
                <a:noFill/>
              </a:ln>
              <a:solidFill>
                <a:srgbClr val="006B2C"/>
              </a:solidFill>
              <a:effectLst/>
              <a:uLnTx/>
              <a:uFillTx/>
              <a:latin typeface="Corbel" panose="020B0503020204020204" pitchFamily="34" charset="0"/>
              <a:ea typeface="+mn-ea"/>
              <a:cs typeface="+mn-cs"/>
            </a:endParaRPr>
          </a:p>
        </p:txBody>
      </p:sp>
      <p:sp>
        <p:nvSpPr>
          <p:cNvPr id="119" name="Rectangle: Rounded Corners 118">
            <a:extLst>
              <a:ext uri="{FF2B5EF4-FFF2-40B4-BE49-F238E27FC236}">
                <a16:creationId xmlns:a16="http://schemas.microsoft.com/office/drawing/2014/main" id="{6775D375-1C4A-4EE3-8EFA-A0F604C7C454}"/>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6B2C"/>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006B2C"/>
                </a:solidFill>
              </a:rPr>
              <a:t>+1%</a:t>
            </a:r>
            <a:endParaRPr kumimoji="0" lang="nl-NL" sz="1050" b="1" i="0" u="none" strike="noStrike" kern="1200" cap="none" spc="0" normalizeH="0" baseline="0" noProof="0" dirty="0">
              <a:ln>
                <a:noFill/>
              </a:ln>
              <a:solidFill>
                <a:srgbClr val="006B2C"/>
              </a:solidFill>
              <a:effectLst/>
              <a:uLnTx/>
              <a:uFillTx/>
              <a:latin typeface="Corbel" panose="020B0503020204020204" pitchFamily="34" charset="0"/>
              <a:ea typeface="+mn-ea"/>
              <a:cs typeface="+mn-cs"/>
            </a:endParaRPr>
          </a:p>
        </p:txBody>
      </p:sp>
      <p:sp>
        <p:nvSpPr>
          <p:cNvPr id="120" name="Rectangle: Rounded Corners 119">
            <a:extLst>
              <a:ext uri="{FF2B5EF4-FFF2-40B4-BE49-F238E27FC236}">
                <a16:creationId xmlns:a16="http://schemas.microsoft.com/office/drawing/2014/main" id="{580FD5CD-F922-4878-86A3-03C0BC15601D}"/>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06B2C"/>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006B2C"/>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006B2C"/>
              </a:solidFill>
            </a:endParaRPr>
          </a:p>
          <a:p>
            <a:pPr marL="0" indent="0" algn="ctr">
              <a:buClr>
                <a:schemeClr val="tx2"/>
              </a:buClr>
              <a:buNone/>
            </a:pPr>
            <a:endParaRPr kumimoji="0" lang="nl-NL" sz="1200" b="1" i="0" u="none" strike="noStrike" kern="1200" cap="none" spc="0" normalizeH="0" baseline="0" noProof="0" dirty="0">
              <a:ln>
                <a:noFill/>
              </a:ln>
              <a:solidFill>
                <a:srgbClr val="006B2C"/>
              </a:solidFill>
              <a:effectLst/>
              <a:uLnTx/>
              <a:uFillTx/>
              <a:latin typeface="Corbel" panose="020B0503020204020204" pitchFamily="34" charset="0"/>
              <a:ea typeface="+mn-ea"/>
              <a:cs typeface="+mn-cs"/>
            </a:endParaRPr>
          </a:p>
        </p:txBody>
      </p:sp>
      <p:sp>
        <p:nvSpPr>
          <p:cNvPr id="121" name="Rectangle: Rounded Corners 120">
            <a:extLst>
              <a:ext uri="{FF2B5EF4-FFF2-40B4-BE49-F238E27FC236}">
                <a16:creationId xmlns:a16="http://schemas.microsoft.com/office/drawing/2014/main" id="{B2CB69FD-C301-4958-B21D-FBC62025A08B}"/>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06B2C"/>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006B2C"/>
              </a:solidFill>
              <a:effectLst/>
              <a:uLnTx/>
              <a:uFillTx/>
              <a:latin typeface="Corbel" panose="020B0503020204020204" pitchFamily="34" charset="0"/>
              <a:ea typeface="+mn-ea"/>
              <a:cs typeface="+mn-cs"/>
            </a:endParaRPr>
          </a:p>
        </p:txBody>
      </p:sp>
      <p:graphicFrame>
        <p:nvGraphicFramePr>
          <p:cNvPr id="122" name="Table 5">
            <a:extLst>
              <a:ext uri="{FF2B5EF4-FFF2-40B4-BE49-F238E27FC236}">
                <a16:creationId xmlns:a16="http://schemas.microsoft.com/office/drawing/2014/main" id="{8D8730A4-E2CD-4043-918E-E2BA4CF31F71}"/>
              </a:ext>
            </a:extLst>
          </p:cNvPr>
          <p:cNvGraphicFramePr>
            <a:graphicFrameLocks noGrp="1"/>
          </p:cNvGraphicFramePr>
          <p:nvPr>
            <p:extLst>
              <p:ext uri="{D42A27DB-BD31-4B8C-83A1-F6EECF244321}">
                <p14:modId xmlns:p14="http://schemas.microsoft.com/office/powerpoint/2010/main" val="317847776"/>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006B2C"/>
                          </a:solidFill>
                          <a:effectLst/>
                          <a:latin typeface="Calibri" panose="020F0502020204030204" pitchFamily="34" charset="0"/>
                        </a:rPr>
                        <a:t>Utrechtse Heuvelrug</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6B2C"/>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a:solidFill>
                            <a:srgbClr val="006B2C"/>
                          </a:solidFill>
                          <a:effectLst/>
                          <a:latin typeface="Calibri" panose="020F0502020204030204" pitchFamily="34" charset="0"/>
                        </a:rPr>
                        <a:t>Renkum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6B2C"/>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dirty="0" err="1">
                          <a:solidFill>
                            <a:srgbClr val="006B2C"/>
                          </a:solidFill>
                          <a:effectLst/>
                          <a:latin typeface="Calibri" panose="020F0502020204030204" pitchFamily="34" charset="0"/>
                        </a:rPr>
                        <a:t>Westerveld</a:t>
                      </a:r>
                      <a:endParaRPr lang="en-GB" sz="1100" b="0" i="0" u="none" strike="noStrike" dirty="0">
                        <a:solidFill>
                          <a:srgbClr val="006B2C"/>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6B2C"/>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en-GB" sz="1100" b="0" i="0" u="none" strike="noStrike">
                          <a:solidFill>
                            <a:srgbClr val="006B2C"/>
                          </a:solidFill>
                          <a:effectLst/>
                          <a:latin typeface="Calibri" panose="020F0502020204030204" pitchFamily="34" charset="0"/>
                        </a:rPr>
                        <a:t>Nijmegen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6B2C"/>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en-GB" sz="1100" b="0" i="0" u="none" strike="noStrike">
                          <a:solidFill>
                            <a:srgbClr val="006B2C"/>
                          </a:solidFill>
                          <a:effectLst/>
                          <a:latin typeface="Calibri" panose="020F0502020204030204" pitchFamily="34" charset="0"/>
                        </a:rPr>
                        <a:t>Arnhem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6B2C"/>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en-GB" sz="1100" b="0" i="0" u="none" strike="noStrike">
                          <a:solidFill>
                            <a:srgbClr val="006B2C"/>
                          </a:solidFill>
                          <a:effectLst/>
                          <a:latin typeface="Calibri" panose="020F0502020204030204" pitchFamily="34" charset="0"/>
                        </a:rPr>
                        <a:t>Amsterdam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006B2C"/>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123" name="Table 5">
            <a:extLst>
              <a:ext uri="{FF2B5EF4-FFF2-40B4-BE49-F238E27FC236}">
                <a16:creationId xmlns:a16="http://schemas.microsoft.com/office/drawing/2014/main" id="{601A9D20-AADE-4607-96E9-68F39D9CC51E}"/>
              </a:ext>
            </a:extLst>
          </p:cNvPr>
          <p:cNvGraphicFramePr>
            <a:graphicFrameLocks noGrp="1"/>
          </p:cNvGraphicFramePr>
          <p:nvPr>
            <p:extLst>
              <p:ext uri="{D42A27DB-BD31-4B8C-83A1-F6EECF244321}">
                <p14:modId xmlns:p14="http://schemas.microsoft.com/office/powerpoint/2010/main" val="985439380"/>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006B2C"/>
                          </a:solidFill>
                          <a:effectLst/>
                          <a:latin typeface="Calibri" panose="020F0502020204030204" pitchFamily="34" charset="0"/>
                        </a:rPr>
                        <a:t>Oudewater</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6B2C"/>
                          </a:solidFill>
                          <a:effectLst/>
                          <a:latin typeface="Calibri" panose="020F0502020204030204" pitchFamily="34" charset="0"/>
                        </a:rPr>
                        <a:t>-0,4%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a:solidFill>
                            <a:srgbClr val="006B2C"/>
                          </a:solidFill>
                          <a:effectLst/>
                          <a:latin typeface="Calibri" panose="020F0502020204030204" pitchFamily="34" charset="0"/>
                        </a:rPr>
                        <a:t>Renswoude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006B2C"/>
                          </a:solidFill>
                          <a:effectLst/>
                          <a:latin typeface="Calibri" panose="020F0502020204030204" pitchFamily="34" charset="0"/>
                        </a:rPr>
                        <a:t>-0,2%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dirty="0" err="1">
                          <a:solidFill>
                            <a:srgbClr val="006B2C"/>
                          </a:solidFill>
                          <a:effectLst/>
                          <a:latin typeface="Calibri" panose="020F0502020204030204" pitchFamily="34" charset="0"/>
                        </a:rPr>
                        <a:t>Reimerswaal</a:t>
                      </a:r>
                      <a:endParaRPr lang="en-GB" sz="1100" b="0" i="0" u="none" strike="noStrike" dirty="0">
                        <a:solidFill>
                          <a:srgbClr val="006B2C"/>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006B2C"/>
                          </a:solidFill>
                          <a:effectLst/>
                          <a:latin typeface="Calibri" panose="020F0502020204030204" pitchFamily="34" charset="0"/>
                        </a:rPr>
                        <a:t>-0,2%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endParaRPr lang="nl-NL" sz="1100" b="0" i="0" u="none" strike="noStrike" dirty="0">
                        <a:solidFill>
                          <a:srgbClr val="006B2C"/>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006B2C"/>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endParaRPr lang="nl-NL" sz="1100" b="0" i="0" u="none" strike="noStrike" dirty="0">
                        <a:solidFill>
                          <a:srgbClr val="006B2C"/>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006B2C"/>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endParaRPr lang="nl-NL" sz="1100" b="0" i="0" u="none" strike="noStrike" dirty="0">
                        <a:solidFill>
                          <a:srgbClr val="006B2C"/>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006B2C"/>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24" name="Group 123">
            <a:extLst>
              <a:ext uri="{FF2B5EF4-FFF2-40B4-BE49-F238E27FC236}">
                <a16:creationId xmlns:a16="http://schemas.microsoft.com/office/drawing/2014/main" id="{4547EC75-5B2E-4261-8DEE-9FDA9C8548C6}"/>
              </a:ext>
            </a:extLst>
          </p:cNvPr>
          <p:cNvGrpSpPr/>
          <p:nvPr/>
        </p:nvGrpSpPr>
        <p:grpSpPr>
          <a:xfrm>
            <a:off x="5000625" y="908125"/>
            <a:ext cx="3524249" cy="1342886"/>
            <a:chOff x="-3136707" y="3890533"/>
            <a:chExt cx="3349085" cy="1260000"/>
          </a:xfrm>
          <a:solidFill>
            <a:schemeClr val="bg1"/>
          </a:solidFill>
        </p:grpSpPr>
        <p:sp>
          <p:nvSpPr>
            <p:cNvPr id="125" name="Rectangle: Rounded Corners 124">
              <a:extLst>
                <a:ext uri="{FF2B5EF4-FFF2-40B4-BE49-F238E27FC236}">
                  <a16:creationId xmlns:a16="http://schemas.microsoft.com/office/drawing/2014/main" id="{9033B553-FC5E-4E31-9A26-8A191E7A36BE}"/>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26" name="Rectangle: Rounded Corners 125">
              <a:extLst>
                <a:ext uri="{FF2B5EF4-FFF2-40B4-BE49-F238E27FC236}">
                  <a16:creationId xmlns:a16="http://schemas.microsoft.com/office/drawing/2014/main" id="{E5E12F52-8BC5-41BD-9CFF-21084A2E8F08}"/>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27" name="Rectangle: Rounded Corners 126">
              <a:extLst>
                <a:ext uri="{FF2B5EF4-FFF2-40B4-BE49-F238E27FC236}">
                  <a16:creationId xmlns:a16="http://schemas.microsoft.com/office/drawing/2014/main" id="{AD4D9255-0E85-41BE-A4A6-97D933E779B8}"/>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28" name="Rectangle: Rounded Corners 127">
              <a:extLst>
                <a:ext uri="{FF2B5EF4-FFF2-40B4-BE49-F238E27FC236}">
                  <a16:creationId xmlns:a16="http://schemas.microsoft.com/office/drawing/2014/main" id="{AFDFC87D-D25A-4D3C-B410-2EB47C54E2A4}"/>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29" name="Rectangle: Rounded Corners 128">
              <a:extLst>
                <a:ext uri="{FF2B5EF4-FFF2-40B4-BE49-F238E27FC236}">
                  <a16:creationId xmlns:a16="http://schemas.microsoft.com/office/drawing/2014/main" id="{784EA1CD-1DDE-434A-988E-A614075C3783}"/>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30" name="Rectangle: Rounded Corners 129">
              <a:extLst>
                <a:ext uri="{FF2B5EF4-FFF2-40B4-BE49-F238E27FC236}">
                  <a16:creationId xmlns:a16="http://schemas.microsoft.com/office/drawing/2014/main" id="{C4EF33DE-12BB-49B8-967E-04844203949C}"/>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31" name="Rectangle: Rounded Corners 130">
              <a:extLst>
                <a:ext uri="{FF2B5EF4-FFF2-40B4-BE49-F238E27FC236}">
                  <a16:creationId xmlns:a16="http://schemas.microsoft.com/office/drawing/2014/main" id="{22E8FB0A-EA62-49AC-BFFC-F715B97B3F2A}"/>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32" name="Rectangle: Rounded Corners 131">
              <a:extLst>
                <a:ext uri="{FF2B5EF4-FFF2-40B4-BE49-F238E27FC236}">
                  <a16:creationId xmlns:a16="http://schemas.microsoft.com/office/drawing/2014/main" id="{BF7C767A-EFE0-4986-A9AF-72EED1CAF028}"/>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43608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1218178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25" imgH="424" progId="TCLayout.ActiveDocument.1">
                  <p:embed/>
                </p:oleObj>
              </mc:Choice>
              <mc:Fallback>
                <p:oleObj name="think-cell Slide" r:id="rId12"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aphicFrame>
        <p:nvGraphicFramePr>
          <p:cNvPr id="139" name="Chart 138">
            <a:extLst>
              <a:ext uri="{FF2B5EF4-FFF2-40B4-BE49-F238E27FC236}">
                <a16:creationId xmlns:a16="http://schemas.microsoft.com/office/drawing/2014/main" id="{759E8A5B-0D19-4121-A78C-7DBDBA69CB85}"/>
              </a:ext>
            </a:extLst>
          </p:cNvPr>
          <p:cNvGraphicFramePr/>
          <p:nvPr>
            <p:custDataLst>
              <p:tags r:id="rId2"/>
            </p:custDataLst>
            <p:extLst>
              <p:ext uri="{D42A27DB-BD31-4B8C-83A1-F6EECF244321}">
                <p14:modId xmlns:p14="http://schemas.microsoft.com/office/powerpoint/2010/main" val="865888602"/>
              </p:ext>
            </p:extLst>
          </p:nvPr>
        </p:nvGraphicFramePr>
        <p:xfrm>
          <a:off x="539750" y="4591050"/>
          <a:ext cx="2667000" cy="148113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7" name="Chart 146">
            <a:extLst>
              <a:ext uri="{FF2B5EF4-FFF2-40B4-BE49-F238E27FC236}">
                <a16:creationId xmlns:a16="http://schemas.microsoft.com/office/drawing/2014/main" id="{056D27A8-6E5F-4900-A23A-B05E37FC298E}"/>
              </a:ext>
            </a:extLst>
          </p:cNvPr>
          <p:cNvGraphicFramePr/>
          <p:nvPr>
            <p:custDataLst>
              <p:tags r:id="rId3"/>
            </p:custDataLst>
            <p:extLst>
              <p:ext uri="{D42A27DB-BD31-4B8C-83A1-F6EECF244321}">
                <p14:modId xmlns:p14="http://schemas.microsoft.com/office/powerpoint/2010/main" val="3957222965"/>
              </p:ext>
            </p:extLst>
          </p:nvPr>
        </p:nvGraphicFramePr>
        <p:xfrm>
          <a:off x="6091238" y="2046288"/>
          <a:ext cx="2674937" cy="1481137"/>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40" name="Chart 139">
            <a:extLst>
              <a:ext uri="{FF2B5EF4-FFF2-40B4-BE49-F238E27FC236}">
                <a16:creationId xmlns:a16="http://schemas.microsoft.com/office/drawing/2014/main" id="{03E99DEE-0402-44E6-82CF-C223F4D9DDC4}"/>
              </a:ext>
            </a:extLst>
          </p:cNvPr>
          <p:cNvGraphicFramePr/>
          <p:nvPr>
            <p:custDataLst>
              <p:tags r:id="rId4"/>
            </p:custDataLst>
            <p:extLst>
              <p:ext uri="{D42A27DB-BD31-4B8C-83A1-F6EECF244321}">
                <p14:modId xmlns:p14="http://schemas.microsoft.com/office/powerpoint/2010/main" val="4103888638"/>
              </p:ext>
            </p:extLst>
          </p:nvPr>
        </p:nvGraphicFramePr>
        <p:xfrm>
          <a:off x="3314700" y="2046288"/>
          <a:ext cx="2674938" cy="1481137"/>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38" name="Chart 137">
            <a:extLst>
              <a:ext uri="{FF2B5EF4-FFF2-40B4-BE49-F238E27FC236}">
                <a16:creationId xmlns:a16="http://schemas.microsoft.com/office/drawing/2014/main" id="{BA8EBA5B-7D51-45E0-8A7F-0D3993E72ED1}"/>
              </a:ext>
            </a:extLst>
          </p:cNvPr>
          <p:cNvGraphicFramePr/>
          <p:nvPr>
            <p:custDataLst>
              <p:tags r:id="rId5"/>
            </p:custDataLst>
            <p:extLst>
              <p:ext uri="{D42A27DB-BD31-4B8C-83A1-F6EECF244321}">
                <p14:modId xmlns:p14="http://schemas.microsoft.com/office/powerpoint/2010/main" val="1684544699"/>
              </p:ext>
            </p:extLst>
          </p:nvPr>
        </p:nvGraphicFramePr>
        <p:xfrm>
          <a:off x="536575" y="2046288"/>
          <a:ext cx="2674938" cy="1481137"/>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51" name="Chart 150">
            <a:extLst>
              <a:ext uri="{FF2B5EF4-FFF2-40B4-BE49-F238E27FC236}">
                <a16:creationId xmlns:a16="http://schemas.microsoft.com/office/drawing/2014/main" id="{DB32B46A-B0A6-4782-A70D-131EE1E54455}"/>
              </a:ext>
            </a:extLst>
          </p:cNvPr>
          <p:cNvGraphicFramePr/>
          <p:nvPr>
            <p:custDataLst>
              <p:tags r:id="rId6"/>
            </p:custDataLst>
            <p:extLst>
              <p:ext uri="{D42A27DB-BD31-4B8C-83A1-F6EECF244321}">
                <p14:modId xmlns:p14="http://schemas.microsoft.com/office/powerpoint/2010/main" val="3267560368"/>
              </p:ext>
            </p:extLst>
          </p:nvPr>
        </p:nvGraphicFramePr>
        <p:xfrm>
          <a:off x="8875713" y="2046288"/>
          <a:ext cx="2659062" cy="1481137"/>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50" name="Chart 149">
            <a:extLst>
              <a:ext uri="{FF2B5EF4-FFF2-40B4-BE49-F238E27FC236}">
                <a16:creationId xmlns:a16="http://schemas.microsoft.com/office/drawing/2014/main" id="{5C40F5F1-88EA-4DC9-8401-FEF95BD47D2D}"/>
              </a:ext>
            </a:extLst>
          </p:cNvPr>
          <p:cNvGraphicFramePr/>
          <p:nvPr>
            <p:custDataLst>
              <p:tags r:id="rId7"/>
            </p:custDataLst>
            <p:extLst>
              <p:ext uri="{D42A27DB-BD31-4B8C-83A1-F6EECF244321}">
                <p14:modId xmlns:p14="http://schemas.microsoft.com/office/powerpoint/2010/main" val="3091511219"/>
              </p:ext>
            </p:extLst>
          </p:nvPr>
        </p:nvGraphicFramePr>
        <p:xfrm>
          <a:off x="8867775" y="4591050"/>
          <a:ext cx="2674938" cy="1481138"/>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45" name="Chart 144">
            <a:extLst>
              <a:ext uri="{FF2B5EF4-FFF2-40B4-BE49-F238E27FC236}">
                <a16:creationId xmlns:a16="http://schemas.microsoft.com/office/drawing/2014/main" id="{FF8C62C2-ECF4-47DA-AF80-98C73DC60660}"/>
              </a:ext>
            </a:extLst>
          </p:cNvPr>
          <p:cNvGraphicFramePr/>
          <p:nvPr>
            <p:custDataLst>
              <p:tags r:id="rId8"/>
            </p:custDataLst>
            <p:extLst>
              <p:ext uri="{D42A27DB-BD31-4B8C-83A1-F6EECF244321}">
                <p14:modId xmlns:p14="http://schemas.microsoft.com/office/powerpoint/2010/main" val="4001807910"/>
              </p:ext>
            </p:extLst>
          </p:nvPr>
        </p:nvGraphicFramePr>
        <p:xfrm>
          <a:off x="6067425" y="4591050"/>
          <a:ext cx="2722563" cy="1481138"/>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42" name="Chart 141">
            <a:extLst>
              <a:ext uri="{FF2B5EF4-FFF2-40B4-BE49-F238E27FC236}">
                <a16:creationId xmlns:a16="http://schemas.microsoft.com/office/drawing/2014/main" id="{0C5A4F23-FFB6-4C8A-86F0-A26D1FADA173}"/>
              </a:ext>
            </a:extLst>
          </p:cNvPr>
          <p:cNvGraphicFramePr/>
          <p:nvPr>
            <p:custDataLst>
              <p:tags r:id="rId9"/>
            </p:custDataLst>
            <p:extLst>
              <p:ext uri="{D42A27DB-BD31-4B8C-83A1-F6EECF244321}">
                <p14:modId xmlns:p14="http://schemas.microsoft.com/office/powerpoint/2010/main" val="3524685475"/>
              </p:ext>
            </p:extLst>
          </p:nvPr>
        </p:nvGraphicFramePr>
        <p:xfrm>
          <a:off x="3290888" y="4591050"/>
          <a:ext cx="2722562" cy="1481138"/>
        </p:xfrm>
        <a:graphic>
          <a:graphicData uri="http://schemas.openxmlformats.org/drawingml/2006/chart">
            <c:chart xmlns:c="http://schemas.openxmlformats.org/drawingml/2006/chart" xmlns:r="http://schemas.openxmlformats.org/officeDocument/2006/relationships" r:id="rId21"/>
          </a:graphicData>
        </a:graphic>
      </p:graphicFrame>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771736"/>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dirty="0">
                <a:solidFill>
                  <a:schemeClr val="bg1"/>
                </a:solidFill>
              </a:rPr>
              <a:t>Top 3 partijen per gemeentetype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2</a:t>
            </a:fld>
            <a:endParaRPr lang="nl-NL" dirty="0"/>
          </a:p>
        </p:txBody>
      </p:sp>
      <p:sp>
        <p:nvSpPr>
          <p:cNvPr id="109" name="Text Placeholder 23">
            <a:extLst>
              <a:ext uri="{FF2B5EF4-FFF2-40B4-BE49-F238E27FC236}">
                <a16:creationId xmlns:a16="http://schemas.microsoft.com/office/drawing/2014/main" id="{5D27A251-3553-4A89-89B5-1DB33BB24C54}"/>
              </a:ext>
            </a:extLst>
          </p:cNvPr>
          <p:cNvSpPr txBox="1">
            <a:spLocks/>
          </p:cNvSpPr>
          <p:nvPr/>
        </p:nvSpPr>
        <p:spPr>
          <a:xfrm>
            <a:off x="6221397" y="3689128"/>
            <a:ext cx="2702293" cy="360000"/>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Rijke gemeenten </a:t>
            </a:r>
            <a:br>
              <a:rPr lang="nl-NL" dirty="0">
                <a:solidFill>
                  <a:schemeClr val="tx1">
                    <a:lumMod val="75000"/>
                    <a:lumOff val="25000"/>
                  </a:schemeClr>
                </a:solidFill>
              </a:rPr>
            </a:br>
            <a:r>
              <a:rPr lang="nl-NL" sz="1050" b="0" dirty="0">
                <a:solidFill>
                  <a:schemeClr val="tx1">
                    <a:lumMod val="75000"/>
                    <a:lumOff val="25000"/>
                  </a:schemeClr>
                </a:solidFill>
              </a:rPr>
              <a:t>(n = 21)</a:t>
            </a:r>
          </a:p>
        </p:txBody>
      </p:sp>
      <p:sp>
        <p:nvSpPr>
          <p:cNvPr id="110" name="Text Placeholder 23">
            <a:extLst>
              <a:ext uri="{FF2B5EF4-FFF2-40B4-BE49-F238E27FC236}">
                <a16:creationId xmlns:a16="http://schemas.microsoft.com/office/drawing/2014/main" id="{F1869F86-22AB-4B8D-8E8A-897B361A5170}"/>
              </a:ext>
            </a:extLst>
          </p:cNvPr>
          <p:cNvSpPr txBox="1">
            <a:spLocks/>
          </p:cNvSpPr>
          <p:nvPr/>
        </p:nvSpPr>
        <p:spPr>
          <a:xfrm>
            <a:off x="6216386" y="1310412"/>
            <a:ext cx="2520000" cy="360000"/>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Krimpende plattelandssteden </a:t>
            </a:r>
            <a:br>
              <a:rPr lang="nl-NL" dirty="0">
                <a:solidFill>
                  <a:schemeClr val="tx1">
                    <a:lumMod val="75000"/>
                    <a:lumOff val="25000"/>
                  </a:schemeClr>
                </a:solidFill>
              </a:rPr>
            </a:br>
            <a:r>
              <a:rPr lang="nl-NL" sz="1050" b="0" dirty="0">
                <a:solidFill>
                  <a:schemeClr val="tx1">
                    <a:lumMod val="75000"/>
                    <a:lumOff val="25000"/>
                  </a:schemeClr>
                </a:solidFill>
              </a:rPr>
              <a:t>(n = 27)</a:t>
            </a:r>
          </a:p>
        </p:txBody>
      </p:sp>
      <p:sp>
        <p:nvSpPr>
          <p:cNvPr id="111" name="Text Placeholder 23">
            <a:extLst>
              <a:ext uri="{FF2B5EF4-FFF2-40B4-BE49-F238E27FC236}">
                <a16:creationId xmlns:a16="http://schemas.microsoft.com/office/drawing/2014/main" id="{A29C9776-D79F-4D12-834B-EBF7DE82D78A}"/>
              </a:ext>
            </a:extLst>
          </p:cNvPr>
          <p:cNvSpPr txBox="1">
            <a:spLocks/>
          </p:cNvSpPr>
          <p:nvPr/>
        </p:nvSpPr>
        <p:spPr>
          <a:xfrm>
            <a:off x="8993189" y="1298255"/>
            <a:ext cx="2520000" cy="360000"/>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Plattelandsgemeenten </a:t>
            </a:r>
            <a:br>
              <a:rPr lang="nl-NL" dirty="0">
                <a:solidFill>
                  <a:schemeClr val="tx1">
                    <a:lumMod val="75000"/>
                    <a:lumOff val="25000"/>
                  </a:schemeClr>
                </a:solidFill>
              </a:rPr>
            </a:br>
            <a:r>
              <a:rPr lang="nl-NL" sz="1050" b="0" dirty="0">
                <a:solidFill>
                  <a:schemeClr val="tx1">
                    <a:lumMod val="75000"/>
                    <a:lumOff val="25000"/>
                  </a:schemeClr>
                </a:solidFill>
              </a:rPr>
              <a:t>(n = 113)</a:t>
            </a:r>
          </a:p>
        </p:txBody>
      </p:sp>
      <p:sp>
        <p:nvSpPr>
          <p:cNvPr id="113" name="Text Placeholder 23">
            <a:extLst>
              <a:ext uri="{FF2B5EF4-FFF2-40B4-BE49-F238E27FC236}">
                <a16:creationId xmlns:a16="http://schemas.microsoft.com/office/drawing/2014/main" id="{0D44EF9F-D34F-44CC-870C-B4A78EFB0C75}"/>
              </a:ext>
            </a:extLst>
          </p:cNvPr>
          <p:cNvSpPr txBox="1">
            <a:spLocks/>
          </p:cNvSpPr>
          <p:nvPr/>
        </p:nvSpPr>
        <p:spPr>
          <a:xfrm>
            <a:off x="8992552" y="3689128"/>
            <a:ext cx="2519363" cy="360000"/>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Krimpende plattelandsgemeenten </a:t>
            </a:r>
            <a:r>
              <a:rPr lang="nl-NL" sz="1050" dirty="0">
                <a:solidFill>
                  <a:schemeClr val="tx1">
                    <a:lumMod val="75000"/>
                    <a:lumOff val="25000"/>
                  </a:schemeClr>
                </a:solidFill>
              </a:rPr>
              <a:t>(n = 58)</a:t>
            </a:r>
          </a:p>
        </p:txBody>
      </p:sp>
      <p:sp>
        <p:nvSpPr>
          <p:cNvPr id="134" name="Text Placeholder 23">
            <a:extLst>
              <a:ext uri="{FF2B5EF4-FFF2-40B4-BE49-F238E27FC236}">
                <a16:creationId xmlns:a16="http://schemas.microsoft.com/office/drawing/2014/main" id="{62E11F44-2A76-403C-A27E-81507FD284D4}"/>
              </a:ext>
            </a:extLst>
          </p:cNvPr>
          <p:cNvSpPr txBox="1">
            <a:spLocks/>
          </p:cNvSpPr>
          <p:nvPr/>
        </p:nvSpPr>
        <p:spPr>
          <a:xfrm>
            <a:off x="3442089" y="3689128"/>
            <a:ext cx="2520000" cy="360363"/>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Middelgrote provinciesteden</a:t>
            </a:r>
            <a:br>
              <a:rPr lang="nl-NL" dirty="0">
                <a:solidFill>
                  <a:schemeClr val="tx1">
                    <a:lumMod val="75000"/>
                    <a:lumOff val="25000"/>
                  </a:schemeClr>
                </a:solidFill>
              </a:rPr>
            </a:br>
            <a:r>
              <a:rPr lang="nl-NL" sz="1050" b="0" dirty="0">
                <a:solidFill>
                  <a:schemeClr val="tx1">
                    <a:lumMod val="75000"/>
                    <a:lumOff val="25000"/>
                  </a:schemeClr>
                </a:solidFill>
              </a:rPr>
              <a:t>(n = 72)</a:t>
            </a:r>
          </a:p>
        </p:txBody>
      </p:sp>
      <p:sp>
        <p:nvSpPr>
          <p:cNvPr id="135" name="Text Placeholder 23">
            <a:extLst>
              <a:ext uri="{FF2B5EF4-FFF2-40B4-BE49-F238E27FC236}">
                <a16:creationId xmlns:a16="http://schemas.microsoft.com/office/drawing/2014/main" id="{301350B8-E89D-4B53-8C17-92C2D7968F5A}"/>
              </a:ext>
            </a:extLst>
          </p:cNvPr>
          <p:cNvSpPr txBox="1">
            <a:spLocks/>
          </p:cNvSpPr>
          <p:nvPr/>
        </p:nvSpPr>
        <p:spPr>
          <a:xfrm>
            <a:off x="3439583" y="1328780"/>
            <a:ext cx="2520000" cy="360363"/>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Middelgrote steden</a:t>
            </a:r>
            <a:br>
              <a:rPr lang="nl-NL" dirty="0">
                <a:solidFill>
                  <a:schemeClr val="tx1">
                    <a:lumMod val="75000"/>
                    <a:lumOff val="25000"/>
                  </a:schemeClr>
                </a:solidFill>
              </a:rPr>
            </a:br>
            <a:r>
              <a:rPr lang="nl-NL" sz="1050" b="0" dirty="0">
                <a:solidFill>
                  <a:schemeClr val="tx1">
                    <a:lumMod val="75000"/>
                    <a:lumOff val="25000"/>
                  </a:schemeClr>
                </a:solidFill>
              </a:rPr>
              <a:t>(n = 44)</a:t>
            </a:r>
            <a:endParaRPr lang="nl-NL" b="0" dirty="0">
              <a:solidFill>
                <a:schemeClr val="tx1">
                  <a:lumMod val="75000"/>
                  <a:lumOff val="25000"/>
                </a:schemeClr>
              </a:solidFill>
            </a:endParaRPr>
          </a:p>
        </p:txBody>
      </p:sp>
      <p:sp>
        <p:nvSpPr>
          <p:cNvPr id="136" name="Text Placeholder 23">
            <a:extLst>
              <a:ext uri="{FF2B5EF4-FFF2-40B4-BE49-F238E27FC236}">
                <a16:creationId xmlns:a16="http://schemas.microsoft.com/office/drawing/2014/main" id="{7F258E7D-A0A5-4223-A87B-B06353854271}"/>
              </a:ext>
            </a:extLst>
          </p:cNvPr>
          <p:cNvSpPr txBox="1">
            <a:spLocks/>
          </p:cNvSpPr>
          <p:nvPr/>
        </p:nvSpPr>
        <p:spPr>
          <a:xfrm>
            <a:off x="661987" y="3689128"/>
            <a:ext cx="2520000" cy="360363"/>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Studentensteden </a:t>
            </a:r>
            <a:br>
              <a:rPr lang="nl-NL" dirty="0">
                <a:solidFill>
                  <a:schemeClr val="tx1">
                    <a:lumMod val="75000"/>
                    <a:lumOff val="25000"/>
                  </a:schemeClr>
                </a:solidFill>
              </a:rPr>
            </a:br>
            <a:r>
              <a:rPr lang="nl-NL" sz="1050" b="0" dirty="0">
                <a:solidFill>
                  <a:schemeClr val="tx1">
                    <a:lumMod val="75000"/>
                    <a:lumOff val="25000"/>
                  </a:schemeClr>
                </a:solidFill>
              </a:rPr>
              <a:t>(n = 11)</a:t>
            </a:r>
          </a:p>
        </p:txBody>
      </p:sp>
      <p:sp>
        <p:nvSpPr>
          <p:cNvPr id="137" name="Text Placeholder 23">
            <a:extLst>
              <a:ext uri="{FF2B5EF4-FFF2-40B4-BE49-F238E27FC236}">
                <a16:creationId xmlns:a16="http://schemas.microsoft.com/office/drawing/2014/main" id="{298D795A-3D2D-4F12-A098-121732E01730}"/>
              </a:ext>
            </a:extLst>
          </p:cNvPr>
          <p:cNvSpPr txBox="1">
            <a:spLocks/>
          </p:cNvSpPr>
          <p:nvPr/>
        </p:nvSpPr>
        <p:spPr>
          <a:xfrm>
            <a:off x="662780" y="1328780"/>
            <a:ext cx="2520000" cy="360363"/>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Grote steden</a:t>
            </a:r>
            <a:br>
              <a:rPr lang="nl-NL" dirty="0">
                <a:solidFill>
                  <a:schemeClr val="tx1">
                    <a:lumMod val="75000"/>
                    <a:lumOff val="25000"/>
                  </a:schemeClr>
                </a:solidFill>
              </a:rPr>
            </a:br>
            <a:r>
              <a:rPr lang="nl-NL" sz="1000" b="0" dirty="0">
                <a:solidFill>
                  <a:schemeClr val="tx1">
                    <a:lumMod val="75000"/>
                    <a:lumOff val="25000"/>
                  </a:schemeClr>
                </a:solidFill>
              </a:rPr>
              <a:t>(n = 6)</a:t>
            </a:r>
            <a:endParaRPr lang="nl-NL" b="0" dirty="0">
              <a:solidFill>
                <a:schemeClr val="tx1">
                  <a:lumMod val="75000"/>
                  <a:lumOff val="25000"/>
                </a:schemeClr>
              </a:solidFill>
            </a:endParaRPr>
          </a:p>
        </p:txBody>
      </p:sp>
      <p:pic>
        <p:nvPicPr>
          <p:cNvPr id="167" name="Picture 16" descr="Afbeeldingsresultaat voor Christen unie">
            <a:extLst>
              <a:ext uri="{FF2B5EF4-FFF2-40B4-BE49-F238E27FC236}">
                <a16:creationId xmlns:a16="http://schemas.microsoft.com/office/drawing/2014/main" id="{4A9BE6F6-6887-4577-A49C-8C252A67CE1D}"/>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b="29431"/>
          <a:stretch/>
        </p:blipFill>
        <p:spPr bwMode="auto">
          <a:xfrm>
            <a:off x="13824193" y="1682783"/>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2" descr="Afbeeldingsresultaat voor forum voor democratie logo">
            <a:extLst>
              <a:ext uri="{FF2B5EF4-FFF2-40B4-BE49-F238E27FC236}">
                <a16:creationId xmlns:a16="http://schemas.microsoft.com/office/drawing/2014/main" id="{B68BC196-65FB-4F46-B7E5-091B539CC73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032624" y="2367806"/>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4" descr="Afbeeldingsresultaat voor sgp">
            <a:extLst>
              <a:ext uri="{FF2B5EF4-FFF2-40B4-BE49-F238E27FC236}">
                <a16:creationId xmlns:a16="http://schemas.microsoft.com/office/drawing/2014/main" id="{EA77C7B3-65F1-4C93-8669-6459BCD9569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893454" y="3250046"/>
            <a:ext cx="509184" cy="223801"/>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 descr="Afbeeldingsresultaat voor cda logo">
            <a:extLst>
              <a:ext uri="{FF2B5EF4-FFF2-40B4-BE49-F238E27FC236}">
                <a16:creationId xmlns:a16="http://schemas.microsoft.com/office/drawing/2014/main" id="{6585B965-920B-4521-AA15-674D1CA8AD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063791" y="235359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84">
            <a:extLst>
              <a:ext uri="{FF2B5EF4-FFF2-40B4-BE49-F238E27FC236}">
                <a16:creationId xmlns:a16="http://schemas.microsoft.com/office/drawing/2014/main" id="{B9DBCD89-4E74-45EF-A596-9BDDB71E3720}"/>
              </a:ext>
            </a:extLst>
          </p:cNvPr>
          <p:cNvPicPr>
            <a:picLocks noChangeAspect="1"/>
          </p:cNvPicPr>
          <p:nvPr/>
        </p:nvPicPr>
        <p:blipFill>
          <a:blip r:embed="rId26"/>
          <a:stretch>
            <a:fillRect/>
          </a:stretch>
        </p:blipFill>
        <p:spPr>
          <a:xfrm>
            <a:off x="9246928" y="1747187"/>
            <a:ext cx="297837" cy="338452"/>
          </a:xfrm>
          <a:prstGeom prst="rect">
            <a:avLst/>
          </a:prstGeom>
        </p:spPr>
      </p:pic>
      <p:pic>
        <p:nvPicPr>
          <p:cNvPr id="186" name="Picture 26" descr="Afbeeldingsresultaat voor 50 plus">
            <a:extLst>
              <a:ext uri="{FF2B5EF4-FFF2-40B4-BE49-F238E27FC236}">
                <a16:creationId xmlns:a16="http://schemas.microsoft.com/office/drawing/2014/main" id="{C07AF99B-A240-4061-A1E9-F3AE8B47DC0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144947" y="3849391"/>
            <a:ext cx="408159" cy="408159"/>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6" descr="Afbeeldingsresultaat voor Christen unie">
            <a:extLst>
              <a:ext uri="{FF2B5EF4-FFF2-40B4-BE49-F238E27FC236}">
                <a16:creationId xmlns:a16="http://schemas.microsoft.com/office/drawing/2014/main" id="{56BAA061-F5B4-40D6-83FA-478B76F5AE2F}"/>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b="29431"/>
          <a:stretch/>
        </p:blipFill>
        <p:spPr bwMode="auto">
          <a:xfrm>
            <a:off x="14118955" y="5280025"/>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22" descr="Afbeeldingsresultaat voor forum voor democratie logo">
            <a:extLst>
              <a:ext uri="{FF2B5EF4-FFF2-40B4-BE49-F238E27FC236}">
                <a16:creationId xmlns:a16="http://schemas.microsoft.com/office/drawing/2014/main" id="{39E61C99-D900-4B8B-9D06-914C45B66B0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491819" y="4832211"/>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4" descr="Afbeeldingsresultaat voor sgp">
            <a:extLst>
              <a:ext uri="{FF2B5EF4-FFF2-40B4-BE49-F238E27FC236}">
                <a16:creationId xmlns:a16="http://schemas.microsoft.com/office/drawing/2014/main" id="{43A8E40B-BE92-40C7-B2F4-796EC7A7769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054021" y="2929310"/>
            <a:ext cx="509184" cy="223801"/>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 descr="Afbeeldingsresultaat voor cda logo">
            <a:extLst>
              <a:ext uri="{FF2B5EF4-FFF2-40B4-BE49-F238E27FC236}">
                <a16:creationId xmlns:a16="http://schemas.microsoft.com/office/drawing/2014/main" id="{4FF751D0-12FE-4102-BA84-8379A536C75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057314" y="475181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11">
            <a:extLst>
              <a:ext uri="{FF2B5EF4-FFF2-40B4-BE49-F238E27FC236}">
                <a16:creationId xmlns:a16="http://schemas.microsoft.com/office/drawing/2014/main" id="{D0E4829F-C4F8-4393-991C-DC56EAD25039}"/>
              </a:ext>
            </a:extLst>
          </p:cNvPr>
          <p:cNvPicPr>
            <a:picLocks noChangeAspect="1"/>
          </p:cNvPicPr>
          <p:nvPr/>
        </p:nvPicPr>
        <p:blipFill>
          <a:blip r:embed="rId26"/>
          <a:stretch>
            <a:fillRect/>
          </a:stretch>
        </p:blipFill>
        <p:spPr>
          <a:xfrm>
            <a:off x="9233726" y="4312909"/>
            <a:ext cx="297837" cy="338452"/>
          </a:xfrm>
          <a:prstGeom prst="rect">
            <a:avLst/>
          </a:prstGeom>
        </p:spPr>
      </p:pic>
      <p:pic>
        <p:nvPicPr>
          <p:cNvPr id="228" name="Picture 26" descr="Afbeeldingsresultaat voor 50 plus">
            <a:extLst>
              <a:ext uri="{FF2B5EF4-FFF2-40B4-BE49-F238E27FC236}">
                <a16:creationId xmlns:a16="http://schemas.microsoft.com/office/drawing/2014/main" id="{D6534FA5-4E4B-46F0-9530-F3C9E509F69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634952" y="3098536"/>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hidden="1">
            <a:extLst>
              <a:ext uri="{FF2B5EF4-FFF2-40B4-BE49-F238E27FC236}">
                <a16:creationId xmlns:a16="http://schemas.microsoft.com/office/drawing/2014/main" id="{69C878A4-F7F1-46B7-8F7E-1E737C5FB723}"/>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100" strike="noStrike" kern="1200" spc="0" normalizeH="0" noProof="0" dirty="0">
              <a:ln>
                <a:noFill/>
              </a:ln>
              <a:effectLst/>
              <a:uLnTx/>
              <a:uFillTx/>
              <a:latin typeface="+mn-lt"/>
            </a:endParaRPr>
          </a:p>
        </p:txBody>
      </p:sp>
      <p:sp>
        <p:nvSpPr>
          <p:cNvPr id="29" name="Rectangle 28" hidden="1">
            <a:extLst>
              <a:ext uri="{FF2B5EF4-FFF2-40B4-BE49-F238E27FC236}">
                <a16:creationId xmlns:a16="http://schemas.microsoft.com/office/drawing/2014/main" id="{6663DEF9-C078-48CE-97E5-D8842A70AF2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strike="noStrike" kern="1200" spc="0" normalizeH="0" noProof="0" dirty="0">
              <a:ln>
                <a:noFill/>
              </a:ln>
              <a:effectLst/>
              <a:uLnTx/>
              <a:uFillTx/>
              <a:latin typeface="+mn-lt"/>
            </a:endParaRPr>
          </a:p>
        </p:txBody>
      </p:sp>
      <p:sp>
        <p:nvSpPr>
          <p:cNvPr id="2" name="Rectangle 1" hidden="1">
            <a:extLst>
              <a:ext uri="{FF2B5EF4-FFF2-40B4-BE49-F238E27FC236}">
                <a16:creationId xmlns:a16="http://schemas.microsoft.com/office/drawing/2014/main" id="{068840C8-BC4D-4CAF-9256-6AFE26A232A7}"/>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strike="noStrike" kern="1200" spc="0" normalizeH="0" noProof="0" dirty="0">
              <a:ln>
                <a:noFill/>
              </a:ln>
              <a:effectLst/>
              <a:uLnTx/>
              <a:uFillTx/>
              <a:latin typeface="+mn-lt"/>
            </a:endParaRPr>
          </a:p>
        </p:txBody>
      </p:sp>
      <p:pic>
        <p:nvPicPr>
          <p:cNvPr id="79" name="Picture 78">
            <a:extLst>
              <a:ext uri="{FF2B5EF4-FFF2-40B4-BE49-F238E27FC236}">
                <a16:creationId xmlns:a16="http://schemas.microsoft.com/office/drawing/2014/main" id="{4D3FE9A3-7B9E-4A7A-BA9E-1658A2EB4923}"/>
              </a:ext>
            </a:extLst>
          </p:cNvPr>
          <p:cNvPicPr>
            <a:picLocks noChangeAspect="1"/>
          </p:cNvPicPr>
          <p:nvPr/>
        </p:nvPicPr>
        <p:blipFill>
          <a:blip r:embed="rId26"/>
          <a:stretch>
            <a:fillRect/>
          </a:stretch>
        </p:blipFill>
        <p:spPr>
          <a:xfrm>
            <a:off x="13039572" y="2292379"/>
            <a:ext cx="297837" cy="338452"/>
          </a:xfrm>
          <a:prstGeom prst="rect">
            <a:avLst/>
          </a:prstGeom>
        </p:spPr>
      </p:pic>
      <p:sp>
        <p:nvSpPr>
          <p:cNvPr id="80" name="Rectangle 79">
            <a:extLst>
              <a:ext uri="{FF2B5EF4-FFF2-40B4-BE49-F238E27FC236}">
                <a16:creationId xmlns:a16="http://schemas.microsoft.com/office/drawing/2014/main" id="{D5C4E0C3-2E23-472E-AD85-06DB77BF232C}"/>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1" name="Picture 2" descr="Afbeeldingsresultaat voor cda logo">
            <a:extLst>
              <a:ext uri="{FF2B5EF4-FFF2-40B4-BE49-F238E27FC236}">
                <a16:creationId xmlns:a16="http://schemas.microsoft.com/office/drawing/2014/main" id="{CCA4348C-DC40-4E86-A486-5B973192D12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2FE145F0-6AC1-40D0-AE65-88B462626728}"/>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3" name="Picture 6" descr="Afbeeldingsresultaat voor pvv logo kleur">
            <a:extLst>
              <a:ext uri="{FF2B5EF4-FFF2-40B4-BE49-F238E27FC236}">
                <a16:creationId xmlns:a16="http://schemas.microsoft.com/office/drawing/2014/main" id="{3E1CDC62-775B-43CA-AF20-76100287FC0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62F53EF8-BAA7-4397-9C71-37986144B744}"/>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5" name="Rectangle 84">
            <a:extLst>
              <a:ext uri="{FF2B5EF4-FFF2-40B4-BE49-F238E27FC236}">
                <a16:creationId xmlns:a16="http://schemas.microsoft.com/office/drawing/2014/main" id="{5BB8E258-CF32-457C-9D54-0473D8861E41}"/>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6" name="Picture 22" descr="Afbeeldingsresultaat voor forum voor democratie logo">
            <a:extLst>
              <a:ext uri="{FF2B5EF4-FFF2-40B4-BE49-F238E27FC236}">
                <a16:creationId xmlns:a16="http://schemas.microsoft.com/office/drawing/2014/main" id="{E2882F3F-8DD4-4E74-A403-96FDD721633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038F7971-6266-46DA-832E-8A414BAF09B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6584D25B-1800-4A1F-9EC1-6A83AD73B316}"/>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7AE2F8A3-D389-42F0-A3B0-5AE23A4EF067}"/>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0" name="Rectangle 89">
            <a:extLst>
              <a:ext uri="{FF2B5EF4-FFF2-40B4-BE49-F238E27FC236}">
                <a16:creationId xmlns:a16="http://schemas.microsoft.com/office/drawing/2014/main" id="{2436D87D-374E-4234-A901-58965E337BE6}"/>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1" name="Rectangle 90">
            <a:extLst>
              <a:ext uri="{FF2B5EF4-FFF2-40B4-BE49-F238E27FC236}">
                <a16:creationId xmlns:a16="http://schemas.microsoft.com/office/drawing/2014/main" id="{94E584A5-BBCF-4633-8F6D-18C7A66E7B98}"/>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2" name="Picture 12" descr="Afbeeldingsresultaat voor SP Logo">
            <a:extLst>
              <a:ext uri="{FF2B5EF4-FFF2-40B4-BE49-F238E27FC236}">
                <a16:creationId xmlns:a16="http://schemas.microsoft.com/office/drawing/2014/main" id="{323968BB-2D58-445A-A191-81F52A1E13D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4" descr="Afbeeldingsresultaat voor groen links">
            <a:extLst>
              <a:ext uri="{FF2B5EF4-FFF2-40B4-BE49-F238E27FC236}">
                <a16:creationId xmlns:a16="http://schemas.microsoft.com/office/drawing/2014/main" id="{04A3BF15-DE98-475C-8B00-5B6BCDB0B17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 descr="Afbeeldingsresultaat voor partij voor de dieren">
            <a:extLst>
              <a:ext uri="{FF2B5EF4-FFF2-40B4-BE49-F238E27FC236}">
                <a16:creationId xmlns:a16="http://schemas.microsoft.com/office/drawing/2014/main" id="{82458326-BBBF-49F1-86ED-71128BB921D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extLst>
              <a:ext uri="{FF2B5EF4-FFF2-40B4-BE49-F238E27FC236}">
                <a16:creationId xmlns:a16="http://schemas.microsoft.com/office/drawing/2014/main" id="{8972297B-0F84-4ADF-8956-4CE82B80DD63}"/>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6" name="TextBox 95">
            <a:extLst>
              <a:ext uri="{FF2B5EF4-FFF2-40B4-BE49-F238E27FC236}">
                <a16:creationId xmlns:a16="http://schemas.microsoft.com/office/drawing/2014/main" id="{F6F45ABA-1A01-4459-94B3-C8B9E94C8FF0}"/>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7" name="Picture 8" descr="Afbeeldingsresultaat voor pvda logo kleur">
            <a:extLst>
              <a:ext uri="{FF2B5EF4-FFF2-40B4-BE49-F238E27FC236}">
                <a16:creationId xmlns:a16="http://schemas.microsoft.com/office/drawing/2014/main" id="{8CBA83D4-1F2D-4D15-92DD-C7D5A51E190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B5F093E8-59BF-4C61-9D96-A7A6483886B0}"/>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9" name="Rectangle 98">
            <a:extLst>
              <a:ext uri="{FF2B5EF4-FFF2-40B4-BE49-F238E27FC236}">
                <a16:creationId xmlns:a16="http://schemas.microsoft.com/office/drawing/2014/main" id="{3A66E864-4DB7-4380-AA45-94202AB30769}"/>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0" name="Picture 16" descr="Afbeeldingsresultaat voor Christen unie">
            <a:extLst>
              <a:ext uri="{FF2B5EF4-FFF2-40B4-BE49-F238E27FC236}">
                <a16:creationId xmlns:a16="http://schemas.microsoft.com/office/drawing/2014/main" id="{CEDF35C7-1129-4D18-8B34-D551991A59A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6" descr="Afbeeldingsresultaat voor 50 plus">
            <a:extLst>
              <a:ext uri="{FF2B5EF4-FFF2-40B4-BE49-F238E27FC236}">
                <a16:creationId xmlns:a16="http://schemas.microsoft.com/office/drawing/2014/main" id="{66E0A7AC-B089-4E0A-B339-7A0FFBCD87B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a:extLst>
              <a:ext uri="{FF2B5EF4-FFF2-40B4-BE49-F238E27FC236}">
                <a16:creationId xmlns:a16="http://schemas.microsoft.com/office/drawing/2014/main" id="{BDFA7AC4-E12C-4BF5-BAE0-A9BA2021E2A1}"/>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3" name="Picture 34" descr="Afbeeldingsresultaat voor denk logo politiek">
            <a:extLst>
              <a:ext uri="{FF2B5EF4-FFF2-40B4-BE49-F238E27FC236}">
                <a16:creationId xmlns:a16="http://schemas.microsoft.com/office/drawing/2014/main" id="{A91D29A2-5097-4F55-87C4-9A88979FA95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a:extLst>
              <a:ext uri="{FF2B5EF4-FFF2-40B4-BE49-F238E27FC236}">
                <a16:creationId xmlns:a16="http://schemas.microsoft.com/office/drawing/2014/main" id="{8AAA7B43-51BB-4F6C-93B1-3CAD1E9DA381}"/>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5" name="Rectangle 104">
            <a:extLst>
              <a:ext uri="{FF2B5EF4-FFF2-40B4-BE49-F238E27FC236}">
                <a16:creationId xmlns:a16="http://schemas.microsoft.com/office/drawing/2014/main" id="{73485633-300E-4E89-8FB4-FF2BD3D5DEA4}"/>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6" name="Picture 10" descr="Afbeeldingsresultaat voor D66 Logo">
            <a:extLst>
              <a:ext uri="{FF2B5EF4-FFF2-40B4-BE49-F238E27FC236}">
                <a16:creationId xmlns:a16="http://schemas.microsoft.com/office/drawing/2014/main" id="{A5AE3EC8-4DB7-4F96-A32A-E7C11C316AB3}"/>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descr="Logo, company name&#10;&#10;Description automatically generated">
            <a:extLst>
              <a:ext uri="{FF2B5EF4-FFF2-40B4-BE49-F238E27FC236}">
                <a16:creationId xmlns:a16="http://schemas.microsoft.com/office/drawing/2014/main" id="{BC37BFE0-2F10-44EF-8F02-7153EE44F383}"/>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08" name="Picture 107" descr="A picture containing text, clipart&#10;&#10;Description automatically generated">
            <a:extLst>
              <a:ext uri="{FF2B5EF4-FFF2-40B4-BE49-F238E27FC236}">
                <a16:creationId xmlns:a16="http://schemas.microsoft.com/office/drawing/2014/main" id="{BBEC8FA6-1E58-47B4-94EE-C21E842CEE38}"/>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2" name="Picture 111" descr="Logo, company name&#10;&#10;Description automatically generated">
            <a:extLst>
              <a:ext uri="{FF2B5EF4-FFF2-40B4-BE49-F238E27FC236}">
                <a16:creationId xmlns:a16="http://schemas.microsoft.com/office/drawing/2014/main" id="{400729F4-CF07-4052-8A52-AADB59B02808}"/>
              </a:ext>
            </a:extLst>
          </p:cNvPr>
          <p:cNvPicPr>
            <a:picLocks noChangeAspect="1"/>
          </p:cNvPicPr>
          <p:nvPr/>
        </p:nvPicPr>
        <p:blipFill rotWithShape="1">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4" name="Rectangle 113">
            <a:extLst>
              <a:ext uri="{FF2B5EF4-FFF2-40B4-BE49-F238E27FC236}">
                <a16:creationId xmlns:a16="http://schemas.microsoft.com/office/drawing/2014/main" id="{ED330B41-3C1F-4531-AB5F-C8481C4B80E4}"/>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F5B24BC-4F2F-4E11-928A-17AFAA00DD89}"/>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6" name="Rectangle 115">
            <a:extLst>
              <a:ext uri="{FF2B5EF4-FFF2-40B4-BE49-F238E27FC236}">
                <a16:creationId xmlns:a16="http://schemas.microsoft.com/office/drawing/2014/main" id="{A82316C6-E204-4B8F-83DB-62B5E262AF11}"/>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E4A27EDF-DA9B-489D-8533-FDF176A64119}"/>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Text Placeholder 15">
            <a:extLst>
              <a:ext uri="{FF2B5EF4-FFF2-40B4-BE49-F238E27FC236}">
                <a16:creationId xmlns:a16="http://schemas.microsoft.com/office/drawing/2014/main" id="{603ED307-D6E9-4F2D-9069-84F59C0142F7}"/>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Indeling </a:t>
            </a:r>
            <a:r>
              <a:rPr lang="nl-NL" dirty="0" err="1"/>
              <a:t>obv</a:t>
            </a:r>
            <a:r>
              <a:rPr lang="nl-NL" dirty="0"/>
              <a:t> </a:t>
            </a:r>
            <a:r>
              <a:rPr lang="nl-NL" dirty="0">
                <a:hlinkClick r:id="rId38"/>
              </a:rPr>
              <a:t>SCP</a:t>
            </a:r>
            <a:r>
              <a:rPr lang="nl-NL" dirty="0"/>
              <a:t> (zie bijlage); </a:t>
            </a:r>
            <a:r>
              <a:rPr lang="nl-NL" dirty="0" err="1"/>
              <a:t>it’s</a:t>
            </a:r>
            <a:r>
              <a:rPr lang="nl-NL" dirty="0"/>
              <a:t> public analyse</a:t>
            </a:r>
          </a:p>
        </p:txBody>
      </p:sp>
      <p:pic>
        <p:nvPicPr>
          <p:cNvPr id="126" name="Picture 125">
            <a:extLst>
              <a:ext uri="{FF2B5EF4-FFF2-40B4-BE49-F238E27FC236}">
                <a16:creationId xmlns:a16="http://schemas.microsoft.com/office/drawing/2014/main" id="{5AC8C9D4-325C-4F49-A264-C2BAF2FE37B9}"/>
              </a:ext>
            </a:extLst>
          </p:cNvPr>
          <p:cNvPicPr>
            <a:picLocks noChangeAspect="1"/>
          </p:cNvPicPr>
          <p:nvPr/>
        </p:nvPicPr>
        <p:blipFill>
          <a:blip r:embed="rId26"/>
          <a:stretch>
            <a:fillRect/>
          </a:stretch>
        </p:blipFill>
        <p:spPr>
          <a:xfrm>
            <a:off x="1675037" y="1932222"/>
            <a:ext cx="297837" cy="338452"/>
          </a:xfrm>
          <a:prstGeom prst="rect">
            <a:avLst/>
          </a:prstGeom>
        </p:spPr>
      </p:pic>
      <p:pic>
        <p:nvPicPr>
          <p:cNvPr id="127" name="Picture 10" descr="Afbeeldingsresultaat voor D66 Logo">
            <a:extLst>
              <a:ext uri="{FF2B5EF4-FFF2-40B4-BE49-F238E27FC236}">
                <a16:creationId xmlns:a16="http://schemas.microsoft.com/office/drawing/2014/main" id="{80D7662F-CCDE-4974-B25E-CFD43E909A7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6462" y="179069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6" descr="Afbeeldingsresultaat voor pvv logo kleur">
            <a:extLst>
              <a:ext uri="{FF2B5EF4-FFF2-40B4-BE49-F238E27FC236}">
                <a16:creationId xmlns:a16="http://schemas.microsoft.com/office/drawing/2014/main" id="{F24850CD-9EC5-4D18-BD4F-AC6004922AC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76155" y="247037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0" descr="Afbeeldingsresultaat voor D66 Logo">
            <a:extLst>
              <a:ext uri="{FF2B5EF4-FFF2-40B4-BE49-F238E27FC236}">
                <a16:creationId xmlns:a16="http://schemas.microsoft.com/office/drawing/2014/main" id="{7D8D44EB-8602-4997-90F4-6EE65F3375D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5622" y="4329297"/>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57">
            <a:extLst>
              <a:ext uri="{FF2B5EF4-FFF2-40B4-BE49-F238E27FC236}">
                <a16:creationId xmlns:a16="http://schemas.microsoft.com/office/drawing/2014/main" id="{317C76FE-AED0-450A-B9B4-B29A98E67DFF}"/>
              </a:ext>
            </a:extLst>
          </p:cNvPr>
          <p:cNvPicPr>
            <a:picLocks noChangeAspect="1"/>
          </p:cNvPicPr>
          <p:nvPr/>
        </p:nvPicPr>
        <p:blipFill>
          <a:blip r:embed="rId26"/>
          <a:stretch>
            <a:fillRect/>
          </a:stretch>
        </p:blipFill>
        <p:spPr>
          <a:xfrm>
            <a:off x="1733028" y="4623837"/>
            <a:ext cx="297837" cy="338452"/>
          </a:xfrm>
          <a:prstGeom prst="rect">
            <a:avLst/>
          </a:prstGeom>
        </p:spPr>
      </p:pic>
      <p:pic>
        <p:nvPicPr>
          <p:cNvPr id="159" name="Picture 14" descr="Afbeeldingsresultaat voor groen links">
            <a:extLst>
              <a:ext uri="{FF2B5EF4-FFF2-40B4-BE49-F238E27FC236}">
                <a16:creationId xmlns:a16="http://schemas.microsoft.com/office/drawing/2014/main" id="{160E9D00-978A-4FB1-8B87-14F294E8DFA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25954" y="5072698"/>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68">
            <a:extLst>
              <a:ext uri="{FF2B5EF4-FFF2-40B4-BE49-F238E27FC236}">
                <a16:creationId xmlns:a16="http://schemas.microsoft.com/office/drawing/2014/main" id="{A1F853AA-CAAE-4DCC-A483-7F62A76F3940}"/>
              </a:ext>
            </a:extLst>
          </p:cNvPr>
          <p:cNvPicPr>
            <a:picLocks noChangeAspect="1"/>
          </p:cNvPicPr>
          <p:nvPr/>
        </p:nvPicPr>
        <p:blipFill>
          <a:blip r:embed="rId26"/>
          <a:stretch>
            <a:fillRect/>
          </a:stretch>
        </p:blipFill>
        <p:spPr>
          <a:xfrm>
            <a:off x="3689203" y="1781170"/>
            <a:ext cx="297837" cy="338452"/>
          </a:xfrm>
          <a:prstGeom prst="rect">
            <a:avLst/>
          </a:prstGeom>
        </p:spPr>
      </p:pic>
      <p:pic>
        <p:nvPicPr>
          <p:cNvPr id="170" name="Picture 10" descr="Afbeeldingsresultaat voor D66 Logo">
            <a:extLst>
              <a:ext uri="{FF2B5EF4-FFF2-40B4-BE49-F238E27FC236}">
                <a16:creationId xmlns:a16="http://schemas.microsoft.com/office/drawing/2014/main" id="{4CDDB74F-CEDE-4ED2-AF71-3CDEF1FB1F3C}"/>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55806" y="2141889"/>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6" descr="Afbeeldingsresultaat voor pvv logo kleur">
            <a:extLst>
              <a:ext uri="{FF2B5EF4-FFF2-40B4-BE49-F238E27FC236}">
                <a16:creationId xmlns:a16="http://schemas.microsoft.com/office/drawing/2014/main" id="{9C4740BD-F1E6-4F26-A975-BD32AAAD770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58095" y="2432504"/>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a:extLst>
              <a:ext uri="{FF2B5EF4-FFF2-40B4-BE49-F238E27FC236}">
                <a16:creationId xmlns:a16="http://schemas.microsoft.com/office/drawing/2014/main" id="{E983F115-BAEE-44AA-8690-98E3A933F467}"/>
              </a:ext>
            </a:extLst>
          </p:cNvPr>
          <p:cNvPicPr>
            <a:picLocks noChangeAspect="1"/>
          </p:cNvPicPr>
          <p:nvPr/>
        </p:nvPicPr>
        <p:blipFill>
          <a:blip r:embed="rId26"/>
          <a:stretch>
            <a:fillRect/>
          </a:stretch>
        </p:blipFill>
        <p:spPr>
          <a:xfrm>
            <a:off x="3689203" y="4304614"/>
            <a:ext cx="297837" cy="338452"/>
          </a:xfrm>
          <a:prstGeom prst="rect">
            <a:avLst/>
          </a:prstGeom>
        </p:spPr>
      </p:pic>
      <p:pic>
        <p:nvPicPr>
          <p:cNvPr id="202" name="Picture 10" descr="Afbeeldingsresultaat voor D66 Logo">
            <a:extLst>
              <a:ext uri="{FF2B5EF4-FFF2-40B4-BE49-F238E27FC236}">
                <a16:creationId xmlns:a16="http://schemas.microsoft.com/office/drawing/2014/main" id="{C56E8AD7-27FD-4D43-B8C0-DFB9C3A0692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50627" y="4947784"/>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6" descr="Afbeeldingsresultaat voor pvv logo kleur">
            <a:extLst>
              <a:ext uri="{FF2B5EF4-FFF2-40B4-BE49-F238E27FC236}">
                <a16:creationId xmlns:a16="http://schemas.microsoft.com/office/drawing/2014/main" id="{D5F0A896-8B4D-447A-9F31-30C74096F4A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58095" y="5070247"/>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10">
            <a:extLst>
              <a:ext uri="{FF2B5EF4-FFF2-40B4-BE49-F238E27FC236}">
                <a16:creationId xmlns:a16="http://schemas.microsoft.com/office/drawing/2014/main" id="{F5CAD86D-32B4-4FBC-BD25-9445533EB0C1}"/>
              </a:ext>
            </a:extLst>
          </p:cNvPr>
          <p:cNvPicPr>
            <a:picLocks noChangeAspect="1"/>
          </p:cNvPicPr>
          <p:nvPr/>
        </p:nvPicPr>
        <p:blipFill>
          <a:blip r:embed="rId26"/>
          <a:stretch>
            <a:fillRect/>
          </a:stretch>
        </p:blipFill>
        <p:spPr>
          <a:xfrm>
            <a:off x="6476405" y="1763801"/>
            <a:ext cx="297837" cy="338452"/>
          </a:xfrm>
          <a:prstGeom prst="rect">
            <a:avLst/>
          </a:prstGeom>
        </p:spPr>
      </p:pic>
      <p:pic>
        <p:nvPicPr>
          <p:cNvPr id="214" name="Picture 6" descr="Afbeeldingsresultaat voor pvv logo kleur">
            <a:extLst>
              <a:ext uri="{FF2B5EF4-FFF2-40B4-BE49-F238E27FC236}">
                <a16:creationId xmlns:a16="http://schemas.microsoft.com/office/drawing/2014/main" id="{59F004F9-B741-4F3A-93E3-68289D4F06F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48980" y="1981214"/>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22">
            <a:extLst>
              <a:ext uri="{FF2B5EF4-FFF2-40B4-BE49-F238E27FC236}">
                <a16:creationId xmlns:a16="http://schemas.microsoft.com/office/drawing/2014/main" id="{16B700D0-C977-4177-8599-7349123FEC31}"/>
              </a:ext>
            </a:extLst>
          </p:cNvPr>
          <p:cNvPicPr>
            <a:picLocks noChangeAspect="1"/>
          </p:cNvPicPr>
          <p:nvPr/>
        </p:nvPicPr>
        <p:blipFill>
          <a:blip r:embed="rId26"/>
          <a:stretch>
            <a:fillRect/>
          </a:stretch>
        </p:blipFill>
        <p:spPr>
          <a:xfrm>
            <a:off x="6476405" y="4304614"/>
            <a:ext cx="297837" cy="338452"/>
          </a:xfrm>
          <a:prstGeom prst="rect">
            <a:avLst/>
          </a:prstGeom>
        </p:spPr>
      </p:pic>
      <p:pic>
        <p:nvPicPr>
          <p:cNvPr id="224" name="Picture 10" descr="Afbeeldingsresultaat voor D66 Logo">
            <a:extLst>
              <a:ext uri="{FF2B5EF4-FFF2-40B4-BE49-F238E27FC236}">
                <a16:creationId xmlns:a16="http://schemas.microsoft.com/office/drawing/2014/main" id="{D4211F48-EE90-4943-9BA9-A43497195C4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226650" y="4694235"/>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6" descr="Afbeeldingsresultaat voor pvv logo kleur">
            <a:extLst>
              <a:ext uri="{FF2B5EF4-FFF2-40B4-BE49-F238E27FC236}">
                <a16:creationId xmlns:a16="http://schemas.microsoft.com/office/drawing/2014/main" id="{454AD04A-65AE-451F-A2BB-4837F0608DA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822912" y="4835095"/>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2" descr="Afbeeldingsresultaat voor cda logo">
            <a:extLst>
              <a:ext uri="{FF2B5EF4-FFF2-40B4-BE49-F238E27FC236}">
                <a16:creationId xmlns:a16="http://schemas.microsoft.com/office/drawing/2014/main" id="{83368184-4792-4A4C-9309-2EAD36C4EF9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84133" y="5221059"/>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10" descr="Afbeeldingsresultaat voor D66 Logo">
            <a:extLst>
              <a:ext uri="{FF2B5EF4-FFF2-40B4-BE49-F238E27FC236}">
                <a16:creationId xmlns:a16="http://schemas.microsoft.com/office/drawing/2014/main" id="{ACCA06C2-0F28-44E5-9A44-76AF7718EF9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807972" y="2493417"/>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10" descr="Afbeeldingsresultaat voor D66 Logo">
            <a:extLst>
              <a:ext uri="{FF2B5EF4-FFF2-40B4-BE49-F238E27FC236}">
                <a16:creationId xmlns:a16="http://schemas.microsoft.com/office/drawing/2014/main" id="{C738585E-D1D3-457E-9707-1CE43E0C5C01}"/>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4402639" y="1954692"/>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hidden="1">
            <a:extLst>
              <a:ext uri="{FF2B5EF4-FFF2-40B4-BE49-F238E27FC236}">
                <a16:creationId xmlns:a16="http://schemas.microsoft.com/office/drawing/2014/main" id="{C6B3B13D-08DC-4B77-A9B1-F8CBD5CFE4A5}"/>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strike="noStrike" kern="1200" spc="0" normalizeH="0" noProof="0" dirty="0">
              <a:ln>
                <a:noFill/>
              </a:ln>
              <a:effectLst/>
              <a:uLnTx/>
              <a:uFillTx/>
              <a:latin typeface="+mn-lt"/>
            </a:endParaRPr>
          </a:p>
        </p:txBody>
      </p:sp>
      <p:pic>
        <p:nvPicPr>
          <p:cNvPr id="148" name="Picture 10" descr="Afbeeldingsresultaat voor D66 Logo">
            <a:extLst>
              <a:ext uri="{FF2B5EF4-FFF2-40B4-BE49-F238E27FC236}">
                <a16:creationId xmlns:a16="http://schemas.microsoft.com/office/drawing/2014/main" id="{10091E99-8F7D-4BBF-946A-2A507465E6EE}"/>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35877" y="2258364"/>
            <a:ext cx="413819" cy="28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58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4122460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t="331" b="331"/>
          <a:stretch/>
        </p:blipFill>
        <p:spPr bwMode="auto">
          <a:xfrm flipH="1">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Kiesraad; CBS regio; Kieskompas; it’s public analyse</a:t>
            </a:r>
          </a:p>
        </p:txBody>
      </p:sp>
      <p:graphicFrame>
        <p:nvGraphicFramePr>
          <p:cNvPr id="59" name="Chart 58">
            <a:extLst>
              <a:ext uri="{FF2B5EF4-FFF2-40B4-BE49-F238E27FC236}">
                <a16:creationId xmlns:a16="http://schemas.microsoft.com/office/drawing/2014/main" id="{428A5B23-29EC-4AC7-B397-60B97E001031}"/>
              </a:ext>
            </a:extLst>
          </p:cNvPr>
          <p:cNvGraphicFramePr/>
          <p:nvPr>
            <p:custDataLst>
              <p:tags r:id="rId2"/>
            </p:custDataLst>
            <p:extLst>
              <p:ext uri="{D42A27DB-BD31-4B8C-83A1-F6EECF244321}">
                <p14:modId xmlns:p14="http://schemas.microsoft.com/office/powerpoint/2010/main" val="3931030158"/>
              </p:ext>
            </p:extLst>
          </p:nvPr>
        </p:nvGraphicFramePr>
        <p:xfrm>
          <a:off x="4770438" y="2508250"/>
          <a:ext cx="40116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4" name="Picture 26" descr="Afbeeldingsresultaat voor 50 plus">
            <a:extLst>
              <a:ext uri="{FF2B5EF4-FFF2-40B4-BE49-F238E27FC236}">
                <a16:creationId xmlns:a16="http://schemas.microsoft.com/office/drawing/2014/main" id="{1EC3D248-CE9A-4FFC-A6A8-2AD96A4C31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3663" y="834634"/>
            <a:ext cx="1227600" cy="12267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 name="Chart 60">
            <a:extLst>
              <a:ext uri="{FF2B5EF4-FFF2-40B4-BE49-F238E27FC236}">
                <a16:creationId xmlns:a16="http://schemas.microsoft.com/office/drawing/2014/main" id="{BEF3B6B5-297C-47DB-9911-C8826B1CDB77}"/>
              </a:ext>
            </a:extLst>
          </p:cNvPr>
          <p:cNvGraphicFramePr/>
          <p:nvPr>
            <p:custDataLst>
              <p:tags r:id="rId3"/>
            </p:custDataLst>
            <p:extLst>
              <p:ext uri="{D42A27DB-BD31-4B8C-83A1-F6EECF244321}">
                <p14:modId xmlns:p14="http://schemas.microsoft.com/office/powerpoint/2010/main" val="4030066128"/>
              </p:ext>
            </p:extLst>
          </p:nvPr>
        </p:nvGraphicFramePr>
        <p:xfrm>
          <a:off x="4770438" y="4568825"/>
          <a:ext cx="4011612" cy="1012825"/>
        </p:xfrm>
        <a:graphic>
          <a:graphicData uri="http://schemas.openxmlformats.org/drawingml/2006/chart">
            <c:chart xmlns:c="http://schemas.openxmlformats.org/drawingml/2006/chart" xmlns:r="http://schemas.openxmlformats.org/officeDocument/2006/relationships" r:id="rId11"/>
          </a:graphicData>
        </a:graphic>
      </p:graphicFrame>
      <p:pic>
        <p:nvPicPr>
          <p:cNvPr id="81" name="Picture 80">
            <a:extLst>
              <a:ext uri="{FF2B5EF4-FFF2-40B4-BE49-F238E27FC236}">
                <a16:creationId xmlns:a16="http://schemas.microsoft.com/office/drawing/2014/main" id="{2A21A46F-921E-4768-8546-2824A53308CF}"/>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82" name="Rectangle 81">
            <a:extLst>
              <a:ext uri="{FF2B5EF4-FFF2-40B4-BE49-F238E27FC236}">
                <a16:creationId xmlns:a16="http://schemas.microsoft.com/office/drawing/2014/main" id="{FA99CCA3-2551-4643-9D21-BEB2303F1759}"/>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3" name="Picture 2" descr="Afbeeldingsresultaat voor cda logo">
            <a:extLst>
              <a:ext uri="{FF2B5EF4-FFF2-40B4-BE49-F238E27FC236}">
                <a16:creationId xmlns:a16="http://schemas.microsoft.com/office/drawing/2014/main" id="{DF18B74D-B340-483E-BA95-7EA912FB19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C5584675-060D-4EA7-AE71-D0CE91AA92D6}"/>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5" name="Picture 6" descr="Afbeeldingsresultaat voor pvv logo kleur">
            <a:extLst>
              <a:ext uri="{FF2B5EF4-FFF2-40B4-BE49-F238E27FC236}">
                <a16:creationId xmlns:a16="http://schemas.microsoft.com/office/drawing/2014/main" id="{CC3B5E67-8EC4-4C32-8B1D-AFA245882D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7B031061-FFD8-4BB1-8912-27CF129CD9A0}"/>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7" name="Rectangle 86">
            <a:extLst>
              <a:ext uri="{FF2B5EF4-FFF2-40B4-BE49-F238E27FC236}">
                <a16:creationId xmlns:a16="http://schemas.microsoft.com/office/drawing/2014/main" id="{6FD4E3D2-8992-4364-8D3E-CA0C845597DA}"/>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8" name="Picture 22" descr="Afbeeldingsresultaat voor forum voor democratie logo">
            <a:extLst>
              <a:ext uri="{FF2B5EF4-FFF2-40B4-BE49-F238E27FC236}">
                <a16:creationId xmlns:a16="http://schemas.microsoft.com/office/drawing/2014/main" id="{69BD3C4F-131E-4486-8964-586DC52D41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4" descr="Afbeeldingsresultaat voor sgp">
            <a:extLst>
              <a:ext uri="{FF2B5EF4-FFF2-40B4-BE49-F238E27FC236}">
                <a16:creationId xmlns:a16="http://schemas.microsoft.com/office/drawing/2014/main" id="{BD090346-7F3D-4A40-8B35-C6101BCF555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C55D9ECD-42FF-4F84-8FB8-74B2C89F89D2}"/>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1" name="Rectangle 90">
            <a:extLst>
              <a:ext uri="{FF2B5EF4-FFF2-40B4-BE49-F238E27FC236}">
                <a16:creationId xmlns:a16="http://schemas.microsoft.com/office/drawing/2014/main" id="{71644163-E960-468D-A481-40E6202B86BE}"/>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2" name="Rectangle 91">
            <a:extLst>
              <a:ext uri="{FF2B5EF4-FFF2-40B4-BE49-F238E27FC236}">
                <a16:creationId xmlns:a16="http://schemas.microsoft.com/office/drawing/2014/main" id="{4B089FED-88C2-4A56-AB0B-88284BE8852A}"/>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3" name="Rectangle 92">
            <a:extLst>
              <a:ext uri="{FF2B5EF4-FFF2-40B4-BE49-F238E27FC236}">
                <a16:creationId xmlns:a16="http://schemas.microsoft.com/office/drawing/2014/main" id="{1EF9A146-0318-4EC1-A052-9A6E38D6139A}"/>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4" name="Picture 12" descr="Afbeeldingsresultaat voor SP Logo">
            <a:extLst>
              <a:ext uri="{FF2B5EF4-FFF2-40B4-BE49-F238E27FC236}">
                <a16:creationId xmlns:a16="http://schemas.microsoft.com/office/drawing/2014/main" id="{F35667B2-15ED-441F-A951-596402FDD4D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4" descr="Afbeeldingsresultaat voor groen links">
            <a:extLst>
              <a:ext uri="{FF2B5EF4-FFF2-40B4-BE49-F238E27FC236}">
                <a16:creationId xmlns:a16="http://schemas.microsoft.com/office/drawing/2014/main" id="{241D04C9-B254-4232-867D-763D1528678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0" descr="Afbeeldingsresultaat voor partij voor de dieren">
            <a:extLst>
              <a:ext uri="{FF2B5EF4-FFF2-40B4-BE49-F238E27FC236}">
                <a16:creationId xmlns:a16="http://schemas.microsoft.com/office/drawing/2014/main" id="{43C49CC5-C890-420A-B985-27BDD51B5B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D96936B7-210B-4710-BBA0-2A26E734B62A}"/>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8" name="TextBox 97">
            <a:extLst>
              <a:ext uri="{FF2B5EF4-FFF2-40B4-BE49-F238E27FC236}">
                <a16:creationId xmlns:a16="http://schemas.microsoft.com/office/drawing/2014/main" id="{4E6E92E9-8D13-47F2-A6C0-C455D1016A08}"/>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9" name="Picture 8" descr="Afbeeldingsresultaat voor pvda logo kleur">
            <a:extLst>
              <a:ext uri="{FF2B5EF4-FFF2-40B4-BE49-F238E27FC236}">
                <a16:creationId xmlns:a16="http://schemas.microsoft.com/office/drawing/2014/main" id="{E02B19F7-5159-4538-97BA-8F683CA35BF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60592E7D-94D1-4383-9C5E-DD0B4BCB0C40}"/>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1" name="Rectangle 100">
            <a:extLst>
              <a:ext uri="{FF2B5EF4-FFF2-40B4-BE49-F238E27FC236}">
                <a16:creationId xmlns:a16="http://schemas.microsoft.com/office/drawing/2014/main" id="{F820A4CA-012E-4953-9401-E788102FD007}"/>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 name="Picture 16" descr="Afbeeldingsresultaat voor Christen unie">
            <a:extLst>
              <a:ext uri="{FF2B5EF4-FFF2-40B4-BE49-F238E27FC236}">
                <a16:creationId xmlns:a16="http://schemas.microsoft.com/office/drawing/2014/main" id="{3B256783-9D4C-460C-A361-CBA6DF5727E8}"/>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6" descr="Afbeeldingsresultaat voor 50 plus">
            <a:extLst>
              <a:ext uri="{FF2B5EF4-FFF2-40B4-BE49-F238E27FC236}">
                <a16:creationId xmlns:a16="http://schemas.microsoft.com/office/drawing/2014/main" id="{1E723D8E-3EC3-48DD-9648-DE75B9DAE4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103">
            <a:extLst>
              <a:ext uri="{FF2B5EF4-FFF2-40B4-BE49-F238E27FC236}">
                <a16:creationId xmlns:a16="http://schemas.microsoft.com/office/drawing/2014/main" id="{F595A810-1D85-44A2-AB1C-1F1C1AA06654}"/>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5" name="Picture 34" descr="Afbeeldingsresultaat voor denk logo politiek">
            <a:extLst>
              <a:ext uri="{FF2B5EF4-FFF2-40B4-BE49-F238E27FC236}">
                <a16:creationId xmlns:a16="http://schemas.microsoft.com/office/drawing/2014/main" id="{9A038445-4EAA-4BB7-9F80-27CA3D2F792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42569FEB-6871-4384-A993-8676AD6ADC45}"/>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7" name="Rectangle 106">
            <a:extLst>
              <a:ext uri="{FF2B5EF4-FFF2-40B4-BE49-F238E27FC236}">
                <a16:creationId xmlns:a16="http://schemas.microsoft.com/office/drawing/2014/main" id="{4F8BFC5D-BA55-4881-9114-00FDBECBE4B5}"/>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8" name="Picture 10" descr="Afbeeldingsresultaat voor D66 Logo">
            <a:extLst>
              <a:ext uri="{FF2B5EF4-FFF2-40B4-BE49-F238E27FC236}">
                <a16:creationId xmlns:a16="http://schemas.microsoft.com/office/drawing/2014/main" id="{D4A0844A-FB7B-4F42-BEC8-400B42E90DA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Logo, company name&#10;&#10;Description automatically generated">
            <a:extLst>
              <a:ext uri="{FF2B5EF4-FFF2-40B4-BE49-F238E27FC236}">
                <a16:creationId xmlns:a16="http://schemas.microsoft.com/office/drawing/2014/main" id="{58EFD685-CD3D-4535-A776-9DFBB78D2B2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0" name="Picture 109" descr="A picture containing text, clipart&#10;&#10;Description automatically generated">
            <a:extLst>
              <a:ext uri="{FF2B5EF4-FFF2-40B4-BE49-F238E27FC236}">
                <a16:creationId xmlns:a16="http://schemas.microsoft.com/office/drawing/2014/main" id="{47E8B1B3-3976-4A2B-8D58-6052B1528AE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1" name="Picture 110" descr="Logo, company name&#10;&#10;Description automatically generated">
            <a:extLst>
              <a:ext uri="{FF2B5EF4-FFF2-40B4-BE49-F238E27FC236}">
                <a16:creationId xmlns:a16="http://schemas.microsoft.com/office/drawing/2014/main" id="{37EAC6C4-D7C9-455E-9A1A-3DEF34C8C01A}"/>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2" name="Rectangle 111">
            <a:extLst>
              <a:ext uri="{FF2B5EF4-FFF2-40B4-BE49-F238E27FC236}">
                <a16:creationId xmlns:a16="http://schemas.microsoft.com/office/drawing/2014/main" id="{AAADE078-E59E-4889-A5CA-3E833569040A}"/>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3" name="Rectangle 112">
            <a:extLst>
              <a:ext uri="{FF2B5EF4-FFF2-40B4-BE49-F238E27FC236}">
                <a16:creationId xmlns:a16="http://schemas.microsoft.com/office/drawing/2014/main" id="{016B8599-CA5C-4BB8-9380-3F1AB8BF2281}"/>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72F6727-1C43-470E-8DC0-F2DC10BF1944}"/>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BEF9BD37-4D06-4648-8E6A-20914BE0EAD6}"/>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7" name="Rectangle: Rounded Corners 76">
            <a:extLst>
              <a:ext uri="{FF2B5EF4-FFF2-40B4-BE49-F238E27FC236}">
                <a16:creationId xmlns:a16="http://schemas.microsoft.com/office/drawing/2014/main" id="{E8B7587C-6ADF-4B2C-B785-B91289ED836D}"/>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670759"/>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670759"/>
                </a:solidFill>
              </a:rPr>
              <a:t>1%</a:t>
            </a:r>
            <a:endParaRPr kumimoji="0" lang="nl-NL" sz="1050" b="1" i="0" u="none" strike="noStrike" kern="1200" cap="none" spc="0" normalizeH="0" baseline="0" noProof="0" dirty="0">
              <a:ln>
                <a:noFill/>
              </a:ln>
              <a:solidFill>
                <a:srgbClr val="670759"/>
              </a:solidFill>
              <a:effectLst/>
              <a:uLnTx/>
              <a:uFillTx/>
              <a:latin typeface="Corbel" panose="020B0503020204020204" pitchFamily="34" charset="0"/>
              <a:ea typeface="+mn-ea"/>
              <a:cs typeface="+mn-cs"/>
            </a:endParaRPr>
          </a:p>
        </p:txBody>
      </p:sp>
      <p:sp>
        <p:nvSpPr>
          <p:cNvPr id="117" name="Rectangle: Rounded Corners 116">
            <a:extLst>
              <a:ext uri="{FF2B5EF4-FFF2-40B4-BE49-F238E27FC236}">
                <a16:creationId xmlns:a16="http://schemas.microsoft.com/office/drawing/2014/main" id="{4F87756F-342F-4CAD-8AC4-F15991FF6B93}"/>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670759"/>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670759"/>
                </a:solidFill>
              </a:rPr>
              <a:t>-2%</a:t>
            </a:r>
            <a:endParaRPr kumimoji="0" lang="nl-NL" sz="1050" b="1" i="0" u="none" strike="noStrike" kern="1200" cap="none" spc="0" normalizeH="0" baseline="0" noProof="0" dirty="0">
              <a:ln>
                <a:noFill/>
              </a:ln>
              <a:solidFill>
                <a:srgbClr val="670759"/>
              </a:solidFill>
              <a:effectLst/>
              <a:uLnTx/>
              <a:uFillTx/>
              <a:latin typeface="Corbel" panose="020B0503020204020204" pitchFamily="34" charset="0"/>
              <a:ea typeface="+mn-ea"/>
              <a:cs typeface="+mn-cs"/>
            </a:endParaRPr>
          </a:p>
        </p:txBody>
      </p:sp>
      <p:sp>
        <p:nvSpPr>
          <p:cNvPr id="118" name="Rectangle: Rounded Corners 117">
            <a:extLst>
              <a:ext uri="{FF2B5EF4-FFF2-40B4-BE49-F238E27FC236}">
                <a16:creationId xmlns:a16="http://schemas.microsoft.com/office/drawing/2014/main" id="{70173492-5F18-4935-96EE-6EC947CD7BC4}"/>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670759"/>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670759"/>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670759"/>
              </a:solidFill>
            </a:endParaRPr>
          </a:p>
          <a:p>
            <a:pPr marL="0" indent="0" algn="ctr">
              <a:buClr>
                <a:schemeClr val="tx2"/>
              </a:buClr>
              <a:buNone/>
            </a:pPr>
            <a:endParaRPr kumimoji="0" lang="nl-NL" sz="1200" b="1" i="0" u="none" strike="noStrike" kern="1200" cap="none" spc="0" normalizeH="0" baseline="0" noProof="0" dirty="0">
              <a:ln>
                <a:noFill/>
              </a:ln>
              <a:solidFill>
                <a:srgbClr val="670759"/>
              </a:solidFill>
              <a:effectLst/>
              <a:uLnTx/>
              <a:uFillTx/>
              <a:latin typeface="Corbel" panose="020B0503020204020204" pitchFamily="34" charset="0"/>
              <a:ea typeface="+mn-ea"/>
              <a:cs typeface="+mn-cs"/>
            </a:endParaRPr>
          </a:p>
        </p:txBody>
      </p:sp>
      <p:sp>
        <p:nvSpPr>
          <p:cNvPr id="119" name="Rectangle: Rounded Corners 118">
            <a:extLst>
              <a:ext uri="{FF2B5EF4-FFF2-40B4-BE49-F238E27FC236}">
                <a16:creationId xmlns:a16="http://schemas.microsoft.com/office/drawing/2014/main" id="{E5827697-3637-46B2-B3B8-752401103431}"/>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670759"/>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670759"/>
              </a:solidFill>
              <a:effectLst/>
              <a:uLnTx/>
              <a:uFillTx/>
              <a:latin typeface="Corbel" panose="020B0503020204020204" pitchFamily="34" charset="0"/>
              <a:ea typeface="+mn-ea"/>
              <a:cs typeface="+mn-cs"/>
            </a:endParaRPr>
          </a:p>
        </p:txBody>
      </p:sp>
      <p:graphicFrame>
        <p:nvGraphicFramePr>
          <p:cNvPr id="120" name="Table 5">
            <a:extLst>
              <a:ext uri="{FF2B5EF4-FFF2-40B4-BE49-F238E27FC236}">
                <a16:creationId xmlns:a16="http://schemas.microsoft.com/office/drawing/2014/main" id="{3C040CB0-F346-4A73-A888-6CFF8C3B3B5C}"/>
              </a:ext>
            </a:extLst>
          </p:cNvPr>
          <p:cNvGraphicFramePr>
            <a:graphicFrameLocks noGrp="1"/>
          </p:cNvGraphicFramePr>
          <p:nvPr>
            <p:extLst>
              <p:ext uri="{D42A27DB-BD31-4B8C-83A1-F6EECF244321}">
                <p14:modId xmlns:p14="http://schemas.microsoft.com/office/powerpoint/2010/main" val="1041967395"/>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1" u="none" strike="noStrike" dirty="0" err="1">
                          <a:solidFill>
                            <a:srgbClr val="670759"/>
                          </a:solidFill>
                          <a:effectLst/>
                          <a:latin typeface="Calibri" panose="020F0502020204030204" pitchFamily="34" charset="0"/>
                        </a:rPr>
                        <a:t>Geen</a:t>
                      </a:r>
                      <a:r>
                        <a:rPr lang="en-GB" sz="1100" b="0" i="1" u="none" strike="noStrike" dirty="0">
                          <a:solidFill>
                            <a:srgbClr val="670759"/>
                          </a:solidFill>
                          <a:effectLst/>
                          <a:latin typeface="Calibri" panose="020F0502020204030204" pitchFamily="34" charset="0"/>
                        </a:rPr>
                        <a:t> </a:t>
                      </a:r>
                      <a:r>
                        <a:rPr lang="en-GB" sz="1100" b="0" i="1" u="none" strike="noStrike" dirty="0" err="1">
                          <a:solidFill>
                            <a:srgbClr val="670759"/>
                          </a:solidFill>
                          <a:effectLst/>
                          <a:latin typeface="Calibri" panose="020F0502020204030204" pitchFamily="34" charset="0"/>
                        </a:rPr>
                        <a:t>stijgers</a:t>
                      </a:r>
                      <a:endParaRPr lang="en-GB" sz="1100" b="0" i="1" u="none" strike="noStrike" dirty="0">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endParaRPr lang="en-GB" sz="1100" b="0" i="0" u="none" strike="noStrike" dirty="0">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endParaRPr lang="en-GB" sz="1100" b="0" i="0" u="none" strike="noStrike" dirty="0">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endParaRPr lang="en-GB" sz="1100" b="0" i="0" u="none" strike="noStrike" dirty="0">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endParaRPr lang="en-GB" sz="1100" b="0" i="0" u="none" strike="noStrike" dirty="0">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endParaRPr lang="en-GB" sz="1100" b="0" i="0" u="none" strike="noStrike">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100" b="0" i="0" u="none" strike="noStrike" dirty="0">
                        <a:solidFill>
                          <a:srgbClr val="670759"/>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121" name="Table 5">
            <a:extLst>
              <a:ext uri="{FF2B5EF4-FFF2-40B4-BE49-F238E27FC236}">
                <a16:creationId xmlns:a16="http://schemas.microsoft.com/office/drawing/2014/main" id="{BDA53318-719F-4D17-84CF-5E9DA8CB5994}"/>
              </a:ext>
            </a:extLst>
          </p:cNvPr>
          <p:cNvGraphicFramePr>
            <a:graphicFrameLocks noGrp="1"/>
          </p:cNvGraphicFramePr>
          <p:nvPr>
            <p:extLst>
              <p:ext uri="{D42A27DB-BD31-4B8C-83A1-F6EECF244321}">
                <p14:modId xmlns:p14="http://schemas.microsoft.com/office/powerpoint/2010/main" val="2670645686"/>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670759"/>
                          </a:solidFill>
                          <a:effectLst/>
                          <a:latin typeface="Calibri" panose="020F0502020204030204" pitchFamily="34" charset="0"/>
                        </a:rPr>
                        <a:t>Roerdalen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670759"/>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dirty="0">
                          <a:solidFill>
                            <a:srgbClr val="670759"/>
                          </a:solidFill>
                          <a:effectLst/>
                          <a:latin typeface="Calibri" panose="020F0502020204030204" pitchFamily="34" charset="0"/>
                        </a:rPr>
                        <a:t>Stein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670759"/>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a:solidFill>
                            <a:srgbClr val="670759"/>
                          </a:solidFill>
                          <a:effectLst/>
                          <a:latin typeface="Calibri" panose="020F0502020204030204" pitchFamily="34" charset="0"/>
                        </a:rPr>
                        <a:t>Gulpen-Wittem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670759"/>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dirty="0">
                          <a:solidFill>
                            <a:srgbClr val="670759"/>
                          </a:solidFill>
                          <a:effectLst/>
                          <a:latin typeface="Calibri" panose="020F0502020204030204" pitchFamily="34" charset="0"/>
                        </a:rPr>
                        <a:t>Nissewaard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670759"/>
                          </a:solidFill>
                          <a:effectLst/>
                          <a:latin typeface="Calibri" panose="020F0502020204030204" pitchFamily="34" charset="0"/>
                        </a:rPr>
                        <a:t>-4%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670759"/>
                          </a:solidFill>
                          <a:effectLst/>
                          <a:latin typeface="Calibri" panose="020F0502020204030204" pitchFamily="34" charset="0"/>
                        </a:rPr>
                        <a:t>Sittard-Geleen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670759"/>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a:solidFill>
                            <a:srgbClr val="670759"/>
                          </a:solidFill>
                          <a:effectLst/>
                          <a:latin typeface="Calibri" panose="020F0502020204030204" pitchFamily="34" charset="0"/>
                        </a:rPr>
                        <a:t>Almere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670759"/>
                          </a:solidFill>
                          <a:effectLst/>
                          <a:latin typeface="Calibri" panose="020F0502020204030204" pitchFamily="34" charset="0"/>
                        </a:rPr>
                        <a:t>-3%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22" name="Group 121">
            <a:extLst>
              <a:ext uri="{FF2B5EF4-FFF2-40B4-BE49-F238E27FC236}">
                <a16:creationId xmlns:a16="http://schemas.microsoft.com/office/drawing/2014/main" id="{31519103-F18E-4FC3-B264-B9390ACC14CF}"/>
              </a:ext>
            </a:extLst>
          </p:cNvPr>
          <p:cNvGrpSpPr/>
          <p:nvPr/>
        </p:nvGrpSpPr>
        <p:grpSpPr>
          <a:xfrm>
            <a:off x="5000625" y="908125"/>
            <a:ext cx="3524249" cy="1342886"/>
            <a:chOff x="-3136707" y="3890533"/>
            <a:chExt cx="3349085" cy="1260000"/>
          </a:xfrm>
          <a:solidFill>
            <a:schemeClr val="bg1"/>
          </a:solidFill>
        </p:grpSpPr>
        <p:sp>
          <p:nvSpPr>
            <p:cNvPr id="123" name="Rectangle: Rounded Corners 122">
              <a:extLst>
                <a:ext uri="{FF2B5EF4-FFF2-40B4-BE49-F238E27FC236}">
                  <a16:creationId xmlns:a16="http://schemas.microsoft.com/office/drawing/2014/main" id="{80379ED3-52FB-4AAA-888C-7EB29E156632}"/>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24" name="Rectangle: Rounded Corners 123">
              <a:extLst>
                <a:ext uri="{FF2B5EF4-FFF2-40B4-BE49-F238E27FC236}">
                  <a16:creationId xmlns:a16="http://schemas.microsoft.com/office/drawing/2014/main" id="{CB28CE02-29F6-4B67-B0C7-22497D3E8B40}"/>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25" name="Rectangle: Rounded Corners 124">
              <a:extLst>
                <a:ext uri="{FF2B5EF4-FFF2-40B4-BE49-F238E27FC236}">
                  <a16:creationId xmlns:a16="http://schemas.microsoft.com/office/drawing/2014/main" id="{20DD3674-598C-4C96-81D9-DA55370DA65F}"/>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26" name="Rectangle: Rounded Corners 125">
              <a:extLst>
                <a:ext uri="{FF2B5EF4-FFF2-40B4-BE49-F238E27FC236}">
                  <a16:creationId xmlns:a16="http://schemas.microsoft.com/office/drawing/2014/main" id="{7B9ECFF5-4496-4030-AF62-0A41DF212C63}"/>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27" name="Rectangle: Rounded Corners 126">
              <a:extLst>
                <a:ext uri="{FF2B5EF4-FFF2-40B4-BE49-F238E27FC236}">
                  <a16:creationId xmlns:a16="http://schemas.microsoft.com/office/drawing/2014/main" id="{DD4D4A01-5671-4D0E-A2CB-CECFFCDAC28B}"/>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28" name="Rectangle: Rounded Corners 127">
              <a:extLst>
                <a:ext uri="{FF2B5EF4-FFF2-40B4-BE49-F238E27FC236}">
                  <a16:creationId xmlns:a16="http://schemas.microsoft.com/office/drawing/2014/main" id="{51DD11BB-BE78-4933-80DC-C851C23F091D}"/>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29" name="Rectangle: Rounded Corners 128">
              <a:extLst>
                <a:ext uri="{FF2B5EF4-FFF2-40B4-BE49-F238E27FC236}">
                  <a16:creationId xmlns:a16="http://schemas.microsoft.com/office/drawing/2014/main" id="{88DE9932-5C54-4DFC-892E-B4F9632CC96B}"/>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30" name="Rectangle: Rounded Corners 129">
              <a:extLst>
                <a:ext uri="{FF2B5EF4-FFF2-40B4-BE49-F238E27FC236}">
                  <a16:creationId xmlns:a16="http://schemas.microsoft.com/office/drawing/2014/main" id="{BD14C690-31ED-4989-83A9-E9B847558A50}"/>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182303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380727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a:stretch/>
        </p:blipFill>
        <p:spPr bwMode="auto">
          <a:xfrm flipH="1">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63" name="Chart 62">
            <a:extLst>
              <a:ext uri="{FF2B5EF4-FFF2-40B4-BE49-F238E27FC236}">
                <a16:creationId xmlns:a16="http://schemas.microsoft.com/office/drawing/2014/main" id="{65FC5C03-F8FC-4EFE-B95D-1820790CF2FA}"/>
              </a:ext>
            </a:extLst>
          </p:cNvPr>
          <p:cNvGraphicFramePr/>
          <p:nvPr>
            <p:custDataLst>
              <p:tags r:id="rId2"/>
            </p:custDataLst>
            <p:extLst>
              <p:ext uri="{D42A27DB-BD31-4B8C-83A1-F6EECF244321}">
                <p14:modId xmlns:p14="http://schemas.microsoft.com/office/powerpoint/2010/main" val="2206851102"/>
              </p:ext>
            </p:extLst>
          </p:nvPr>
        </p:nvGraphicFramePr>
        <p:xfrm>
          <a:off x="4770438" y="2508250"/>
          <a:ext cx="40497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5" name="Picture 24" descr="Afbeeldingsresultaat voor sgp">
            <a:extLst>
              <a:ext uri="{FF2B5EF4-FFF2-40B4-BE49-F238E27FC236}">
                <a16:creationId xmlns:a16="http://schemas.microsoft.com/office/drawing/2014/main" id="{FB23DD96-C8ED-48E2-9D43-4F653F0EE1B1}"/>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6186" y="936144"/>
            <a:ext cx="1227600" cy="5392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34" descr="Afbeeldingsresultaat voor denk logo politiek">
            <a:extLst>
              <a:ext uri="{FF2B5EF4-FFF2-40B4-BE49-F238E27FC236}">
                <a16:creationId xmlns:a16="http://schemas.microsoft.com/office/drawing/2014/main" id="{8AA78606-DCF9-4275-9C41-CD9C2A533E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75536" y="3013712"/>
            <a:ext cx="663250" cy="21979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2" descr="Afbeeldingsresultaat voor forum voor democratie logo">
            <a:extLst>
              <a:ext uri="{FF2B5EF4-FFF2-40B4-BE49-F238E27FC236}">
                <a16:creationId xmlns:a16="http://schemas.microsoft.com/office/drawing/2014/main" id="{0AD811D1-2FCF-4928-9D99-F963D4C4F6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19048" y="3728988"/>
            <a:ext cx="629077" cy="1677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4" name="Chart 63">
            <a:extLst>
              <a:ext uri="{FF2B5EF4-FFF2-40B4-BE49-F238E27FC236}">
                <a16:creationId xmlns:a16="http://schemas.microsoft.com/office/drawing/2014/main" id="{2DC4B545-E710-416B-B72C-A210BCD08339}"/>
              </a:ext>
            </a:extLst>
          </p:cNvPr>
          <p:cNvGraphicFramePr/>
          <p:nvPr>
            <p:custDataLst>
              <p:tags r:id="rId3"/>
            </p:custDataLst>
            <p:extLst>
              <p:ext uri="{D42A27DB-BD31-4B8C-83A1-F6EECF244321}">
                <p14:modId xmlns:p14="http://schemas.microsoft.com/office/powerpoint/2010/main" val="3513806314"/>
              </p:ext>
            </p:extLst>
          </p:nvPr>
        </p:nvGraphicFramePr>
        <p:xfrm>
          <a:off x="4770438" y="4643438"/>
          <a:ext cx="4049712" cy="877887"/>
        </p:xfrm>
        <a:graphic>
          <a:graphicData uri="http://schemas.openxmlformats.org/drawingml/2006/chart">
            <c:chart xmlns:c="http://schemas.openxmlformats.org/drawingml/2006/chart" xmlns:r="http://schemas.openxmlformats.org/officeDocument/2006/relationships" r:id="rId13"/>
          </a:graphicData>
        </a:graphic>
      </p:graphicFrame>
      <p:pic>
        <p:nvPicPr>
          <p:cNvPr id="84" name="Picture 83">
            <a:extLst>
              <a:ext uri="{FF2B5EF4-FFF2-40B4-BE49-F238E27FC236}">
                <a16:creationId xmlns:a16="http://schemas.microsoft.com/office/drawing/2014/main" id="{0E24EA3E-5F1E-4379-9E52-CAF47A5D889F}"/>
              </a:ext>
            </a:extLst>
          </p:cNvPr>
          <p:cNvPicPr>
            <a:picLocks noChangeAspect="1"/>
          </p:cNvPicPr>
          <p:nvPr/>
        </p:nvPicPr>
        <p:blipFill>
          <a:blip r:embed="rId14"/>
          <a:stretch>
            <a:fillRect/>
          </a:stretch>
        </p:blipFill>
        <p:spPr>
          <a:xfrm>
            <a:off x="13039572" y="2292379"/>
            <a:ext cx="297837" cy="338452"/>
          </a:xfrm>
          <a:prstGeom prst="rect">
            <a:avLst/>
          </a:prstGeom>
        </p:spPr>
      </p:pic>
      <p:sp>
        <p:nvSpPr>
          <p:cNvPr id="85" name="Rectangle 84">
            <a:extLst>
              <a:ext uri="{FF2B5EF4-FFF2-40B4-BE49-F238E27FC236}">
                <a16:creationId xmlns:a16="http://schemas.microsoft.com/office/drawing/2014/main" id="{E631CE8D-11B3-4C00-8DA2-3B9C3D2D2443}"/>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6" name="Picture 2" descr="Afbeeldingsresultaat voor cda logo">
            <a:extLst>
              <a:ext uri="{FF2B5EF4-FFF2-40B4-BE49-F238E27FC236}">
                <a16:creationId xmlns:a16="http://schemas.microsoft.com/office/drawing/2014/main" id="{1CD70255-FC14-4E46-A8A0-08784E770C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23223C7A-2951-477E-9A17-CB42165F68D9}"/>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8" name="Picture 6" descr="Afbeeldingsresultaat voor pvv logo kleur">
            <a:extLst>
              <a:ext uri="{FF2B5EF4-FFF2-40B4-BE49-F238E27FC236}">
                <a16:creationId xmlns:a16="http://schemas.microsoft.com/office/drawing/2014/main" id="{D04F02E0-39BD-4CF4-B937-C36AE26B0EC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A59D430D-B0AE-47F0-BF6D-73AB4106E9C2}"/>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0" name="Rectangle 89">
            <a:extLst>
              <a:ext uri="{FF2B5EF4-FFF2-40B4-BE49-F238E27FC236}">
                <a16:creationId xmlns:a16="http://schemas.microsoft.com/office/drawing/2014/main" id="{3F516682-1905-48A7-AF6A-B55A156D228B}"/>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1" name="Picture 22" descr="Afbeeldingsresultaat voor forum voor democratie logo">
            <a:extLst>
              <a:ext uri="{FF2B5EF4-FFF2-40B4-BE49-F238E27FC236}">
                <a16:creationId xmlns:a16="http://schemas.microsoft.com/office/drawing/2014/main" id="{16485D13-2312-4841-9A14-70C44691F5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4" descr="Afbeeldingsresultaat voor sgp">
            <a:extLst>
              <a:ext uri="{FF2B5EF4-FFF2-40B4-BE49-F238E27FC236}">
                <a16:creationId xmlns:a16="http://schemas.microsoft.com/office/drawing/2014/main" id="{601D2BF0-C3B0-4FB1-87CD-863A75DCE2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619592D5-7BBC-4B6D-8107-1AFC0F985F86}"/>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4" name="Rectangle 93">
            <a:extLst>
              <a:ext uri="{FF2B5EF4-FFF2-40B4-BE49-F238E27FC236}">
                <a16:creationId xmlns:a16="http://schemas.microsoft.com/office/drawing/2014/main" id="{EF9DE869-F6E5-4146-95A4-989A0D5972F8}"/>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5" name="Rectangle 94">
            <a:extLst>
              <a:ext uri="{FF2B5EF4-FFF2-40B4-BE49-F238E27FC236}">
                <a16:creationId xmlns:a16="http://schemas.microsoft.com/office/drawing/2014/main" id="{1A882ECF-F80C-4FE9-9310-7B0CADC1AA0A}"/>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6" name="Rectangle 95">
            <a:extLst>
              <a:ext uri="{FF2B5EF4-FFF2-40B4-BE49-F238E27FC236}">
                <a16:creationId xmlns:a16="http://schemas.microsoft.com/office/drawing/2014/main" id="{B231B683-ED44-4529-9E4B-8D7BCB14A9C0}"/>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7" name="Picture 12" descr="Afbeeldingsresultaat voor SP Logo">
            <a:extLst>
              <a:ext uri="{FF2B5EF4-FFF2-40B4-BE49-F238E27FC236}">
                <a16:creationId xmlns:a16="http://schemas.microsoft.com/office/drawing/2014/main" id="{BC5F1BF8-7F5F-4874-AC8C-295CD6D8E69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4" descr="Afbeeldingsresultaat voor groen links">
            <a:extLst>
              <a:ext uri="{FF2B5EF4-FFF2-40B4-BE49-F238E27FC236}">
                <a16:creationId xmlns:a16="http://schemas.microsoft.com/office/drawing/2014/main" id="{88FC055F-D643-4F10-AB30-5169058E17B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0" descr="Afbeeldingsresultaat voor partij voor de dieren">
            <a:extLst>
              <a:ext uri="{FF2B5EF4-FFF2-40B4-BE49-F238E27FC236}">
                <a16:creationId xmlns:a16="http://schemas.microsoft.com/office/drawing/2014/main" id="{E3107885-100D-41B6-99EF-430B67AF9F4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514D5498-04A6-4A62-B027-F8A0DEFBE92B}"/>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1" name="TextBox 100">
            <a:extLst>
              <a:ext uri="{FF2B5EF4-FFF2-40B4-BE49-F238E27FC236}">
                <a16:creationId xmlns:a16="http://schemas.microsoft.com/office/drawing/2014/main" id="{69DD45EB-772A-4E90-B7C6-AC8F7DA943B5}"/>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102" name="Picture 8" descr="Afbeeldingsresultaat voor pvda logo kleur">
            <a:extLst>
              <a:ext uri="{FF2B5EF4-FFF2-40B4-BE49-F238E27FC236}">
                <a16:creationId xmlns:a16="http://schemas.microsoft.com/office/drawing/2014/main" id="{C2F5A06B-E694-4629-BC41-E64F093482C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DF56AC6E-1DC3-4999-AF7B-58320A573852}"/>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4" name="Rectangle 103">
            <a:extLst>
              <a:ext uri="{FF2B5EF4-FFF2-40B4-BE49-F238E27FC236}">
                <a16:creationId xmlns:a16="http://schemas.microsoft.com/office/drawing/2014/main" id="{452DCD45-096D-4666-976E-D40D93B46A49}"/>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5" name="Picture 16" descr="Afbeeldingsresultaat voor Christen unie">
            <a:extLst>
              <a:ext uri="{FF2B5EF4-FFF2-40B4-BE49-F238E27FC236}">
                <a16:creationId xmlns:a16="http://schemas.microsoft.com/office/drawing/2014/main" id="{C6FB638D-A6AF-4985-85BA-25D1F312923C}"/>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6" descr="Afbeeldingsresultaat voor 50 plus">
            <a:extLst>
              <a:ext uri="{FF2B5EF4-FFF2-40B4-BE49-F238E27FC236}">
                <a16:creationId xmlns:a16="http://schemas.microsoft.com/office/drawing/2014/main" id="{F70ED0C9-9269-43BE-B3FB-9E6CC79DA8F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A5BC2F48-7AD8-489E-98AD-06CF226C9AB5}"/>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8" name="Picture 34" descr="Afbeeldingsresultaat voor denk logo politiek">
            <a:extLst>
              <a:ext uri="{FF2B5EF4-FFF2-40B4-BE49-F238E27FC236}">
                <a16:creationId xmlns:a16="http://schemas.microsoft.com/office/drawing/2014/main" id="{97B52B83-4A66-4AE6-B236-4A6EFF5C1F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108">
            <a:extLst>
              <a:ext uri="{FF2B5EF4-FFF2-40B4-BE49-F238E27FC236}">
                <a16:creationId xmlns:a16="http://schemas.microsoft.com/office/drawing/2014/main" id="{5DCDAD07-FEAC-415D-84C6-75AB60D1EFC0}"/>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01CA8696-86EA-416F-B9CE-D0684AF35278}"/>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11" name="Picture 10" descr="Afbeeldingsresultaat voor D66 Logo">
            <a:extLst>
              <a:ext uri="{FF2B5EF4-FFF2-40B4-BE49-F238E27FC236}">
                <a16:creationId xmlns:a16="http://schemas.microsoft.com/office/drawing/2014/main" id="{6C797284-4BFB-4B68-B288-5E19C216207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descr="Logo, company name&#10;&#10;Description automatically generated">
            <a:extLst>
              <a:ext uri="{FF2B5EF4-FFF2-40B4-BE49-F238E27FC236}">
                <a16:creationId xmlns:a16="http://schemas.microsoft.com/office/drawing/2014/main" id="{2B36F26D-9F0A-47DE-8766-F862F6830B5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3" name="Picture 112" descr="A picture containing text, clipart&#10;&#10;Description automatically generated">
            <a:extLst>
              <a:ext uri="{FF2B5EF4-FFF2-40B4-BE49-F238E27FC236}">
                <a16:creationId xmlns:a16="http://schemas.microsoft.com/office/drawing/2014/main" id="{29F22DB8-5051-4AD8-B9A2-D4BC2824763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4" name="Picture 113" descr="Logo, company name&#10;&#10;Description automatically generated">
            <a:extLst>
              <a:ext uri="{FF2B5EF4-FFF2-40B4-BE49-F238E27FC236}">
                <a16:creationId xmlns:a16="http://schemas.microsoft.com/office/drawing/2014/main" id="{45AB6F76-24D8-418B-A2A8-1D41A6793EE6}"/>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5" name="Rectangle 114">
            <a:extLst>
              <a:ext uri="{FF2B5EF4-FFF2-40B4-BE49-F238E27FC236}">
                <a16:creationId xmlns:a16="http://schemas.microsoft.com/office/drawing/2014/main" id="{E880CF6F-12C7-40B2-A8D5-42CF4656B502}"/>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6" name="Rectangle 115">
            <a:extLst>
              <a:ext uri="{FF2B5EF4-FFF2-40B4-BE49-F238E27FC236}">
                <a16:creationId xmlns:a16="http://schemas.microsoft.com/office/drawing/2014/main" id="{507126B5-5FE2-4330-B59A-56B7AF69D033}"/>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F8F50EF9-31C3-46FB-83F3-E2C78550B270}"/>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BA100D46-CF9D-4A67-9E0D-1D676B37A3FF}"/>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A3EDC8AF-D401-4B1C-94D7-89EE42800773}"/>
              </a:ext>
            </a:extLst>
          </p:cNvPr>
          <p:cNvSpPr>
            <a:spLocks noGrp="1"/>
          </p:cNvSpPr>
          <p:nvPr>
            <p:ph type="body" sz="quarter" idx="20"/>
          </p:nvPr>
        </p:nvSpPr>
        <p:spPr/>
        <p:txBody>
          <a:bodyPr/>
          <a:lstStyle/>
          <a:p>
            <a:endParaRPr lang="nl-NL"/>
          </a:p>
        </p:txBody>
      </p:sp>
      <p:sp>
        <p:nvSpPr>
          <p:cNvPr id="62" name="Text Placeholder 15">
            <a:extLst>
              <a:ext uri="{FF2B5EF4-FFF2-40B4-BE49-F238E27FC236}">
                <a16:creationId xmlns:a16="http://schemas.microsoft.com/office/drawing/2014/main" id="{58C823C9-F4B1-44D2-ACC7-08C6E11BD79C}"/>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122" name="Rectangle: Rounded Corners 121">
            <a:extLst>
              <a:ext uri="{FF2B5EF4-FFF2-40B4-BE49-F238E27FC236}">
                <a16:creationId xmlns:a16="http://schemas.microsoft.com/office/drawing/2014/main" id="{EE715B5B-14EC-458C-8943-7564F85312E5}"/>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FF7709"/>
                </a:solidFill>
              </a:rPr>
              <a:t>2%</a:t>
            </a:r>
            <a:endParaRPr kumimoji="0" lang="nl-NL" sz="105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p:txBody>
      </p:sp>
      <p:sp>
        <p:nvSpPr>
          <p:cNvPr id="123" name="Rectangle: Rounded Corners 122">
            <a:extLst>
              <a:ext uri="{FF2B5EF4-FFF2-40B4-BE49-F238E27FC236}">
                <a16:creationId xmlns:a16="http://schemas.microsoft.com/office/drawing/2014/main" id="{C77E239B-C8FE-41C8-9944-A3DB5B9D7B77}"/>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FF7709"/>
                </a:solidFill>
              </a:rPr>
              <a:t>~%</a:t>
            </a:r>
            <a:endParaRPr kumimoji="0" lang="nl-NL" sz="105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p:txBody>
      </p:sp>
      <p:sp>
        <p:nvSpPr>
          <p:cNvPr id="124" name="Rectangle: Rounded Corners 123">
            <a:extLst>
              <a:ext uri="{FF2B5EF4-FFF2-40B4-BE49-F238E27FC236}">
                <a16:creationId xmlns:a16="http://schemas.microsoft.com/office/drawing/2014/main" id="{0EB938BC-040D-43D3-A6A8-FF39CCE2A8F2}"/>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FF7709"/>
              </a:solidFill>
            </a:endParaRPr>
          </a:p>
          <a:p>
            <a:pPr marL="0" indent="0" algn="ctr">
              <a:buClr>
                <a:schemeClr val="tx2"/>
              </a:buClr>
              <a:buNone/>
            </a:pPr>
            <a:endPar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p:txBody>
      </p:sp>
      <p:sp>
        <p:nvSpPr>
          <p:cNvPr id="125" name="Rectangle: Rounded Corners 124">
            <a:extLst>
              <a:ext uri="{FF2B5EF4-FFF2-40B4-BE49-F238E27FC236}">
                <a16:creationId xmlns:a16="http://schemas.microsoft.com/office/drawing/2014/main" id="{0C496F70-A8CA-4405-A85C-4D62B6A074E2}"/>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FF7709"/>
              </a:solidFill>
              <a:effectLst/>
              <a:uLnTx/>
              <a:uFillTx/>
              <a:latin typeface="Corbel" panose="020B0503020204020204" pitchFamily="34" charset="0"/>
              <a:ea typeface="+mn-ea"/>
              <a:cs typeface="+mn-cs"/>
            </a:endParaRPr>
          </a:p>
        </p:txBody>
      </p:sp>
      <p:graphicFrame>
        <p:nvGraphicFramePr>
          <p:cNvPr id="126" name="Table 5">
            <a:extLst>
              <a:ext uri="{FF2B5EF4-FFF2-40B4-BE49-F238E27FC236}">
                <a16:creationId xmlns:a16="http://schemas.microsoft.com/office/drawing/2014/main" id="{6FED0642-E3DC-44AF-9B4C-26CCD938D706}"/>
              </a:ext>
            </a:extLst>
          </p:cNvPr>
          <p:cNvGraphicFramePr>
            <a:graphicFrameLocks noGrp="1"/>
          </p:cNvGraphicFramePr>
          <p:nvPr>
            <p:extLst>
              <p:ext uri="{D42A27DB-BD31-4B8C-83A1-F6EECF244321}">
                <p14:modId xmlns:p14="http://schemas.microsoft.com/office/powerpoint/2010/main" val="50277664"/>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E95D0F"/>
                          </a:solidFill>
                          <a:effectLst/>
                          <a:latin typeface="Calibri" panose="020F0502020204030204" pitchFamily="34" charset="0"/>
                        </a:rPr>
                        <a:t>Reimerswaal</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95D0F"/>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a:solidFill>
                            <a:srgbClr val="E95D0F"/>
                          </a:solidFill>
                          <a:effectLst/>
                          <a:latin typeface="Calibri" panose="020F0502020204030204" pitchFamily="34" charset="0"/>
                        </a:rPr>
                        <a:t>Neder-Betuwe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95D0F"/>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a:solidFill>
                            <a:srgbClr val="E95D0F"/>
                          </a:solidFill>
                          <a:effectLst/>
                          <a:latin typeface="Calibri" panose="020F0502020204030204" pitchFamily="34" charset="0"/>
                        </a:rPr>
                        <a:t>Renswoude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95D0F"/>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a:solidFill>
                            <a:srgbClr val="E95D0F"/>
                          </a:solidFill>
                          <a:effectLst/>
                          <a:latin typeface="Calibri" panose="020F0502020204030204" pitchFamily="34" charset="0"/>
                        </a:rPr>
                        <a:t>Apeldoorn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95D0F"/>
                          </a:solidFill>
                          <a:effectLst/>
                          <a:latin typeface="Calibri" panose="020F0502020204030204" pitchFamily="34" charset="0"/>
                        </a:rPr>
                        <a:t>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E95D0F"/>
                          </a:solidFill>
                          <a:effectLst/>
                          <a:latin typeface="Calibri" panose="020F0502020204030204" pitchFamily="34" charset="0"/>
                        </a:rPr>
                        <a:t>Hoeksche Waard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E95D0F"/>
                          </a:solidFill>
                          <a:effectLst/>
                          <a:latin typeface="Calibri" panose="020F0502020204030204" pitchFamily="34" charset="0"/>
                        </a:rPr>
                        <a:t>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a:solidFill>
                            <a:srgbClr val="E95D0F"/>
                          </a:solidFill>
                          <a:effectLst/>
                          <a:latin typeface="Calibri" panose="020F0502020204030204" pitchFamily="34" charset="0"/>
                        </a:rPr>
                        <a:t>Hengelo</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E95D0F"/>
                          </a:solidFill>
                          <a:effectLst/>
                          <a:latin typeface="Calibri" panose="020F0502020204030204" pitchFamily="34" charset="0"/>
                        </a:rPr>
                        <a:t>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127" name="Table 5">
            <a:extLst>
              <a:ext uri="{FF2B5EF4-FFF2-40B4-BE49-F238E27FC236}">
                <a16:creationId xmlns:a16="http://schemas.microsoft.com/office/drawing/2014/main" id="{A800C276-D562-45E4-89A6-CB4C18144639}"/>
              </a:ext>
            </a:extLst>
          </p:cNvPr>
          <p:cNvGraphicFramePr>
            <a:graphicFrameLocks noGrp="1"/>
          </p:cNvGraphicFramePr>
          <p:nvPr>
            <p:extLst>
              <p:ext uri="{D42A27DB-BD31-4B8C-83A1-F6EECF244321}">
                <p14:modId xmlns:p14="http://schemas.microsoft.com/office/powerpoint/2010/main" val="3113932616"/>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a:solidFill>
                            <a:srgbClr val="E95D0F"/>
                          </a:solidFill>
                          <a:effectLst/>
                          <a:latin typeface="Calibri" panose="020F0502020204030204" pitchFamily="34" charset="0"/>
                        </a:rPr>
                        <a:t>Urk</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95D0F"/>
                          </a:solidFill>
                          <a:effectLst/>
                          <a:latin typeface="Calibri" panose="020F0502020204030204" pitchFamily="34" charset="0"/>
                        </a:rPr>
                        <a:t>-1,6%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a:solidFill>
                            <a:srgbClr val="E95D0F"/>
                          </a:solidFill>
                          <a:effectLst/>
                          <a:latin typeface="Calibri" panose="020F0502020204030204" pitchFamily="34" charset="0"/>
                        </a:rPr>
                        <a:t>Goeree-Overflakkee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95D0F"/>
                          </a:solidFill>
                          <a:effectLst/>
                          <a:latin typeface="Calibri" panose="020F0502020204030204" pitchFamily="34" charset="0"/>
                        </a:rPr>
                        <a:t>-1,5%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dirty="0" err="1">
                          <a:solidFill>
                            <a:srgbClr val="E95D0F"/>
                          </a:solidFill>
                          <a:effectLst/>
                          <a:latin typeface="Calibri" panose="020F0502020204030204" pitchFamily="34" charset="0"/>
                        </a:rPr>
                        <a:t>Vlieland</a:t>
                      </a:r>
                      <a:endParaRPr lang="en-GB" sz="1100" b="0" i="0" u="none" strike="noStrike" dirty="0">
                        <a:solidFill>
                          <a:srgbClr val="E95D0F"/>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95D0F"/>
                          </a:solidFill>
                          <a:effectLst/>
                          <a:latin typeface="Calibri" panose="020F0502020204030204" pitchFamily="34" charset="0"/>
                        </a:rPr>
                        <a:t>-1,0%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en-GB" sz="1100" b="0" i="0" u="none" strike="noStrike">
                          <a:solidFill>
                            <a:srgbClr val="E95D0F"/>
                          </a:solidFill>
                          <a:effectLst/>
                          <a:latin typeface="Calibri" panose="020F0502020204030204" pitchFamily="34" charset="0"/>
                        </a:rPr>
                        <a:t>Alphen aan den Rijn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95D0F"/>
                          </a:solidFill>
                          <a:effectLst/>
                          <a:latin typeface="Calibri" panose="020F0502020204030204" pitchFamily="34" charset="0"/>
                        </a:rPr>
                        <a:t>-0,2%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en-GB" sz="1100" b="0" i="0" u="none" strike="noStrike">
                          <a:solidFill>
                            <a:srgbClr val="E95D0F"/>
                          </a:solidFill>
                          <a:effectLst/>
                          <a:latin typeface="Calibri" panose="020F0502020204030204" pitchFamily="34" charset="0"/>
                        </a:rPr>
                        <a:t>Ede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E95D0F"/>
                          </a:solidFill>
                          <a:effectLst/>
                          <a:latin typeface="Calibri" panose="020F0502020204030204" pitchFamily="34" charset="0"/>
                        </a:rPr>
                        <a:t>-0,2%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en-GB" sz="1100" b="0" i="0" u="none" strike="noStrike">
                          <a:solidFill>
                            <a:srgbClr val="E95D0F"/>
                          </a:solidFill>
                          <a:effectLst/>
                          <a:latin typeface="Calibri" panose="020F0502020204030204" pitchFamily="34" charset="0"/>
                        </a:rPr>
                        <a:t>Hilversum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E95D0F"/>
                          </a:solidFill>
                          <a:effectLst/>
                          <a:latin typeface="Calibri" panose="020F0502020204030204" pitchFamily="34" charset="0"/>
                        </a:rPr>
                        <a:t>-0,2%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28" name="Group 127">
            <a:extLst>
              <a:ext uri="{FF2B5EF4-FFF2-40B4-BE49-F238E27FC236}">
                <a16:creationId xmlns:a16="http://schemas.microsoft.com/office/drawing/2014/main" id="{9584D16C-D91A-4553-B943-1A3EA3AF6191}"/>
              </a:ext>
            </a:extLst>
          </p:cNvPr>
          <p:cNvGrpSpPr/>
          <p:nvPr/>
        </p:nvGrpSpPr>
        <p:grpSpPr>
          <a:xfrm>
            <a:off x="5000625" y="908125"/>
            <a:ext cx="3524249" cy="1342886"/>
            <a:chOff x="-3136707" y="3890533"/>
            <a:chExt cx="3349085" cy="1260000"/>
          </a:xfrm>
          <a:solidFill>
            <a:schemeClr val="bg1"/>
          </a:solidFill>
        </p:grpSpPr>
        <p:sp>
          <p:nvSpPr>
            <p:cNvPr id="129" name="Rectangle: Rounded Corners 128">
              <a:extLst>
                <a:ext uri="{FF2B5EF4-FFF2-40B4-BE49-F238E27FC236}">
                  <a16:creationId xmlns:a16="http://schemas.microsoft.com/office/drawing/2014/main" id="{02A14731-9018-48AF-8D29-66B957F95995}"/>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30" name="Rectangle: Rounded Corners 129">
              <a:extLst>
                <a:ext uri="{FF2B5EF4-FFF2-40B4-BE49-F238E27FC236}">
                  <a16:creationId xmlns:a16="http://schemas.microsoft.com/office/drawing/2014/main" id="{7D2E6FB0-FB37-4C93-B91F-31E08670FEDF}"/>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31" name="Rectangle: Rounded Corners 130">
              <a:extLst>
                <a:ext uri="{FF2B5EF4-FFF2-40B4-BE49-F238E27FC236}">
                  <a16:creationId xmlns:a16="http://schemas.microsoft.com/office/drawing/2014/main" id="{26461460-54F7-467B-9C73-43E95CC45186}"/>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32" name="Rectangle: Rounded Corners 131">
              <a:extLst>
                <a:ext uri="{FF2B5EF4-FFF2-40B4-BE49-F238E27FC236}">
                  <a16:creationId xmlns:a16="http://schemas.microsoft.com/office/drawing/2014/main" id="{498770B1-FB05-42CC-BB44-A22F9F6A3D7F}"/>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33" name="Rectangle: Rounded Corners 132">
              <a:extLst>
                <a:ext uri="{FF2B5EF4-FFF2-40B4-BE49-F238E27FC236}">
                  <a16:creationId xmlns:a16="http://schemas.microsoft.com/office/drawing/2014/main" id="{3B7FC6A8-093F-4942-8DB3-23A936532C32}"/>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34" name="Rectangle: Rounded Corners 133">
              <a:extLst>
                <a:ext uri="{FF2B5EF4-FFF2-40B4-BE49-F238E27FC236}">
                  <a16:creationId xmlns:a16="http://schemas.microsoft.com/office/drawing/2014/main" id="{21D85B68-FF00-42EE-946C-C42D763E7C41}"/>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35" name="Rectangle: Rounded Corners 134">
              <a:extLst>
                <a:ext uri="{FF2B5EF4-FFF2-40B4-BE49-F238E27FC236}">
                  <a16:creationId xmlns:a16="http://schemas.microsoft.com/office/drawing/2014/main" id="{2F0E7C76-2985-4461-8496-C029216D99E4}"/>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36" name="Rectangle: Rounded Corners 135">
              <a:extLst>
                <a:ext uri="{FF2B5EF4-FFF2-40B4-BE49-F238E27FC236}">
                  <a16:creationId xmlns:a16="http://schemas.microsoft.com/office/drawing/2014/main" id="{9F4B05C1-56C1-4EC9-AB95-82799450EC26}"/>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355149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4261088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9">
            <a:alphaModFix amt="30000"/>
            <a:extLst>
              <a:ext uri="{28A0092B-C50C-407E-A947-70E740481C1C}">
                <a14:useLocalDpi xmlns:a14="http://schemas.microsoft.com/office/drawing/2010/main" val="0"/>
              </a:ext>
            </a:extLst>
          </a:blip>
          <a:srcRect/>
          <a:stretch/>
        </p:blipFill>
        <p:spPr bwMode="auto">
          <a:xfrm>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62" name="Chart 61">
            <a:extLst>
              <a:ext uri="{FF2B5EF4-FFF2-40B4-BE49-F238E27FC236}">
                <a16:creationId xmlns:a16="http://schemas.microsoft.com/office/drawing/2014/main" id="{34521A6F-9F9D-4BC6-9388-B99500715315}"/>
              </a:ext>
            </a:extLst>
          </p:cNvPr>
          <p:cNvGraphicFramePr/>
          <p:nvPr>
            <p:custDataLst>
              <p:tags r:id="rId2"/>
            </p:custDataLst>
            <p:extLst>
              <p:ext uri="{D42A27DB-BD31-4B8C-83A1-F6EECF244321}">
                <p14:modId xmlns:p14="http://schemas.microsoft.com/office/powerpoint/2010/main" val="3688027109"/>
              </p:ext>
            </p:extLst>
          </p:nvPr>
        </p:nvGraphicFramePr>
        <p:xfrm>
          <a:off x="4770438" y="2508250"/>
          <a:ext cx="3995737" cy="1547813"/>
        </p:xfrm>
        <a:graphic>
          <a:graphicData uri="http://schemas.openxmlformats.org/drawingml/2006/chart">
            <c:chart xmlns:c="http://schemas.openxmlformats.org/drawingml/2006/chart" xmlns:r="http://schemas.openxmlformats.org/officeDocument/2006/relationships" r:id="rId10"/>
          </a:graphicData>
        </a:graphic>
      </p:graphicFrame>
      <p:pic>
        <p:nvPicPr>
          <p:cNvPr id="67" name="Picture 34" descr="Afbeeldingsresultaat voor denk logo politiek">
            <a:extLst>
              <a:ext uri="{FF2B5EF4-FFF2-40B4-BE49-F238E27FC236}">
                <a16:creationId xmlns:a16="http://schemas.microsoft.com/office/drawing/2014/main" id="{8AA78606-DCF9-4275-9C41-CD9C2A533ED8}"/>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6186" y="936144"/>
            <a:ext cx="1227600" cy="40681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2" descr="Afbeeldingsresultaat voor forum voor democratie logo">
            <a:extLst>
              <a:ext uri="{FF2B5EF4-FFF2-40B4-BE49-F238E27FC236}">
                <a16:creationId xmlns:a16="http://schemas.microsoft.com/office/drawing/2014/main" id="{0AD811D1-2FCF-4928-9D99-F963D4C4F6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19048" y="3728988"/>
            <a:ext cx="629077" cy="1677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4" name="Chart 63">
            <a:extLst>
              <a:ext uri="{FF2B5EF4-FFF2-40B4-BE49-F238E27FC236}">
                <a16:creationId xmlns:a16="http://schemas.microsoft.com/office/drawing/2014/main" id="{EF0A5D55-C0C1-4CCE-AE40-3883758B69FA}"/>
              </a:ext>
            </a:extLst>
          </p:cNvPr>
          <p:cNvGraphicFramePr/>
          <p:nvPr>
            <p:custDataLst>
              <p:tags r:id="rId3"/>
            </p:custDataLst>
            <p:extLst>
              <p:ext uri="{D42A27DB-BD31-4B8C-83A1-F6EECF244321}">
                <p14:modId xmlns:p14="http://schemas.microsoft.com/office/powerpoint/2010/main" val="3138708162"/>
              </p:ext>
            </p:extLst>
          </p:nvPr>
        </p:nvGraphicFramePr>
        <p:xfrm>
          <a:off x="4770438" y="4643438"/>
          <a:ext cx="3995737" cy="1008062"/>
        </p:xfrm>
        <a:graphic>
          <a:graphicData uri="http://schemas.openxmlformats.org/drawingml/2006/chart">
            <c:chart xmlns:c="http://schemas.openxmlformats.org/drawingml/2006/chart" xmlns:r="http://schemas.openxmlformats.org/officeDocument/2006/relationships" r:id="rId13"/>
          </a:graphicData>
        </a:graphic>
      </p:graphicFrame>
      <p:sp>
        <p:nvSpPr>
          <p:cNvPr id="63"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gray">
          <a:xfrm>
            <a:off x="5883276" y="5232401"/>
            <a:ext cx="33337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5E93652-17D0-40F0-A62F-74B4DC6AA472}" type="datetime'0'''''''''',''''0''%'''''''">
              <a:rPr lang="nl-NL" altLang="en-US" sz="1100" smtClean="0">
                <a:solidFill>
                  <a:schemeClr val="tx1"/>
                </a:solidFill>
                <a:effectLst/>
                <a:latin typeface="+mn-lt"/>
              </a:rPr>
              <a:pPr marL="0" indent="0" algn="ctr">
                <a:spcBef>
                  <a:spcPct val="0"/>
                </a:spcBef>
                <a:spcAft>
                  <a:spcPct val="0"/>
                </a:spcAft>
                <a:buNone/>
              </a:pPr>
              <a:t>0,0%</a:t>
            </a:fld>
            <a:endParaRPr lang="nl-NL" sz="1100" noProof="0" dirty="0">
              <a:solidFill>
                <a:schemeClr val="tx1"/>
              </a:solidFill>
              <a:latin typeface="+mn-lt"/>
            </a:endParaRPr>
          </a:p>
        </p:txBody>
      </p:sp>
      <p:pic>
        <p:nvPicPr>
          <p:cNvPr id="120" name="Picture 119">
            <a:extLst>
              <a:ext uri="{FF2B5EF4-FFF2-40B4-BE49-F238E27FC236}">
                <a16:creationId xmlns:a16="http://schemas.microsoft.com/office/drawing/2014/main" id="{CCB053D7-ACDE-41BF-B332-DC6BCA97D2EE}"/>
              </a:ext>
            </a:extLst>
          </p:cNvPr>
          <p:cNvPicPr>
            <a:picLocks noChangeAspect="1"/>
          </p:cNvPicPr>
          <p:nvPr/>
        </p:nvPicPr>
        <p:blipFill>
          <a:blip r:embed="rId14"/>
          <a:stretch>
            <a:fillRect/>
          </a:stretch>
        </p:blipFill>
        <p:spPr>
          <a:xfrm>
            <a:off x="13039572" y="2292379"/>
            <a:ext cx="297837" cy="338452"/>
          </a:xfrm>
          <a:prstGeom prst="rect">
            <a:avLst/>
          </a:prstGeom>
        </p:spPr>
      </p:pic>
      <p:sp>
        <p:nvSpPr>
          <p:cNvPr id="121" name="Rectangle 120">
            <a:extLst>
              <a:ext uri="{FF2B5EF4-FFF2-40B4-BE49-F238E27FC236}">
                <a16:creationId xmlns:a16="http://schemas.microsoft.com/office/drawing/2014/main" id="{B1636D16-7024-4FAE-A536-D99E6B7C9A35}"/>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2" name="Picture 2" descr="Afbeeldingsresultaat voor cda logo">
            <a:extLst>
              <a:ext uri="{FF2B5EF4-FFF2-40B4-BE49-F238E27FC236}">
                <a16:creationId xmlns:a16="http://schemas.microsoft.com/office/drawing/2014/main" id="{8A857D67-FD21-47B1-B73F-3D1225F97C4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123" name="Rectangle 122">
            <a:extLst>
              <a:ext uri="{FF2B5EF4-FFF2-40B4-BE49-F238E27FC236}">
                <a16:creationId xmlns:a16="http://schemas.microsoft.com/office/drawing/2014/main" id="{D7FA8CB4-6924-4D03-B276-9EFEA5D37F3C}"/>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4" name="Picture 6" descr="Afbeeldingsresultaat voor pvv logo kleur">
            <a:extLst>
              <a:ext uri="{FF2B5EF4-FFF2-40B4-BE49-F238E27FC236}">
                <a16:creationId xmlns:a16="http://schemas.microsoft.com/office/drawing/2014/main" id="{0EF95D0A-E029-4FB7-9757-914B7DA4939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24">
            <a:extLst>
              <a:ext uri="{FF2B5EF4-FFF2-40B4-BE49-F238E27FC236}">
                <a16:creationId xmlns:a16="http://schemas.microsoft.com/office/drawing/2014/main" id="{DE05CEBE-32EC-4F00-B5B4-8E69A13CD453}"/>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26" name="Rectangle 125">
            <a:extLst>
              <a:ext uri="{FF2B5EF4-FFF2-40B4-BE49-F238E27FC236}">
                <a16:creationId xmlns:a16="http://schemas.microsoft.com/office/drawing/2014/main" id="{3DEADEAF-60F7-459D-8E21-8FBE4869E19A}"/>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7" name="Picture 22" descr="Afbeeldingsresultaat voor forum voor democratie logo">
            <a:extLst>
              <a:ext uri="{FF2B5EF4-FFF2-40B4-BE49-F238E27FC236}">
                <a16:creationId xmlns:a16="http://schemas.microsoft.com/office/drawing/2014/main" id="{EC70D2A5-F045-415A-BB4D-401420CA8E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24" descr="Afbeeldingsresultaat voor sgp">
            <a:extLst>
              <a:ext uri="{FF2B5EF4-FFF2-40B4-BE49-F238E27FC236}">
                <a16:creationId xmlns:a16="http://schemas.microsoft.com/office/drawing/2014/main" id="{BA98A5B7-9B1F-439F-95F6-5B673DCB58C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a:extLst>
              <a:ext uri="{FF2B5EF4-FFF2-40B4-BE49-F238E27FC236}">
                <a16:creationId xmlns:a16="http://schemas.microsoft.com/office/drawing/2014/main" id="{EC57DD13-B376-42F5-847C-1F2CBDC11D18}"/>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30" name="Rectangle 129">
            <a:extLst>
              <a:ext uri="{FF2B5EF4-FFF2-40B4-BE49-F238E27FC236}">
                <a16:creationId xmlns:a16="http://schemas.microsoft.com/office/drawing/2014/main" id="{C0050030-2102-44DD-A6EB-681AA434F3A4}"/>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31" name="Rectangle 130">
            <a:extLst>
              <a:ext uri="{FF2B5EF4-FFF2-40B4-BE49-F238E27FC236}">
                <a16:creationId xmlns:a16="http://schemas.microsoft.com/office/drawing/2014/main" id="{4FDD3D84-D4F3-4136-B53B-CA2B37E7C6F4}"/>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32" name="Rectangle 131">
            <a:extLst>
              <a:ext uri="{FF2B5EF4-FFF2-40B4-BE49-F238E27FC236}">
                <a16:creationId xmlns:a16="http://schemas.microsoft.com/office/drawing/2014/main" id="{1C1CA5E9-457C-4894-A957-F232334E5FD6}"/>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33" name="Picture 12" descr="Afbeeldingsresultaat voor SP Logo">
            <a:extLst>
              <a:ext uri="{FF2B5EF4-FFF2-40B4-BE49-F238E27FC236}">
                <a16:creationId xmlns:a16="http://schemas.microsoft.com/office/drawing/2014/main" id="{912F80E8-0005-4D5B-AE34-9BBBCC95BEC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4" descr="Afbeeldingsresultaat voor groen links">
            <a:extLst>
              <a:ext uri="{FF2B5EF4-FFF2-40B4-BE49-F238E27FC236}">
                <a16:creationId xmlns:a16="http://schemas.microsoft.com/office/drawing/2014/main" id="{8841C1E9-02FA-4B49-AC17-003A460D84A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0" descr="Afbeeldingsresultaat voor partij voor de dieren">
            <a:extLst>
              <a:ext uri="{FF2B5EF4-FFF2-40B4-BE49-F238E27FC236}">
                <a16:creationId xmlns:a16="http://schemas.microsoft.com/office/drawing/2014/main" id="{2EB70AA7-0F7F-4165-980C-B26229D02E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136" name="Rectangle 135">
            <a:extLst>
              <a:ext uri="{FF2B5EF4-FFF2-40B4-BE49-F238E27FC236}">
                <a16:creationId xmlns:a16="http://schemas.microsoft.com/office/drawing/2014/main" id="{878F6A76-34B3-4B3A-8C44-66AAF559922C}"/>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37" name="TextBox 136">
            <a:extLst>
              <a:ext uri="{FF2B5EF4-FFF2-40B4-BE49-F238E27FC236}">
                <a16:creationId xmlns:a16="http://schemas.microsoft.com/office/drawing/2014/main" id="{308CD94E-49F4-432F-BC8F-7D8F8F179028}"/>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138" name="Picture 8" descr="Afbeeldingsresultaat voor pvda logo kleur">
            <a:extLst>
              <a:ext uri="{FF2B5EF4-FFF2-40B4-BE49-F238E27FC236}">
                <a16:creationId xmlns:a16="http://schemas.microsoft.com/office/drawing/2014/main" id="{181F8C75-23B8-40DB-930C-044EFD82686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D5B5E633-327B-4DD0-BAB2-170220E77447}"/>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40" name="Rectangle 139">
            <a:extLst>
              <a:ext uri="{FF2B5EF4-FFF2-40B4-BE49-F238E27FC236}">
                <a16:creationId xmlns:a16="http://schemas.microsoft.com/office/drawing/2014/main" id="{DA1F4409-2982-44B5-9459-247DE48CE9CE}"/>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41" name="Picture 16" descr="Afbeeldingsresultaat voor Christen unie">
            <a:extLst>
              <a:ext uri="{FF2B5EF4-FFF2-40B4-BE49-F238E27FC236}">
                <a16:creationId xmlns:a16="http://schemas.microsoft.com/office/drawing/2014/main" id="{60231FA8-6705-4CF5-938A-CB5D726AC3B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6" descr="Afbeeldingsresultaat voor 50 plus">
            <a:extLst>
              <a:ext uri="{FF2B5EF4-FFF2-40B4-BE49-F238E27FC236}">
                <a16:creationId xmlns:a16="http://schemas.microsoft.com/office/drawing/2014/main" id="{217F10E0-4C70-4575-A22D-046F0F3FAF8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8BF95558-3905-46DB-B539-24769ECEC820}"/>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44" name="Picture 34" descr="Afbeeldingsresultaat voor denk logo politiek">
            <a:extLst>
              <a:ext uri="{FF2B5EF4-FFF2-40B4-BE49-F238E27FC236}">
                <a16:creationId xmlns:a16="http://schemas.microsoft.com/office/drawing/2014/main" id="{0A47D0A5-A33D-43AC-9408-23EFCB97DB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B3484229-00FB-41F1-B56B-16DBE7883CE8}"/>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46" name="Rectangle 145">
            <a:extLst>
              <a:ext uri="{FF2B5EF4-FFF2-40B4-BE49-F238E27FC236}">
                <a16:creationId xmlns:a16="http://schemas.microsoft.com/office/drawing/2014/main" id="{E9E2DFB7-A3EB-4BD0-AA70-0CFF22A8ABF2}"/>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47" name="Picture 10" descr="Afbeeldingsresultaat voor D66 Logo">
            <a:extLst>
              <a:ext uri="{FF2B5EF4-FFF2-40B4-BE49-F238E27FC236}">
                <a16:creationId xmlns:a16="http://schemas.microsoft.com/office/drawing/2014/main" id="{464B9F42-E516-421A-ACAD-31815C86096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47" descr="Logo, company name&#10;&#10;Description automatically generated">
            <a:extLst>
              <a:ext uri="{FF2B5EF4-FFF2-40B4-BE49-F238E27FC236}">
                <a16:creationId xmlns:a16="http://schemas.microsoft.com/office/drawing/2014/main" id="{1F2041DC-2158-4BF9-A868-1FB08436F82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49" name="Picture 148" descr="A picture containing text, clipart&#10;&#10;Description automatically generated">
            <a:extLst>
              <a:ext uri="{FF2B5EF4-FFF2-40B4-BE49-F238E27FC236}">
                <a16:creationId xmlns:a16="http://schemas.microsoft.com/office/drawing/2014/main" id="{2221688E-4F00-4B7C-8367-3FA8DF7F247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50" name="Picture 149" descr="Logo, company name&#10;&#10;Description automatically generated">
            <a:extLst>
              <a:ext uri="{FF2B5EF4-FFF2-40B4-BE49-F238E27FC236}">
                <a16:creationId xmlns:a16="http://schemas.microsoft.com/office/drawing/2014/main" id="{E9B7E0E4-C9BF-4D8E-9945-A8C62952C318}"/>
              </a:ext>
            </a:extLst>
          </p:cNvPr>
          <p:cNvPicPr>
            <a:picLocks noChangeAspect="1"/>
          </p:cNvPicPr>
          <p:nvPr/>
        </p:nvPicPr>
        <p:blipFill rotWithShape="1">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51" name="Rectangle 150">
            <a:extLst>
              <a:ext uri="{FF2B5EF4-FFF2-40B4-BE49-F238E27FC236}">
                <a16:creationId xmlns:a16="http://schemas.microsoft.com/office/drawing/2014/main" id="{D2C7D04B-6573-4BB8-A009-9F72378BE303}"/>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52" name="Rectangle 151">
            <a:extLst>
              <a:ext uri="{FF2B5EF4-FFF2-40B4-BE49-F238E27FC236}">
                <a16:creationId xmlns:a16="http://schemas.microsoft.com/office/drawing/2014/main" id="{23CC1DBB-74B5-4C90-8A74-2F2471BAE87D}"/>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53" name="Rectangle 152">
            <a:extLst>
              <a:ext uri="{FF2B5EF4-FFF2-40B4-BE49-F238E27FC236}">
                <a16:creationId xmlns:a16="http://schemas.microsoft.com/office/drawing/2014/main" id="{71C7EDE1-026B-4731-BC91-BFF9FCA4163A}"/>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54" name="Rectangle 153">
            <a:extLst>
              <a:ext uri="{FF2B5EF4-FFF2-40B4-BE49-F238E27FC236}">
                <a16:creationId xmlns:a16="http://schemas.microsoft.com/office/drawing/2014/main" id="{CF8FD4E2-83FC-4BC2-B692-EAA9B39969FE}"/>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0AE2FBA8-FC75-4B60-B3BA-B44E899AC40B}"/>
              </a:ext>
            </a:extLst>
          </p:cNvPr>
          <p:cNvSpPr>
            <a:spLocks noGrp="1"/>
          </p:cNvSpPr>
          <p:nvPr>
            <p:ph type="body" sz="quarter" idx="20"/>
          </p:nvPr>
        </p:nvSpPr>
        <p:spPr/>
        <p:txBody>
          <a:bodyPr/>
          <a:lstStyle/>
          <a:p>
            <a:endParaRPr lang="nl-NL"/>
          </a:p>
        </p:txBody>
      </p:sp>
      <p:sp>
        <p:nvSpPr>
          <p:cNvPr id="61" name="Text Placeholder 15">
            <a:extLst>
              <a:ext uri="{FF2B5EF4-FFF2-40B4-BE49-F238E27FC236}">
                <a16:creationId xmlns:a16="http://schemas.microsoft.com/office/drawing/2014/main" id="{005A6C81-D02C-4300-9183-C07C6ABC0DF1}"/>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82" name="Rectangle: Rounded Corners 81">
            <a:extLst>
              <a:ext uri="{FF2B5EF4-FFF2-40B4-BE49-F238E27FC236}">
                <a16:creationId xmlns:a16="http://schemas.microsoft.com/office/drawing/2014/main" id="{B7AD7151-A9AD-4DC6-8292-D0173C40A14C}"/>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B7B2"/>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00B7B2"/>
                </a:solidFill>
              </a:rPr>
              <a:t>2%</a:t>
            </a:r>
            <a:endParaRPr kumimoji="0" lang="nl-NL" sz="1050" b="1" i="0" u="none" strike="noStrike" kern="1200" cap="none" spc="0" normalizeH="0" baseline="0" noProof="0" dirty="0">
              <a:ln>
                <a:noFill/>
              </a:ln>
              <a:solidFill>
                <a:srgbClr val="00B7B2"/>
              </a:solidFill>
              <a:effectLst/>
              <a:uLnTx/>
              <a:uFillTx/>
              <a:latin typeface="Corbel" panose="020B0503020204020204" pitchFamily="34" charset="0"/>
              <a:ea typeface="+mn-ea"/>
              <a:cs typeface="+mn-cs"/>
            </a:endParaRPr>
          </a:p>
        </p:txBody>
      </p:sp>
      <p:sp>
        <p:nvSpPr>
          <p:cNvPr id="85" name="Rectangle: Rounded Corners 84">
            <a:extLst>
              <a:ext uri="{FF2B5EF4-FFF2-40B4-BE49-F238E27FC236}">
                <a16:creationId xmlns:a16="http://schemas.microsoft.com/office/drawing/2014/main" id="{99FB466D-01A9-4D02-A7E3-F6306FE3D94A}"/>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00B7B2"/>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00B7B2"/>
                </a:solidFill>
              </a:rPr>
              <a:t>~%</a:t>
            </a:r>
            <a:endParaRPr kumimoji="0" lang="nl-NL" sz="1050" b="1" i="0" u="none" strike="noStrike" kern="1200" cap="none" spc="0" normalizeH="0" baseline="0" noProof="0" dirty="0">
              <a:ln>
                <a:noFill/>
              </a:ln>
              <a:solidFill>
                <a:srgbClr val="00B7B2"/>
              </a:solidFill>
              <a:effectLst/>
              <a:uLnTx/>
              <a:uFillTx/>
              <a:latin typeface="Corbel" panose="020B0503020204020204" pitchFamily="34" charset="0"/>
              <a:ea typeface="+mn-ea"/>
              <a:cs typeface="+mn-cs"/>
            </a:endParaRPr>
          </a:p>
        </p:txBody>
      </p:sp>
      <p:sp>
        <p:nvSpPr>
          <p:cNvPr id="86" name="Rectangle: Rounded Corners 85">
            <a:extLst>
              <a:ext uri="{FF2B5EF4-FFF2-40B4-BE49-F238E27FC236}">
                <a16:creationId xmlns:a16="http://schemas.microsoft.com/office/drawing/2014/main" id="{47619E0E-93FB-4E5F-9C8D-4ACA51E2B8D1}"/>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0B7B2"/>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00B7B2"/>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00B7B2"/>
              </a:solidFill>
            </a:endParaRPr>
          </a:p>
          <a:p>
            <a:pPr marL="0" indent="0" algn="ctr">
              <a:buClr>
                <a:schemeClr val="tx2"/>
              </a:buClr>
              <a:buNone/>
            </a:pPr>
            <a:endParaRPr kumimoji="0" lang="nl-NL" sz="1200" b="1" i="0" u="none" strike="noStrike" kern="1200" cap="none" spc="0" normalizeH="0" baseline="0" noProof="0" dirty="0">
              <a:ln>
                <a:noFill/>
              </a:ln>
              <a:solidFill>
                <a:srgbClr val="00B7B2"/>
              </a:solidFill>
              <a:effectLst/>
              <a:uLnTx/>
              <a:uFillTx/>
              <a:latin typeface="Corbel" panose="020B0503020204020204" pitchFamily="34" charset="0"/>
              <a:ea typeface="+mn-ea"/>
              <a:cs typeface="+mn-cs"/>
            </a:endParaRPr>
          </a:p>
        </p:txBody>
      </p:sp>
      <p:sp>
        <p:nvSpPr>
          <p:cNvPr id="87" name="Rectangle: Rounded Corners 86">
            <a:extLst>
              <a:ext uri="{FF2B5EF4-FFF2-40B4-BE49-F238E27FC236}">
                <a16:creationId xmlns:a16="http://schemas.microsoft.com/office/drawing/2014/main" id="{29F29C79-44B6-4783-8F3C-2287B3697AA2}"/>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00B7B2"/>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00B7B2"/>
              </a:solidFill>
              <a:effectLst/>
              <a:uLnTx/>
              <a:uFillTx/>
              <a:latin typeface="Corbel" panose="020B0503020204020204" pitchFamily="34" charset="0"/>
              <a:ea typeface="+mn-ea"/>
              <a:cs typeface="+mn-cs"/>
            </a:endParaRPr>
          </a:p>
        </p:txBody>
      </p:sp>
      <p:graphicFrame>
        <p:nvGraphicFramePr>
          <p:cNvPr id="88" name="Table 5">
            <a:extLst>
              <a:ext uri="{FF2B5EF4-FFF2-40B4-BE49-F238E27FC236}">
                <a16:creationId xmlns:a16="http://schemas.microsoft.com/office/drawing/2014/main" id="{E8DB3A73-E561-4611-8787-B94BD30A44C7}"/>
              </a:ext>
            </a:extLst>
          </p:cNvPr>
          <p:cNvGraphicFramePr>
            <a:graphicFrameLocks noGrp="1"/>
          </p:cNvGraphicFramePr>
          <p:nvPr>
            <p:extLst>
              <p:ext uri="{D42A27DB-BD31-4B8C-83A1-F6EECF244321}">
                <p14:modId xmlns:p14="http://schemas.microsoft.com/office/powerpoint/2010/main" val="2075006940"/>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00B7B2"/>
                          </a:solidFill>
                          <a:effectLst/>
                          <a:latin typeface="Calibri" panose="020F0502020204030204" pitchFamily="34" charset="0"/>
                        </a:rPr>
                        <a:t>Boxtel</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00B7B2"/>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dirty="0">
                          <a:solidFill>
                            <a:srgbClr val="00B7B2"/>
                          </a:solidFill>
                          <a:effectLst/>
                          <a:latin typeface="Calibri" panose="020F0502020204030204" pitchFamily="34" charset="0"/>
                        </a:rPr>
                        <a:t>Rijswijk</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B7B2"/>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678097"/>
                  </a:ext>
                </a:extLst>
              </a:tr>
              <a:tr h="283226">
                <a:tc>
                  <a:txBody>
                    <a:bodyPr/>
                    <a:lstStyle/>
                    <a:p>
                      <a:pPr algn="l" fontAlgn="b"/>
                      <a:r>
                        <a:rPr lang="nl-NL" sz="1100" b="0" i="0" u="none" strike="noStrike" dirty="0">
                          <a:solidFill>
                            <a:srgbClr val="00B7B2"/>
                          </a:solidFill>
                          <a:effectLst/>
                          <a:latin typeface="Calibri" panose="020F0502020204030204" pitchFamily="34" charset="0"/>
                        </a:rPr>
                        <a:t>Weesp</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B7B2"/>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dirty="0">
                          <a:solidFill>
                            <a:srgbClr val="00B7B2"/>
                          </a:solidFill>
                          <a:effectLst/>
                          <a:latin typeface="Calibri" panose="020F0502020204030204" pitchFamily="34" charset="0"/>
                        </a:rPr>
                        <a:t>'s-Gravenhage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B7B2"/>
                          </a:solidFill>
                          <a:effectLst/>
                          <a:latin typeface="Calibri" panose="020F0502020204030204" pitchFamily="34" charset="0"/>
                        </a:rPr>
                        <a:t>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dirty="0">
                          <a:solidFill>
                            <a:srgbClr val="00B7B2"/>
                          </a:solidFill>
                          <a:effectLst/>
                          <a:latin typeface="Calibri" panose="020F0502020204030204" pitchFamily="34" charset="0"/>
                        </a:rPr>
                        <a:t>Almere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B7B2"/>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dirty="0">
                          <a:solidFill>
                            <a:srgbClr val="00B7B2"/>
                          </a:solidFill>
                          <a:effectLst/>
                          <a:latin typeface="Calibri" panose="020F0502020204030204" pitchFamily="34" charset="0"/>
                        </a:rPr>
                        <a:t>Rotterdam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00B7B2"/>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89" name="Table 5">
            <a:extLst>
              <a:ext uri="{FF2B5EF4-FFF2-40B4-BE49-F238E27FC236}">
                <a16:creationId xmlns:a16="http://schemas.microsoft.com/office/drawing/2014/main" id="{C606441B-3BD3-4EF0-81DA-3B7F606C35BF}"/>
              </a:ext>
            </a:extLst>
          </p:cNvPr>
          <p:cNvGraphicFramePr>
            <a:graphicFrameLocks noGrp="1"/>
          </p:cNvGraphicFramePr>
          <p:nvPr>
            <p:extLst>
              <p:ext uri="{D42A27DB-BD31-4B8C-83A1-F6EECF244321}">
                <p14:modId xmlns:p14="http://schemas.microsoft.com/office/powerpoint/2010/main" val="4184987904"/>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0" u="none" strike="noStrike" dirty="0">
                          <a:solidFill>
                            <a:srgbClr val="00B7B2"/>
                          </a:solidFill>
                          <a:effectLst/>
                          <a:latin typeface="Calibri" panose="020F0502020204030204" pitchFamily="34" charset="0"/>
                        </a:rPr>
                        <a:t>Roermond</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B7B2"/>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nl-NL" sz="1100" b="0" i="0" u="none" strike="noStrike">
                          <a:solidFill>
                            <a:srgbClr val="00B7B2"/>
                          </a:solidFill>
                          <a:effectLst/>
                          <a:latin typeface="Calibri" panose="020F0502020204030204" pitchFamily="34" charset="0"/>
                        </a:rPr>
                        <a:t>Almelo</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B7B2"/>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nl-NL" sz="1100" b="0" i="0" u="none" strike="noStrike">
                          <a:solidFill>
                            <a:srgbClr val="00B7B2"/>
                          </a:solidFill>
                          <a:effectLst/>
                          <a:latin typeface="Calibri" panose="020F0502020204030204" pitchFamily="34" charset="0"/>
                        </a:rPr>
                        <a:t>Gilze en Rijen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B7B2"/>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nl-NL" sz="1100" b="0" i="0" u="none" strike="noStrike">
                          <a:solidFill>
                            <a:srgbClr val="00B7B2"/>
                          </a:solidFill>
                          <a:effectLst/>
                          <a:latin typeface="Calibri" panose="020F0502020204030204" pitchFamily="34" charset="0"/>
                        </a:rPr>
                        <a:t>Amsterdam</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B7B2"/>
                          </a:solidFill>
                          <a:effectLst/>
                          <a:latin typeface="Calibri" panose="020F0502020204030204" pitchFamily="34" charset="0"/>
                        </a:rPr>
                        <a:t>-1%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nl-NL" sz="1100" b="0" i="0" u="none" strike="noStrike">
                          <a:solidFill>
                            <a:srgbClr val="00B7B2"/>
                          </a:solidFill>
                          <a:effectLst/>
                          <a:latin typeface="Calibri" panose="020F0502020204030204" pitchFamily="34" charset="0"/>
                        </a:rPr>
                        <a:t>Oss</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a:solidFill>
                            <a:srgbClr val="00B7B2"/>
                          </a:solidFill>
                          <a:effectLst/>
                          <a:latin typeface="Calibri" panose="020F0502020204030204" pitchFamily="34" charset="0"/>
                        </a:rPr>
                        <a:t>-0,4%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nl-NL" sz="1100" b="0" i="0" u="none" strike="noStrike">
                          <a:solidFill>
                            <a:srgbClr val="00B7B2"/>
                          </a:solidFill>
                          <a:effectLst/>
                          <a:latin typeface="Calibri" panose="020F0502020204030204" pitchFamily="34" charset="0"/>
                        </a:rPr>
                        <a:t>Deventer</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nl-NL" sz="1100" b="0" i="0" u="none" strike="noStrike" dirty="0">
                          <a:solidFill>
                            <a:srgbClr val="00B7B2"/>
                          </a:solidFill>
                          <a:effectLst/>
                          <a:latin typeface="Calibri" panose="020F0502020204030204" pitchFamily="34" charset="0"/>
                        </a:rPr>
                        <a:t>-0,4%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90" name="Group 89">
            <a:extLst>
              <a:ext uri="{FF2B5EF4-FFF2-40B4-BE49-F238E27FC236}">
                <a16:creationId xmlns:a16="http://schemas.microsoft.com/office/drawing/2014/main" id="{5AD6EA35-3F27-4CF3-B482-DE039718A8C5}"/>
              </a:ext>
            </a:extLst>
          </p:cNvPr>
          <p:cNvGrpSpPr/>
          <p:nvPr/>
        </p:nvGrpSpPr>
        <p:grpSpPr>
          <a:xfrm>
            <a:off x="5000625" y="908125"/>
            <a:ext cx="3524249" cy="1342886"/>
            <a:chOff x="-3136707" y="3890533"/>
            <a:chExt cx="3349085" cy="1260000"/>
          </a:xfrm>
          <a:solidFill>
            <a:schemeClr val="bg1"/>
          </a:solidFill>
        </p:grpSpPr>
        <p:sp>
          <p:nvSpPr>
            <p:cNvPr id="91" name="Rectangle: Rounded Corners 90">
              <a:extLst>
                <a:ext uri="{FF2B5EF4-FFF2-40B4-BE49-F238E27FC236}">
                  <a16:creationId xmlns:a16="http://schemas.microsoft.com/office/drawing/2014/main" id="{AF398E02-B802-4D3F-A17F-A3D9113EF732}"/>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92" name="Rectangle: Rounded Corners 91">
              <a:extLst>
                <a:ext uri="{FF2B5EF4-FFF2-40B4-BE49-F238E27FC236}">
                  <a16:creationId xmlns:a16="http://schemas.microsoft.com/office/drawing/2014/main" id="{CFF58EC2-44AC-4FE5-A24D-5F61390DDABB}"/>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93" name="Rectangle: Rounded Corners 92">
              <a:extLst>
                <a:ext uri="{FF2B5EF4-FFF2-40B4-BE49-F238E27FC236}">
                  <a16:creationId xmlns:a16="http://schemas.microsoft.com/office/drawing/2014/main" id="{DBA639E1-CCC2-4847-891F-88E6D35EFBC3}"/>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94" name="Rectangle: Rounded Corners 93">
              <a:extLst>
                <a:ext uri="{FF2B5EF4-FFF2-40B4-BE49-F238E27FC236}">
                  <a16:creationId xmlns:a16="http://schemas.microsoft.com/office/drawing/2014/main" id="{57549DD4-A671-4EB6-AA68-58F13090A203}"/>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95" name="Rectangle: Rounded Corners 94">
              <a:extLst>
                <a:ext uri="{FF2B5EF4-FFF2-40B4-BE49-F238E27FC236}">
                  <a16:creationId xmlns:a16="http://schemas.microsoft.com/office/drawing/2014/main" id="{331AF868-B178-4622-96CC-C00045551429}"/>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96" name="Rectangle: Rounded Corners 95">
              <a:extLst>
                <a:ext uri="{FF2B5EF4-FFF2-40B4-BE49-F238E27FC236}">
                  <a16:creationId xmlns:a16="http://schemas.microsoft.com/office/drawing/2014/main" id="{E7CEB2B4-5E88-4EF3-BD3D-2BA91A103161}"/>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97" name="Rectangle: Rounded Corners 96">
              <a:extLst>
                <a:ext uri="{FF2B5EF4-FFF2-40B4-BE49-F238E27FC236}">
                  <a16:creationId xmlns:a16="http://schemas.microsoft.com/office/drawing/2014/main" id="{9283AE96-2DE7-45F2-80E4-D8566B60BE26}"/>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98" name="Rectangle: Rounded Corners 97">
              <a:extLst>
                <a:ext uri="{FF2B5EF4-FFF2-40B4-BE49-F238E27FC236}">
                  <a16:creationId xmlns:a16="http://schemas.microsoft.com/office/drawing/2014/main" id="{1AA38D89-358A-4E99-B6A2-BAEFE8B66768}"/>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2479763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2011355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CD223AD6-DF65-444E-A17E-777C31AEBB09}"/>
              </a:ext>
            </a:extLst>
          </p:cNvPr>
          <p:cNvPicPr>
            <a:picLocks noChangeAspect="1" noChangeArrowheads="1"/>
          </p:cNvPicPr>
          <p:nvPr/>
        </p:nvPicPr>
        <p:blipFill>
          <a:blip r:embed="rId8">
            <a:alphaModFix amt="30000"/>
            <a:extLst>
              <a:ext uri="{28A0092B-C50C-407E-A947-70E740481C1C}">
                <a14:useLocalDpi xmlns:a14="http://schemas.microsoft.com/office/drawing/2010/main" val="0"/>
              </a:ext>
            </a:extLst>
          </a:blip>
          <a:srcRect l="71" r="71"/>
          <a:stretch/>
        </p:blipFill>
        <p:spPr bwMode="auto">
          <a:xfrm>
            <a:off x="-2420727" y="854077"/>
            <a:ext cx="5509804" cy="5509802"/>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61" name="Chart 60">
            <a:extLst>
              <a:ext uri="{FF2B5EF4-FFF2-40B4-BE49-F238E27FC236}">
                <a16:creationId xmlns:a16="http://schemas.microsoft.com/office/drawing/2014/main" id="{D6A7D999-E7C2-42EF-8F03-1A2E33ECD622}"/>
              </a:ext>
            </a:extLst>
          </p:cNvPr>
          <p:cNvGraphicFramePr/>
          <p:nvPr>
            <p:custDataLst>
              <p:tags r:id="rId2"/>
            </p:custDataLst>
            <p:extLst>
              <p:ext uri="{D42A27DB-BD31-4B8C-83A1-F6EECF244321}">
                <p14:modId xmlns:p14="http://schemas.microsoft.com/office/powerpoint/2010/main" val="4150670890"/>
              </p:ext>
            </p:extLst>
          </p:nvPr>
        </p:nvGraphicFramePr>
        <p:xfrm>
          <a:off x="4770438" y="2508250"/>
          <a:ext cx="4062412" cy="1547813"/>
        </p:xfrm>
        <a:graphic>
          <a:graphicData uri="http://schemas.openxmlformats.org/drawingml/2006/chart">
            <c:chart xmlns:c="http://schemas.openxmlformats.org/drawingml/2006/chart" xmlns:r="http://schemas.openxmlformats.org/officeDocument/2006/relationships" r:id="rId9"/>
          </a:graphicData>
        </a:graphic>
      </p:graphicFrame>
      <p:pic>
        <p:nvPicPr>
          <p:cNvPr id="68" name="Picture 22" descr="Afbeeldingsresultaat voor forum voor democratie logo">
            <a:extLst>
              <a:ext uri="{FF2B5EF4-FFF2-40B4-BE49-F238E27FC236}">
                <a16:creationId xmlns:a16="http://schemas.microsoft.com/office/drawing/2014/main" id="{0AD811D1-2FCF-4928-9D99-F963D4C4F6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6186" y="936144"/>
            <a:ext cx="1924242" cy="5132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Chart 65">
            <a:extLst>
              <a:ext uri="{FF2B5EF4-FFF2-40B4-BE49-F238E27FC236}">
                <a16:creationId xmlns:a16="http://schemas.microsoft.com/office/drawing/2014/main" id="{175693DE-C451-4715-B517-5846B77A80FD}"/>
              </a:ext>
            </a:extLst>
          </p:cNvPr>
          <p:cNvGraphicFramePr/>
          <p:nvPr>
            <p:custDataLst>
              <p:tags r:id="rId3"/>
            </p:custDataLst>
            <p:extLst>
              <p:ext uri="{D42A27DB-BD31-4B8C-83A1-F6EECF244321}">
                <p14:modId xmlns:p14="http://schemas.microsoft.com/office/powerpoint/2010/main" val="4134168983"/>
              </p:ext>
            </p:extLst>
          </p:nvPr>
        </p:nvGraphicFramePr>
        <p:xfrm>
          <a:off x="4770438" y="4643438"/>
          <a:ext cx="4062412" cy="1020762"/>
        </p:xfrm>
        <a:graphic>
          <a:graphicData uri="http://schemas.openxmlformats.org/drawingml/2006/chart">
            <c:chart xmlns:c="http://schemas.openxmlformats.org/drawingml/2006/chart" xmlns:r="http://schemas.openxmlformats.org/officeDocument/2006/relationships" r:id="rId11"/>
          </a:graphicData>
        </a:graphic>
      </p:graphicFrame>
      <p:pic>
        <p:nvPicPr>
          <p:cNvPr id="82" name="Picture 81">
            <a:extLst>
              <a:ext uri="{FF2B5EF4-FFF2-40B4-BE49-F238E27FC236}">
                <a16:creationId xmlns:a16="http://schemas.microsoft.com/office/drawing/2014/main" id="{46D7B45D-E10A-4496-9154-83F92E0A4421}"/>
              </a:ext>
            </a:extLst>
          </p:cNvPr>
          <p:cNvPicPr>
            <a:picLocks noChangeAspect="1"/>
          </p:cNvPicPr>
          <p:nvPr/>
        </p:nvPicPr>
        <p:blipFill>
          <a:blip r:embed="rId12"/>
          <a:stretch>
            <a:fillRect/>
          </a:stretch>
        </p:blipFill>
        <p:spPr>
          <a:xfrm>
            <a:off x="13039572" y="2292379"/>
            <a:ext cx="297837" cy="338452"/>
          </a:xfrm>
          <a:prstGeom prst="rect">
            <a:avLst/>
          </a:prstGeom>
        </p:spPr>
      </p:pic>
      <p:sp>
        <p:nvSpPr>
          <p:cNvPr id="83" name="Rectangle 82">
            <a:extLst>
              <a:ext uri="{FF2B5EF4-FFF2-40B4-BE49-F238E27FC236}">
                <a16:creationId xmlns:a16="http://schemas.microsoft.com/office/drawing/2014/main" id="{76544A96-7782-4A48-B466-14BF97723BAC}"/>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4" name="Picture 2" descr="Afbeeldingsresultaat voor cda logo">
            <a:extLst>
              <a:ext uri="{FF2B5EF4-FFF2-40B4-BE49-F238E27FC236}">
                <a16:creationId xmlns:a16="http://schemas.microsoft.com/office/drawing/2014/main" id="{7F5A09D5-18DC-45BB-9575-B3D7202C62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4A0436E4-B84E-457F-B398-648174D828C5}"/>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6" name="Picture 6" descr="Afbeeldingsresultaat voor pvv logo kleur">
            <a:extLst>
              <a:ext uri="{FF2B5EF4-FFF2-40B4-BE49-F238E27FC236}">
                <a16:creationId xmlns:a16="http://schemas.microsoft.com/office/drawing/2014/main" id="{BBCD809B-8FE2-4A6D-8EAD-DA8CCC7411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D63049DB-C490-4D4C-BB35-1CE350BA8476}"/>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EB71EF1E-7634-4736-8460-F34933487AE6}"/>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9" name="Picture 22" descr="Afbeeldingsresultaat voor forum voor democratie logo">
            <a:extLst>
              <a:ext uri="{FF2B5EF4-FFF2-40B4-BE49-F238E27FC236}">
                <a16:creationId xmlns:a16="http://schemas.microsoft.com/office/drawing/2014/main" id="{F5833565-74AC-4B39-AA07-2FCA130D38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4" descr="Afbeeldingsresultaat voor sgp">
            <a:extLst>
              <a:ext uri="{FF2B5EF4-FFF2-40B4-BE49-F238E27FC236}">
                <a16:creationId xmlns:a16="http://schemas.microsoft.com/office/drawing/2014/main" id="{9B1719F9-54B9-4197-A33B-BC2EDCC4250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88DCDA8D-F3A8-4764-A90D-CEBE8F3A7CCA}"/>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2" name="Rectangle 91">
            <a:extLst>
              <a:ext uri="{FF2B5EF4-FFF2-40B4-BE49-F238E27FC236}">
                <a16:creationId xmlns:a16="http://schemas.microsoft.com/office/drawing/2014/main" id="{83632A7F-7254-45FF-B8B6-E38EFDF09CFA}"/>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3" name="Rectangle 92">
            <a:extLst>
              <a:ext uri="{FF2B5EF4-FFF2-40B4-BE49-F238E27FC236}">
                <a16:creationId xmlns:a16="http://schemas.microsoft.com/office/drawing/2014/main" id="{22F330F0-6403-4495-AECE-1D4738CA220E}"/>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4" name="Rectangle 93">
            <a:extLst>
              <a:ext uri="{FF2B5EF4-FFF2-40B4-BE49-F238E27FC236}">
                <a16:creationId xmlns:a16="http://schemas.microsoft.com/office/drawing/2014/main" id="{D315661A-F69A-4FB0-BC4D-58DAEB9E2519}"/>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5" name="Picture 12" descr="Afbeeldingsresultaat voor SP Logo">
            <a:extLst>
              <a:ext uri="{FF2B5EF4-FFF2-40B4-BE49-F238E27FC236}">
                <a16:creationId xmlns:a16="http://schemas.microsoft.com/office/drawing/2014/main" id="{2ED3CA2E-10A1-4251-942F-03475395692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4" descr="Afbeeldingsresultaat voor groen links">
            <a:extLst>
              <a:ext uri="{FF2B5EF4-FFF2-40B4-BE49-F238E27FC236}">
                <a16:creationId xmlns:a16="http://schemas.microsoft.com/office/drawing/2014/main" id="{169ED038-398B-49B6-9BE5-FFBA9DE030A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0" descr="Afbeeldingsresultaat voor partij voor de dieren">
            <a:extLst>
              <a:ext uri="{FF2B5EF4-FFF2-40B4-BE49-F238E27FC236}">
                <a16:creationId xmlns:a16="http://schemas.microsoft.com/office/drawing/2014/main" id="{3B1BEED4-35D2-4F71-AB05-3C5FE32BF17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a:extLst>
              <a:ext uri="{FF2B5EF4-FFF2-40B4-BE49-F238E27FC236}">
                <a16:creationId xmlns:a16="http://schemas.microsoft.com/office/drawing/2014/main" id="{5D9DFD33-A721-464B-9059-78FEB8C7B6B8}"/>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9" name="TextBox 98">
            <a:extLst>
              <a:ext uri="{FF2B5EF4-FFF2-40B4-BE49-F238E27FC236}">
                <a16:creationId xmlns:a16="http://schemas.microsoft.com/office/drawing/2014/main" id="{5C0439D8-2880-4E54-8104-9146FB111339}"/>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100" name="Picture 8" descr="Afbeeldingsresultaat voor pvda logo kleur">
            <a:extLst>
              <a:ext uri="{FF2B5EF4-FFF2-40B4-BE49-F238E27FC236}">
                <a16:creationId xmlns:a16="http://schemas.microsoft.com/office/drawing/2014/main" id="{1BCDAF37-4E8D-4BD3-B2FD-6EBBA52C271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15FF1683-D4B7-472A-B792-8A8FD82EC71B}"/>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2" name="Rectangle 101">
            <a:extLst>
              <a:ext uri="{FF2B5EF4-FFF2-40B4-BE49-F238E27FC236}">
                <a16:creationId xmlns:a16="http://schemas.microsoft.com/office/drawing/2014/main" id="{F09572CD-31AB-48B0-84EC-6083E35EE06D}"/>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3" name="Picture 16" descr="Afbeeldingsresultaat voor Christen unie">
            <a:extLst>
              <a:ext uri="{FF2B5EF4-FFF2-40B4-BE49-F238E27FC236}">
                <a16:creationId xmlns:a16="http://schemas.microsoft.com/office/drawing/2014/main" id="{C72CDBFF-C50A-4476-A908-0E0EFBABC56E}"/>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6" descr="Afbeeldingsresultaat voor 50 plus">
            <a:extLst>
              <a:ext uri="{FF2B5EF4-FFF2-40B4-BE49-F238E27FC236}">
                <a16:creationId xmlns:a16="http://schemas.microsoft.com/office/drawing/2014/main" id="{529F8FD8-E671-4A7A-8397-CEC66E6CB97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a:extLst>
              <a:ext uri="{FF2B5EF4-FFF2-40B4-BE49-F238E27FC236}">
                <a16:creationId xmlns:a16="http://schemas.microsoft.com/office/drawing/2014/main" id="{1AD199E0-E6AF-4E8A-99C8-ECA4A410BD84}"/>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6" name="Picture 34" descr="Afbeeldingsresultaat voor denk logo politiek">
            <a:extLst>
              <a:ext uri="{FF2B5EF4-FFF2-40B4-BE49-F238E27FC236}">
                <a16:creationId xmlns:a16="http://schemas.microsoft.com/office/drawing/2014/main" id="{D96AD4B5-24A0-45C0-9B12-318B8B5AB83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20314626-61ED-43ED-AC44-8BA87E89D07D}"/>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8" name="Rectangle 107">
            <a:extLst>
              <a:ext uri="{FF2B5EF4-FFF2-40B4-BE49-F238E27FC236}">
                <a16:creationId xmlns:a16="http://schemas.microsoft.com/office/drawing/2014/main" id="{08B86DE7-05AE-4C1E-BE90-08F618A433CE}"/>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9" name="Picture 10" descr="Afbeeldingsresultaat voor D66 Logo">
            <a:extLst>
              <a:ext uri="{FF2B5EF4-FFF2-40B4-BE49-F238E27FC236}">
                <a16:creationId xmlns:a16="http://schemas.microsoft.com/office/drawing/2014/main" id="{8D1B974F-8AF2-451B-A0B2-1FCACFF576C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Logo, company name&#10;&#10;Description automatically generated">
            <a:extLst>
              <a:ext uri="{FF2B5EF4-FFF2-40B4-BE49-F238E27FC236}">
                <a16:creationId xmlns:a16="http://schemas.microsoft.com/office/drawing/2014/main" id="{8FDE1424-596A-460E-AD6B-2F5871D9212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1" name="Picture 110" descr="A picture containing text, clipart&#10;&#10;Description automatically generated">
            <a:extLst>
              <a:ext uri="{FF2B5EF4-FFF2-40B4-BE49-F238E27FC236}">
                <a16:creationId xmlns:a16="http://schemas.microsoft.com/office/drawing/2014/main" id="{1BB59756-E9C7-4305-BE7D-9933C48484C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2" name="Picture 111" descr="Logo, company name&#10;&#10;Description automatically generated">
            <a:extLst>
              <a:ext uri="{FF2B5EF4-FFF2-40B4-BE49-F238E27FC236}">
                <a16:creationId xmlns:a16="http://schemas.microsoft.com/office/drawing/2014/main" id="{407D90BF-3E20-4F45-A13D-BACB9435341A}"/>
              </a:ext>
            </a:extLst>
          </p:cNvPr>
          <p:cNvPicPr>
            <a:picLocks noChangeAspect="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3" name="Rectangle 112">
            <a:extLst>
              <a:ext uri="{FF2B5EF4-FFF2-40B4-BE49-F238E27FC236}">
                <a16:creationId xmlns:a16="http://schemas.microsoft.com/office/drawing/2014/main" id="{3F1099EF-1A2E-4FD7-82CA-1E260C91E4CA}"/>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2A23C55B-16F3-4CC6-B7A6-AFD34526EDC2}"/>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42131A58-923F-4A8B-ACE7-B60B682766BB}"/>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6" name="Rectangle 115">
            <a:extLst>
              <a:ext uri="{FF2B5EF4-FFF2-40B4-BE49-F238E27FC236}">
                <a16:creationId xmlns:a16="http://schemas.microsoft.com/office/drawing/2014/main" id="{EF1836FF-BA6C-4CA2-AA65-BF56C90B864B}"/>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69A17A29-1618-4EAA-A275-A864E6D55509}"/>
              </a:ext>
            </a:extLst>
          </p:cNvPr>
          <p:cNvSpPr>
            <a:spLocks noGrp="1"/>
          </p:cNvSpPr>
          <p:nvPr>
            <p:ph type="body" sz="quarter" idx="20"/>
          </p:nvPr>
        </p:nvSpPr>
        <p:spPr/>
        <p:txBody>
          <a:bodyPr/>
          <a:lstStyle/>
          <a:p>
            <a:endParaRPr lang="nl-NL"/>
          </a:p>
        </p:txBody>
      </p:sp>
      <p:sp>
        <p:nvSpPr>
          <p:cNvPr id="60" name="Text Placeholder 15">
            <a:extLst>
              <a:ext uri="{FF2B5EF4-FFF2-40B4-BE49-F238E27FC236}">
                <a16:creationId xmlns:a16="http://schemas.microsoft.com/office/drawing/2014/main" id="{C3DFBCAB-3CDD-4795-AB8D-335FAE8D616C}"/>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118" name="Rectangle: Rounded Corners 117">
            <a:extLst>
              <a:ext uri="{FF2B5EF4-FFF2-40B4-BE49-F238E27FC236}">
                <a16:creationId xmlns:a16="http://schemas.microsoft.com/office/drawing/2014/main" id="{EEB2835C-42CD-4F2B-B4D6-3CE2111CD384}"/>
              </a:ext>
            </a:extLst>
          </p:cNvPr>
          <p:cNvSpPr/>
          <p:nvPr/>
        </p:nvSpPr>
        <p:spPr>
          <a:xfrm>
            <a:off x="2174875" y="2232198"/>
            <a:ext cx="2517775" cy="1699426"/>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841818"/>
                </a:solidFill>
                <a:effectLst/>
                <a:uLnTx/>
                <a:uFillTx/>
                <a:latin typeface="Corbel" panose="020B0503020204020204" pitchFamily="34" charset="0"/>
                <a:ea typeface="+mn-ea"/>
                <a:cs typeface="+mn-cs"/>
              </a:rPr>
              <a:t>Landelijke aandeel</a:t>
            </a:r>
          </a:p>
          <a:p>
            <a:pPr marL="0" indent="0" algn="ctr">
              <a:buClr>
                <a:schemeClr val="tx2"/>
              </a:buClr>
              <a:buNone/>
            </a:pPr>
            <a:r>
              <a:rPr lang="nl-NL" sz="3600" b="1" dirty="0">
                <a:solidFill>
                  <a:srgbClr val="841818"/>
                </a:solidFill>
              </a:rPr>
              <a:t>5%</a:t>
            </a:r>
            <a:endParaRPr kumimoji="0" lang="nl-NL" sz="1050" b="1" i="0" u="none" strike="noStrike" kern="1200" cap="none" spc="0" normalizeH="0" baseline="0" noProof="0" dirty="0">
              <a:ln>
                <a:noFill/>
              </a:ln>
              <a:solidFill>
                <a:srgbClr val="841818"/>
              </a:solidFill>
              <a:effectLst/>
              <a:uLnTx/>
              <a:uFillTx/>
              <a:latin typeface="Corbel" panose="020B0503020204020204" pitchFamily="34" charset="0"/>
              <a:ea typeface="+mn-ea"/>
              <a:cs typeface="+mn-cs"/>
            </a:endParaRPr>
          </a:p>
        </p:txBody>
      </p:sp>
      <p:sp>
        <p:nvSpPr>
          <p:cNvPr id="119" name="Rectangle: Rounded Corners 118">
            <a:extLst>
              <a:ext uri="{FF2B5EF4-FFF2-40B4-BE49-F238E27FC236}">
                <a16:creationId xmlns:a16="http://schemas.microsoft.com/office/drawing/2014/main" id="{C41245F8-C720-4143-AE36-442DB008226A}"/>
              </a:ext>
            </a:extLst>
          </p:cNvPr>
          <p:cNvSpPr/>
          <p:nvPr/>
        </p:nvSpPr>
        <p:spPr>
          <a:xfrm>
            <a:off x="2174875" y="4030499"/>
            <a:ext cx="2517775" cy="1749065"/>
          </a:xfrm>
          <a:prstGeom prst="roundRect">
            <a:avLst>
              <a:gd name="adj" fmla="val 7128"/>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dirty="0">
                <a:ln>
                  <a:noFill/>
                </a:ln>
                <a:solidFill>
                  <a:srgbClr val="841818"/>
                </a:solidFill>
                <a:effectLst/>
                <a:uLnTx/>
                <a:uFillTx/>
                <a:latin typeface="Corbel" panose="020B0503020204020204" pitchFamily="34" charset="0"/>
                <a:ea typeface="+mn-ea"/>
                <a:cs typeface="+mn-cs"/>
              </a:rPr>
              <a:t>Ontwikkeling landelijk </a:t>
            </a:r>
          </a:p>
          <a:p>
            <a:pPr marL="0" indent="0" algn="ctr">
              <a:buClr>
                <a:schemeClr val="tx2"/>
              </a:buClr>
              <a:buNone/>
            </a:pPr>
            <a:r>
              <a:rPr lang="nl-NL" sz="3600" b="1" dirty="0">
                <a:solidFill>
                  <a:srgbClr val="841818"/>
                </a:solidFill>
              </a:rPr>
              <a:t>+3%</a:t>
            </a:r>
            <a:endParaRPr kumimoji="0" lang="nl-NL" sz="1050" b="1" i="0" u="none" strike="noStrike" kern="1200" cap="none" spc="0" normalizeH="0" baseline="0" noProof="0" dirty="0">
              <a:ln>
                <a:noFill/>
              </a:ln>
              <a:solidFill>
                <a:srgbClr val="841818"/>
              </a:solidFill>
              <a:effectLst/>
              <a:uLnTx/>
              <a:uFillTx/>
              <a:latin typeface="Corbel" panose="020B0503020204020204" pitchFamily="34" charset="0"/>
              <a:ea typeface="+mn-ea"/>
              <a:cs typeface="+mn-cs"/>
            </a:endParaRPr>
          </a:p>
        </p:txBody>
      </p:sp>
      <p:sp>
        <p:nvSpPr>
          <p:cNvPr id="120" name="Rectangle: Rounded Corners 119">
            <a:extLst>
              <a:ext uri="{FF2B5EF4-FFF2-40B4-BE49-F238E27FC236}">
                <a16:creationId xmlns:a16="http://schemas.microsoft.com/office/drawing/2014/main" id="{07B61932-0C12-4BDB-8C15-2A4A5C132E5B}"/>
              </a:ext>
            </a:extLst>
          </p:cNvPr>
          <p:cNvSpPr/>
          <p:nvPr/>
        </p:nvSpPr>
        <p:spPr>
          <a:xfrm>
            <a:off x="8970496" y="1597462"/>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841818"/>
                </a:solidFill>
                <a:effectLst/>
                <a:uLnTx/>
                <a:uFillTx/>
                <a:latin typeface="Corbel" panose="020B0503020204020204" pitchFamily="34" charset="0"/>
                <a:ea typeface="+mn-ea"/>
                <a:cs typeface="+mn-cs"/>
              </a:rPr>
              <a:t>Opvallende stijgers</a:t>
            </a:r>
          </a:p>
          <a:p>
            <a:pPr marL="0" indent="0" algn="ctr">
              <a:buClr>
                <a:schemeClr val="tx2"/>
              </a:buClr>
              <a:buNone/>
            </a:pPr>
            <a:endParaRPr kumimoji="0" lang="nl-NL" sz="1200" b="1" i="0" u="none" strike="noStrike" kern="1200" cap="none" spc="0" normalizeH="0" baseline="0" noProof="0" dirty="0">
              <a:ln>
                <a:noFill/>
              </a:ln>
              <a:solidFill>
                <a:srgbClr val="841818"/>
              </a:solidFill>
              <a:effectLst/>
              <a:uLnTx/>
              <a:uFillTx/>
              <a:latin typeface="Corbel" panose="020B0503020204020204" pitchFamily="34" charset="0"/>
              <a:ea typeface="+mn-ea"/>
              <a:cs typeface="+mn-cs"/>
            </a:endParaRPr>
          </a:p>
          <a:p>
            <a:pPr marL="0" indent="0" algn="ctr">
              <a:buClr>
                <a:schemeClr val="tx2"/>
              </a:buClr>
              <a:buNone/>
            </a:pPr>
            <a:endParaRPr lang="nl-NL" sz="1200" b="1" dirty="0">
              <a:solidFill>
                <a:srgbClr val="841818"/>
              </a:solidFill>
            </a:endParaRPr>
          </a:p>
          <a:p>
            <a:pPr marL="0" indent="0" algn="ctr">
              <a:buClr>
                <a:schemeClr val="tx2"/>
              </a:buClr>
              <a:buNone/>
            </a:pPr>
            <a:endParaRPr kumimoji="0" lang="nl-NL" sz="1200" b="1" i="0" u="none" strike="noStrike" kern="1200" cap="none" spc="0" normalizeH="0" baseline="0" noProof="0" dirty="0">
              <a:ln>
                <a:noFill/>
              </a:ln>
              <a:solidFill>
                <a:srgbClr val="841818"/>
              </a:solidFill>
              <a:effectLst/>
              <a:uLnTx/>
              <a:uFillTx/>
              <a:latin typeface="Corbel" panose="020B0503020204020204" pitchFamily="34" charset="0"/>
              <a:ea typeface="+mn-ea"/>
              <a:cs typeface="+mn-cs"/>
            </a:endParaRPr>
          </a:p>
        </p:txBody>
      </p:sp>
      <p:sp>
        <p:nvSpPr>
          <p:cNvPr id="121" name="Rectangle: Rounded Corners 120">
            <a:extLst>
              <a:ext uri="{FF2B5EF4-FFF2-40B4-BE49-F238E27FC236}">
                <a16:creationId xmlns:a16="http://schemas.microsoft.com/office/drawing/2014/main" id="{4E77DC13-4A72-41AD-B4E6-E1638BF8A95C}"/>
              </a:ext>
            </a:extLst>
          </p:cNvPr>
          <p:cNvSpPr/>
          <p:nvPr/>
        </p:nvSpPr>
        <p:spPr>
          <a:xfrm>
            <a:off x="8970496" y="4002941"/>
            <a:ext cx="2407382" cy="2340000"/>
          </a:xfrm>
          <a:prstGeom prst="roundRect">
            <a:avLst>
              <a:gd name="adj" fmla="val 322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Clr>
                <a:schemeClr val="tx2"/>
              </a:buClr>
              <a:buNone/>
            </a:pPr>
            <a:r>
              <a:rPr kumimoji="0" lang="nl-NL" sz="1200" b="1" i="0" u="none" strike="noStrike" kern="1200" cap="none" spc="0" normalizeH="0" baseline="0" noProof="0" dirty="0">
                <a:ln>
                  <a:noFill/>
                </a:ln>
                <a:solidFill>
                  <a:srgbClr val="841818"/>
                </a:solidFill>
                <a:effectLst/>
                <a:uLnTx/>
                <a:uFillTx/>
                <a:latin typeface="Corbel" panose="020B0503020204020204" pitchFamily="34" charset="0"/>
                <a:ea typeface="+mn-ea"/>
                <a:cs typeface="+mn-cs"/>
              </a:rPr>
              <a:t>Opvallende dalers</a:t>
            </a:r>
          </a:p>
          <a:p>
            <a:pPr marL="0" indent="0" algn="ctr">
              <a:buClr>
                <a:schemeClr val="tx2"/>
              </a:buClr>
              <a:buNone/>
            </a:pPr>
            <a:endParaRPr kumimoji="0" lang="nl-NL" sz="1200" b="1" i="0" u="none" strike="noStrike" kern="1200" cap="none" spc="0" normalizeH="0" baseline="0" noProof="0" dirty="0">
              <a:ln>
                <a:noFill/>
              </a:ln>
              <a:solidFill>
                <a:srgbClr val="841818"/>
              </a:solidFill>
              <a:effectLst/>
              <a:uLnTx/>
              <a:uFillTx/>
              <a:latin typeface="Corbel" panose="020B0503020204020204" pitchFamily="34" charset="0"/>
              <a:ea typeface="+mn-ea"/>
              <a:cs typeface="+mn-cs"/>
            </a:endParaRPr>
          </a:p>
        </p:txBody>
      </p:sp>
      <p:graphicFrame>
        <p:nvGraphicFramePr>
          <p:cNvPr id="122" name="Table 5">
            <a:extLst>
              <a:ext uri="{FF2B5EF4-FFF2-40B4-BE49-F238E27FC236}">
                <a16:creationId xmlns:a16="http://schemas.microsoft.com/office/drawing/2014/main" id="{B5A687ED-0110-460B-BC73-6C1BCC447E37}"/>
              </a:ext>
            </a:extLst>
          </p:cNvPr>
          <p:cNvGraphicFramePr>
            <a:graphicFrameLocks noGrp="1"/>
          </p:cNvGraphicFramePr>
          <p:nvPr>
            <p:extLst>
              <p:ext uri="{D42A27DB-BD31-4B8C-83A1-F6EECF244321}">
                <p14:modId xmlns:p14="http://schemas.microsoft.com/office/powerpoint/2010/main" val="84145903"/>
              </p:ext>
            </p:extLst>
          </p:nvPr>
        </p:nvGraphicFramePr>
        <p:xfrm>
          <a:off x="9267202" y="2020077"/>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en-GB" sz="1100" b="0" i="0" u="none" strike="noStrike" dirty="0" err="1">
                          <a:solidFill>
                            <a:srgbClr val="841818"/>
                          </a:solidFill>
                          <a:effectLst/>
                          <a:latin typeface="Calibri" panose="020F0502020204030204" pitchFamily="34" charset="0"/>
                        </a:rPr>
                        <a:t>Brunssum</a:t>
                      </a:r>
                      <a:endParaRPr lang="en-GB" sz="1100" b="0" i="0" u="none" strike="noStrike" dirty="0">
                        <a:solidFill>
                          <a:srgbClr val="841818"/>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841818"/>
                          </a:solidFill>
                          <a:effectLst/>
                          <a:latin typeface="Calibri" panose="020F0502020204030204" pitchFamily="34" charset="0"/>
                        </a:rPr>
                        <a:t>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r>
                        <a:rPr lang="en-GB" sz="1100" b="0" i="0" u="none" strike="noStrike">
                          <a:solidFill>
                            <a:srgbClr val="841818"/>
                          </a:solidFill>
                          <a:effectLst/>
                          <a:latin typeface="Calibri" panose="020F0502020204030204" pitchFamily="34" charset="0"/>
                        </a:rPr>
                        <a:t>Kerkrade</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841818"/>
                          </a:solidFill>
                          <a:effectLst/>
                          <a:latin typeface="Calibri" panose="020F0502020204030204" pitchFamily="34" charset="0"/>
                        </a:rPr>
                        <a:t>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r>
                        <a:rPr lang="en-GB" sz="1100" b="0" i="0" u="none" strike="noStrike">
                          <a:solidFill>
                            <a:srgbClr val="841818"/>
                          </a:solidFill>
                          <a:effectLst/>
                          <a:latin typeface="Calibri" panose="020F0502020204030204" pitchFamily="34" charset="0"/>
                        </a:rPr>
                        <a:t>Urk</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841818"/>
                          </a:solidFill>
                          <a:effectLst/>
                          <a:latin typeface="Calibri" panose="020F0502020204030204" pitchFamily="34" charset="0"/>
                        </a:rPr>
                        <a:t>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r>
                        <a:rPr lang="en-GB" sz="1100" b="0" i="0" u="none" strike="noStrike">
                          <a:solidFill>
                            <a:srgbClr val="841818"/>
                          </a:solidFill>
                          <a:effectLst/>
                          <a:latin typeface="Calibri" panose="020F0502020204030204" pitchFamily="34" charset="0"/>
                        </a:rPr>
                        <a:t>Heerlen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841818"/>
                          </a:solidFill>
                          <a:effectLst/>
                          <a:latin typeface="Calibri" panose="020F0502020204030204" pitchFamily="34" charset="0"/>
                        </a:rPr>
                        <a:t>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r>
                        <a:rPr lang="en-GB" sz="1100" b="0" i="0" u="none" strike="noStrike">
                          <a:solidFill>
                            <a:srgbClr val="841818"/>
                          </a:solidFill>
                          <a:effectLst/>
                          <a:latin typeface="Calibri" panose="020F0502020204030204" pitchFamily="34" charset="0"/>
                        </a:rPr>
                        <a:t>Sittard-Geleen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a:solidFill>
                            <a:srgbClr val="841818"/>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r>
                        <a:rPr lang="en-GB" sz="1100" b="0" i="0" u="none" strike="noStrike">
                          <a:solidFill>
                            <a:srgbClr val="841818"/>
                          </a:solidFill>
                          <a:effectLst/>
                          <a:latin typeface="Calibri" panose="020F0502020204030204" pitchFamily="34" charset="0"/>
                        </a:rPr>
                        <a:t>Súdwest-Fryslân</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100" b="0" i="0" u="none" strike="noStrike" dirty="0">
                          <a:solidFill>
                            <a:srgbClr val="841818"/>
                          </a:solidFill>
                          <a:effectLst/>
                          <a:latin typeface="Calibri" panose="020F0502020204030204" pitchFamily="34" charset="0"/>
                        </a:rPr>
                        <a:t>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aphicFrame>
        <p:nvGraphicFramePr>
          <p:cNvPr id="123" name="Table 5">
            <a:extLst>
              <a:ext uri="{FF2B5EF4-FFF2-40B4-BE49-F238E27FC236}">
                <a16:creationId xmlns:a16="http://schemas.microsoft.com/office/drawing/2014/main" id="{109F2D36-B98F-444C-A390-16970600CF41}"/>
              </a:ext>
            </a:extLst>
          </p:cNvPr>
          <p:cNvGraphicFramePr>
            <a:graphicFrameLocks noGrp="1"/>
          </p:cNvGraphicFramePr>
          <p:nvPr>
            <p:extLst>
              <p:ext uri="{D42A27DB-BD31-4B8C-83A1-F6EECF244321}">
                <p14:modId xmlns:p14="http://schemas.microsoft.com/office/powerpoint/2010/main" val="373571526"/>
              </p:ext>
            </p:extLst>
          </p:nvPr>
        </p:nvGraphicFramePr>
        <p:xfrm>
          <a:off x="9267202" y="4463018"/>
          <a:ext cx="1813970" cy="1749250"/>
        </p:xfrm>
        <a:graphic>
          <a:graphicData uri="http://schemas.openxmlformats.org/drawingml/2006/table">
            <a:tbl>
              <a:tblPr firstRow="1" bandRow="1">
                <a:tableStyleId>{5C22544A-7EE6-4342-B048-85BDC9FD1C3A}</a:tableStyleId>
              </a:tblPr>
              <a:tblGrid>
                <a:gridCol w="1379629">
                  <a:extLst>
                    <a:ext uri="{9D8B030D-6E8A-4147-A177-3AD203B41FA5}">
                      <a16:colId xmlns:a16="http://schemas.microsoft.com/office/drawing/2014/main" val="2549843878"/>
                    </a:ext>
                  </a:extLst>
                </a:gridCol>
                <a:gridCol w="434341">
                  <a:extLst>
                    <a:ext uri="{9D8B030D-6E8A-4147-A177-3AD203B41FA5}">
                      <a16:colId xmlns:a16="http://schemas.microsoft.com/office/drawing/2014/main" val="2119072186"/>
                    </a:ext>
                  </a:extLst>
                </a:gridCol>
              </a:tblGrid>
              <a:tr h="283226">
                <a:tc>
                  <a:txBody>
                    <a:bodyPr/>
                    <a:lstStyle/>
                    <a:p>
                      <a:pPr algn="l" fontAlgn="b"/>
                      <a:r>
                        <a:rPr lang="nl-NL" sz="1100" b="0" i="1" u="none" strike="noStrike" dirty="0">
                          <a:solidFill>
                            <a:srgbClr val="841818"/>
                          </a:solidFill>
                          <a:effectLst/>
                          <a:latin typeface="+mj-lt"/>
                        </a:rPr>
                        <a:t>Geen dalers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841818"/>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804458"/>
                  </a:ext>
                </a:extLst>
              </a:tr>
              <a:tr h="283226">
                <a:tc>
                  <a:txBody>
                    <a:bodyPr/>
                    <a:lstStyle/>
                    <a:p>
                      <a:pPr algn="l" fontAlgn="b"/>
                      <a:endParaRPr lang="nl-NL" sz="1100" b="0" i="0" u="none" strike="noStrike" dirty="0">
                        <a:solidFill>
                          <a:srgbClr val="841818"/>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841818"/>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040455"/>
                  </a:ext>
                </a:extLst>
              </a:tr>
              <a:tr h="333120">
                <a:tc>
                  <a:txBody>
                    <a:bodyPr/>
                    <a:lstStyle/>
                    <a:p>
                      <a:pPr algn="l" fontAlgn="b"/>
                      <a:endParaRPr lang="nl-NL" sz="1100" b="0" i="0" u="none" strike="noStrike" dirty="0">
                        <a:solidFill>
                          <a:srgbClr val="841818"/>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841818"/>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27679"/>
                  </a:ext>
                </a:extLst>
              </a:tr>
              <a:tr h="283226">
                <a:tc>
                  <a:txBody>
                    <a:bodyPr/>
                    <a:lstStyle/>
                    <a:p>
                      <a:pPr algn="l" fontAlgn="b"/>
                      <a:endParaRPr lang="nl-NL" sz="1100" b="0" i="0" u="none" strike="noStrike" dirty="0">
                        <a:solidFill>
                          <a:srgbClr val="841818"/>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841818"/>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2957196"/>
                  </a:ext>
                </a:extLst>
              </a:tr>
              <a:tr h="283226">
                <a:tc>
                  <a:txBody>
                    <a:bodyPr/>
                    <a:lstStyle/>
                    <a:p>
                      <a:pPr algn="l" fontAlgn="b"/>
                      <a:endParaRPr lang="nl-NL" sz="1100" b="0" i="0" u="none" strike="noStrike" dirty="0">
                        <a:solidFill>
                          <a:srgbClr val="841818"/>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841818"/>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9782"/>
                  </a:ext>
                </a:extLst>
              </a:tr>
              <a:tr h="283226">
                <a:tc>
                  <a:txBody>
                    <a:bodyPr/>
                    <a:lstStyle/>
                    <a:p>
                      <a:pPr algn="l" fontAlgn="b"/>
                      <a:endParaRPr lang="nl-NL" sz="1100" b="0" i="0" u="none" strike="noStrike" dirty="0">
                        <a:solidFill>
                          <a:srgbClr val="841818"/>
                        </a:solidFill>
                        <a:effectLst/>
                        <a:latin typeface="+mj-lt"/>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nl-NL" sz="1100" b="0" i="0" u="none" strike="noStrike" kern="1200" dirty="0">
                        <a:solidFill>
                          <a:srgbClr val="841818"/>
                        </a:solidFill>
                        <a:effectLst/>
                        <a:latin typeface="+mj-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384228"/>
                  </a:ext>
                </a:extLst>
              </a:tr>
            </a:tbl>
          </a:graphicData>
        </a:graphic>
      </p:graphicFrame>
      <p:grpSp>
        <p:nvGrpSpPr>
          <p:cNvPr id="124" name="Group 123">
            <a:extLst>
              <a:ext uri="{FF2B5EF4-FFF2-40B4-BE49-F238E27FC236}">
                <a16:creationId xmlns:a16="http://schemas.microsoft.com/office/drawing/2014/main" id="{257580B3-DDB0-4481-95CB-3770C5A0E5B4}"/>
              </a:ext>
            </a:extLst>
          </p:cNvPr>
          <p:cNvGrpSpPr/>
          <p:nvPr/>
        </p:nvGrpSpPr>
        <p:grpSpPr>
          <a:xfrm>
            <a:off x="5000625" y="908125"/>
            <a:ext cx="3524249" cy="1342886"/>
            <a:chOff x="-3136707" y="3890533"/>
            <a:chExt cx="3349085" cy="1260000"/>
          </a:xfrm>
          <a:solidFill>
            <a:schemeClr val="bg1"/>
          </a:solidFill>
        </p:grpSpPr>
        <p:sp>
          <p:nvSpPr>
            <p:cNvPr id="125" name="Rectangle: Rounded Corners 124">
              <a:extLst>
                <a:ext uri="{FF2B5EF4-FFF2-40B4-BE49-F238E27FC236}">
                  <a16:creationId xmlns:a16="http://schemas.microsoft.com/office/drawing/2014/main" id="{02BD9607-44D9-47DD-BE36-EB8E7D571EA9}"/>
                </a:ext>
              </a:extLst>
            </p:cNvPr>
            <p:cNvSpPr/>
            <p:nvPr/>
          </p:nvSpPr>
          <p:spPr>
            <a:xfrm>
              <a:off x="-3136707" y="3890533"/>
              <a:ext cx="217488"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Grote steden</a:t>
              </a:r>
              <a:endParaRPr kumimoji="0" lang="nl-NL" sz="80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26" name="Rectangle: Rounded Corners 125">
              <a:extLst>
                <a:ext uri="{FF2B5EF4-FFF2-40B4-BE49-F238E27FC236}">
                  <a16:creationId xmlns:a16="http://schemas.microsoft.com/office/drawing/2014/main" id="{8735437F-F969-4016-8517-CDF41F4AF4B5}"/>
                </a:ext>
              </a:extLst>
            </p:cNvPr>
            <p:cNvSpPr/>
            <p:nvPr/>
          </p:nvSpPr>
          <p:spPr>
            <a:xfrm>
              <a:off x="-2687848"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Studentensteden</a:t>
              </a:r>
            </a:p>
          </p:txBody>
        </p:sp>
        <p:sp>
          <p:nvSpPr>
            <p:cNvPr id="127" name="Rectangle: Rounded Corners 126">
              <a:extLst>
                <a:ext uri="{FF2B5EF4-FFF2-40B4-BE49-F238E27FC236}">
                  <a16:creationId xmlns:a16="http://schemas.microsoft.com/office/drawing/2014/main" id="{28606C20-0911-4005-A2AC-FCFB593ECE29}"/>
                </a:ext>
              </a:extLst>
            </p:cNvPr>
            <p:cNvSpPr/>
            <p:nvPr/>
          </p:nvSpPr>
          <p:spPr>
            <a:xfrm>
              <a:off x="-224047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steden</a:t>
              </a:r>
            </a:p>
          </p:txBody>
        </p:sp>
        <p:sp>
          <p:nvSpPr>
            <p:cNvPr id="128" name="Rectangle: Rounded Corners 127">
              <a:extLst>
                <a:ext uri="{FF2B5EF4-FFF2-40B4-BE49-F238E27FC236}">
                  <a16:creationId xmlns:a16="http://schemas.microsoft.com/office/drawing/2014/main" id="{B872A63F-7DC0-4D4A-8D8E-CB613260E2A6}"/>
                </a:ext>
              </a:extLst>
            </p:cNvPr>
            <p:cNvSpPr/>
            <p:nvPr/>
          </p:nvSpPr>
          <p:spPr>
            <a:xfrm>
              <a:off x="-1793107"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Middelgrote provinciesteden</a:t>
              </a:r>
            </a:p>
          </p:txBody>
        </p:sp>
        <p:sp>
          <p:nvSpPr>
            <p:cNvPr id="129" name="Rectangle: Rounded Corners 128">
              <a:extLst>
                <a:ext uri="{FF2B5EF4-FFF2-40B4-BE49-F238E27FC236}">
                  <a16:creationId xmlns:a16="http://schemas.microsoft.com/office/drawing/2014/main" id="{609F95E2-6636-44EC-873A-ADCF8CA5C4D9}"/>
                </a:ext>
              </a:extLst>
            </p:cNvPr>
            <p:cNvSpPr/>
            <p:nvPr/>
          </p:nvSpPr>
          <p:spPr>
            <a:xfrm>
              <a:off x="-134573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plattelandsted.</a:t>
              </a:r>
            </a:p>
          </p:txBody>
        </p:sp>
        <p:sp>
          <p:nvSpPr>
            <p:cNvPr id="130" name="Rectangle: Rounded Corners 129">
              <a:extLst>
                <a:ext uri="{FF2B5EF4-FFF2-40B4-BE49-F238E27FC236}">
                  <a16:creationId xmlns:a16="http://schemas.microsoft.com/office/drawing/2014/main" id="{626A8049-6192-4C21-BF8B-24ED52E43CE4}"/>
                </a:ext>
              </a:extLst>
            </p:cNvPr>
            <p:cNvSpPr/>
            <p:nvPr/>
          </p:nvSpPr>
          <p:spPr>
            <a:xfrm>
              <a:off x="-898366"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Rijke gemeente</a:t>
              </a:r>
            </a:p>
          </p:txBody>
        </p:sp>
        <p:sp>
          <p:nvSpPr>
            <p:cNvPr id="131" name="Rectangle: Rounded Corners 130">
              <a:extLst>
                <a:ext uri="{FF2B5EF4-FFF2-40B4-BE49-F238E27FC236}">
                  <a16:creationId xmlns:a16="http://schemas.microsoft.com/office/drawing/2014/main" id="{FCC3E153-F852-45AE-827E-8295E00A3BCC}"/>
                </a:ext>
              </a:extLst>
            </p:cNvPr>
            <p:cNvSpPr/>
            <p:nvPr/>
          </p:nvSpPr>
          <p:spPr>
            <a:xfrm>
              <a:off x="-3622"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Krimpende plattelandgemeenten</a:t>
              </a:r>
            </a:p>
          </p:txBody>
        </p:sp>
        <p:sp>
          <p:nvSpPr>
            <p:cNvPr id="132" name="Rectangle: Rounded Corners 131">
              <a:extLst>
                <a:ext uri="{FF2B5EF4-FFF2-40B4-BE49-F238E27FC236}">
                  <a16:creationId xmlns:a16="http://schemas.microsoft.com/office/drawing/2014/main" id="{AB7C7441-BE24-49FA-A39B-6A4689D6EE39}"/>
                </a:ext>
              </a:extLst>
            </p:cNvPr>
            <p:cNvSpPr/>
            <p:nvPr/>
          </p:nvSpPr>
          <p:spPr>
            <a:xfrm>
              <a:off x="-450995" y="3890533"/>
              <a:ext cx="216000" cy="1260000"/>
            </a:xfrm>
            <a:prstGeom prst="roundRect">
              <a:avLst>
                <a:gd name="adj" fmla="val 7128"/>
              </a:avLst>
            </a:prstGeom>
            <a:grp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dirty="0">
                  <a:solidFill>
                    <a:schemeClr val="tx1"/>
                  </a:solidFill>
                </a:rPr>
                <a:t>Plattelandgemeenten</a:t>
              </a:r>
            </a:p>
          </p:txBody>
        </p:sp>
      </p:grpSp>
    </p:spTree>
    <p:extLst>
      <p:ext uri="{BB962C8B-B14F-4D97-AF65-F5344CB8AC3E}">
        <p14:creationId xmlns:p14="http://schemas.microsoft.com/office/powerpoint/2010/main" val="3517004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9" name="Picture 38" descr="A picture containing text, sky, outdoor, sign&#10;&#10;Description automatically generated">
            <a:extLst>
              <a:ext uri="{FF2B5EF4-FFF2-40B4-BE49-F238E27FC236}">
                <a16:creationId xmlns:a16="http://schemas.microsoft.com/office/drawing/2014/main" id="{F0BF83F0-BE02-4FFB-9600-67DC4BEE9303}"/>
              </a:ext>
            </a:extLst>
          </p:cNvPr>
          <p:cNvPicPr>
            <a:picLocks noChangeAspect="1"/>
          </p:cNvPicPr>
          <p:nvPr/>
        </p:nvPicPr>
        <p:blipFill rotWithShape="1">
          <a:blip r:embed="rId6" cstate="screen">
            <a:alphaModFix amt="2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b="17957"/>
          <a:stretch/>
        </p:blipFill>
        <p:spPr>
          <a:xfrm>
            <a:off x="-29883" y="-40754"/>
            <a:ext cx="12363353" cy="7607393"/>
          </a:xfrm>
          <a:prstGeom prst="rect">
            <a:avLst/>
          </a:prstGeom>
          <a:noFill/>
        </p:spPr>
      </p:pic>
      <p:sp>
        <p:nvSpPr>
          <p:cNvPr id="14" name="Rectangle 13">
            <a:extLst>
              <a:ext uri="{FF2B5EF4-FFF2-40B4-BE49-F238E27FC236}">
                <a16:creationId xmlns:a16="http://schemas.microsoft.com/office/drawing/2014/main" id="{A20A642C-9A68-456A-B2DB-3A4232AE5122}"/>
              </a:ext>
            </a:extLst>
          </p:cNvPr>
          <p:cNvSpPr/>
          <p:nvPr/>
        </p:nvSpPr>
        <p:spPr>
          <a:xfrm>
            <a:off x="-29883" y="0"/>
            <a:ext cx="12221883" cy="6858000"/>
          </a:xfrm>
          <a:prstGeom prst="rect">
            <a:avLst/>
          </a:prstGeom>
          <a:solidFill>
            <a:srgbClr val="EC6224">
              <a:alpha val="40000"/>
            </a:srgb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757F0DA8-E883-4516-A8DF-4B8360F58FDF}"/>
              </a:ext>
            </a:extLst>
          </p:cNvPr>
          <p:cNvSpPr>
            <a:spLocks noGrp="1"/>
          </p:cNvSpPr>
          <p:nvPr>
            <p:ph type="title"/>
          </p:nvPr>
        </p:nvSpPr>
        <p:spPr/>
        <p:txBody>
          <a:bodyPr vert="horz"/>
          <a:lstStyle/>
          <a:p>
            <a:r>
              <a:rPr lang="nl-NL" dirty="0">
                <a:solidFill>
                  <a:srgbClr val="FFFFFF"/>
                </a:solidFill>
              </a:rPr>
              <a:t>Inhoud</a:t>
            </a:r>
          </a:p>
        </p:txBody>
      </p:sp>
      <p:sp>
        <p:nvSpPr>
          <p:cNvPr id="15" name="Rectangle 14">
            <a:extLst>
              <a:ext uri="{FF2B5EF4-FFF2-40B4-BE49-F238E27FC236}">
                <a16:creationId xmlns:a16="http://schemas.microsoft.com/office/drawing/2014/main" id="{AD31D51D-6459-4B2D-9EFC-666C29F57B20}"/>
              </a:ext>
            </a:extLst>
          </p:cNvPr>
          <p:cNvSpPr/>
          <p:nvPr/>
        </p:nvSpPr>
        <p:spPr>
          <a:xfrm>
            <a:off x="6196354" y="1870387"/>
            <a:ext cx="5135261" cy="900000"/>
          </a:xfrm>
          <a:prstGeom prst="rect">
            <a:avLst/>
          </a:prstGeom>
          <a:solidFill>
            <a:srgbClr val="EC6224">
              <a:alpha val="60000"/>
            </a:srgb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lang="en-US" b="1" dirty="0">
                <a:solidFill>
                  <a:schemeClr val="bg1"/>
                </a:solidFill>
              </a:rPr>
              <a:t>VERKIEZINGSUITSLAG PER GEMEENTETYPE</a:t>
            </a:r>
            <a:endParaRPr lang="nl-NL" b="1" dirty="0">
              <a:solidFill>
                <a:schemeClr val="bg1"/>
              </a:solidFill>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196354" y="3074335"/>
            <a:ext cx="5135261" cy="900000"/>
          </a:xfrm>
          <a:prstGeom prst="rect">
            <a:avLst/>
          </a:prstGeom>
          <a:solidFill>
            <a:srgbClr val="EC6224">
              <a:alpha val="60000"/>
            </a:srgb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lang="en-GB" b="1">
                <a:solidFill>
                  <a:schemeClr val="bg1"/>
                </a:solidFill>
              </a:rPr>
              <a:t>VERKIEZINGSUITSLAG PER PARTIJ</a:t>
            </a:r>
            <a:endParaRPr lang="nl-NL" b="1" dirty="0">
              <a:solidFill>
                <a:schemeClr val="bg1"/>
              </a:solidFill>
            </a:endParaRPr>
          </a:p>
        </p:txBody>
      </p:sp>
      <p:sp>
        <p:nvSpPr>
          <p:cNvPr id="23" name="TextBox 22">
            <a:extLst>
              <a:ext uri="{FF2B5EF4-FFF2-40B4-BE49-F238E27FC236}">
                <a16:creationId xmlns:a16="http://schemas.microsoft.com/office/drawing/2014/main" id="{56A62FFC-E981-42F4-9D69-AD7BC23F9ADD}"/>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BE48BC69-E295-4349-9FAB-F566D2CF7830}"/>
              </a:ext>
            </a:extLst>
          </p:cNvPr>
          <p:cNvGrpSpPr/>
          <p:nvPr/>
        </p:nvGrpSpPr>
        <p:grpSpPr>
          <a:xfrm>
            <a:off x="66790" y="6692947"/>
            <a:ext cx="544183" cy="124497"/>
            <a:chOff x="2836862" y="3068799"/>
            <a:chExt cx="3837128" cy="877845"/>
          </a:xfrm>
          <a:solidFill>
            <a:schemeClr val="bg1"/>
          </a:solidFill>
        </p:grpSpPr>
        <p:sp>
          <p:nvSpPr>
            <p:cNvPr id="25" name="TextBox 24">
              <a:extLst>
                <a:ext uri="{FF2B5EF4-FFF2-40B4-BE49-F238E27FC236}">
                  <a16:creationId xmlns:a16="http://schemas.microsoft.com/office/drawing/2014/main" id="{BAC9CE8D-97BD-4E2C-B7C6-28FB27C8261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DA7D6453-AD54-49CB-9D14-EA8E9DDC3BA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530C1849-F0AB-4BE6-B82D-74D5749173F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69CB93A6-99F4-4936-818B-FEA42B3112C9}"/>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AFD01246-65C0-4A72-8163-6B3C3AB1BC7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67B42521-F2E1-4638-A087-B28581EFC90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222F1AF7-3D91-431A-A968-E5D3E3C8C9A3}"/>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027F01EA-5492-4CDC-B48F-CB28C1B2C1CD}"/>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E4619574-8724-4DFF-8A8B-ED7D5E2EAB2B}"/>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664BCFED-9200-4EEB-97CE-7F8046F408C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0FA6F42C-D143-4D4F-AB53-7A51C0CCE4DE}"/>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E9B0AC30-398A-4C3D-9347-9A5CFA1C72DC}"/>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7" name="Rectangle 36">
            <a:extLst>
              <a:ext uri="{FF2B5EF4-FFF2-40B4-BE49-F238E27FC236}">
                <a16:creationId xmlns:a16="http://schemas.microsoft.com/office/drawing/2014/main" id="{90A83CCF-633F-488D-A088-A503D9D992C9}"/>
              </a:ext>
            </a:extLst>
          </p:cNvPr>
          <p:cNvSpPr/>
          <p:nvPr/>
        </p:nvSpPr>
        <p:spPr>
          <a:xfrm>
            <a:off x="6196353" y="4346489"/>
            <a:ext cx="5135261" cy="900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lang="en-GB" b="1" dirty="0">
                <a:solidFill>
                  <a:schemeClr val="bg1"/>
                </a:solidFill>
              </a:rPr>
              <a:t>BIJLAGEN</a:t>
            </a:r>
            <a:endParaRPr lang="nl-NL" b="1" dirty="0">
              <a:solidFill>
                <a:schemeClr val="bg1"/>
              </a:solidFill>
            </a:endParaRPr>
          </a:p>
        </p:txBody>
      </p:sp>
    </p:spTree>
    <p:extLst>
      <p:ext uri="{BB962C8B-B14F-4D97-AF65-F5344CB8AC3E}">
        <p14:creationId xmlns:p14="http://schemas.microsoft.com/office/powerpoint/2010/main" val="1619911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2919551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763839"/>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dirty="0">
                <a:solidFill>
                  <a:schemeClr val="bg1"/>
                </a:solidFill>
              </a:rPr>
              <a:t>Toelichting categorising gemeenten</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6"/>
              </a:rPr>
              <a:t>SCP</a:t>
            </a:r>
            <a:r>
              <a:rPr lang="nl-NL" dirty="0"/>
              <a:t>, ‘Overall rapportage sociaal domein 2015: Rondom de transitie’, 2016</a:t>
            </a:r>
          </a:p>
        </p:txBody>
      </p:sp>
      <p:sp>
        <p:nvSpPr>
          <p:cNvPr id="480" name="Rectangle 479">
            <a:extLst>
              <a:ext uri="{FF2B5EF4-FFF2-40B4-BE49-F238E27FC236}">
                <a16:creationId xmlns:a16="http://schemas.microsoft.com/office/drawing/2014/main" id="{DF7F24C2-9972-4FED-B233-74A2DB9DA626}"/>
              </a:ext>
            </a:extLst>
          </p:cNvPr>
          <p:cNvSpPr/>
          <p:nvPr/>
        </p:nvSpPr>
        <p:spPr>
          <a:xfrm>
            <a:off x="665457" y="1397968"/>
            <a:ext cx="2587260" cy="504000"/>
          </a:xfrm>
          <a:prstGeom prst="rect">
            <a:avLst/>
          </a:prstGeom>
          <a:solidFill>
            <a:srgbClr val="FBDCCE"/>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Grote steden</a:t>
            </a:r>
          </a:p>
        </p:txBody>
      </p:sp>
      <p:sp>
        <p:nvSpPr>
          <p:cNvPr id="442" name="Rectangle 441">
            <a:extLst>
              <a:ext uri="{FF2B5EF4-FFF2-40B4-BE49-F238E27FC236}">
                <a16:creationId xmlns:a16="http://schemas.microsoft.com/office/drawing/2014/main" id="{5DFEF8C3-BDE0-4BA2-A000-34FD95721690}"/>
              </a:ext>
            </a:extLst>
          </p:cNvPr>
          <p:cNvSpPr/>
          <p:nvPr/>
        </p:nvSpPr>
        <p:spPr>
          <a:xfrm>
            <a:off x="8040124" y="1397968"/>
            <a:ext cx="3381843" cy="504000"/>
          </a:xfrm>
          <a:prstGeom prst="rect">
            <a:avLst/>
          </a:prstGeom>
          <a:solidFill>
            <a:schemeClr val="accent6">
              <a:lumMod val="9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solidFill>
                  <a:schemeClr val="tx1"/>
                </a:solidFill>
              </a:rPr>
              <a:t>Rotterdam (incl. Schiedam), Amsterdam (incl. Almere en Diemen) en Den Haag (excl.. omliggende gebieden)</a:t>
            </a:r>
          </a:p>
        </p:txBody>
      </p:sp>
      <p:sp>
        <p:nvSpPr>
          <p:cNvPr id="443" name="Rectangle 442">
            <a:extLst>
              <a:ext uri="{FF2B5EF4-FFF2-40B4-BE49-F238E27FC236}">
                <a16:creationId xmlns:a16="http://schemas.microsoft.com/office/drawing/2014/main" id="{3BF23222-F176-412F-BE3E-6F4A58A31EFD}"/>
              </a:ext>
            </a:extLst>
          </p:cNvPr>
          <p:cNvSpPr/>
          <p:nvPr/>
        </p:nvSpPr>
        <p:spPr>
          <a:xfrm>
            <a:off x="665457" y="2027084"/>
            <a:ext cx="2587260" cy="504000"/>
          </a:xfrm>
          <a:prstGeom prst="rect">
            <a:avLst/>
          </a:prstGeom>
          <a:solidFill>
            <a:srgbClr val="FBDCCE"/>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Studentensteden</a:t>
            </a:r>
          </a:p>
        </p:txBody>
      </p:sp>
      <p:sp>
        <p:nvSpPr>
          <p:cNvPr id="444" name="Rectangle 443">
            <a:extLst>
              <a:ext uri="{FF2B5EF4-FFF2-40B4-BE49-F238E27FC236}">
                <a16:creationId xmlns:a16="http://schemas.microsoft.com/office/drawing/2014/main" id="{9F847E72-13E0-48B6-A9F7-1CC88BD19B9A}"/>
              </a:ext>
            </a:extLst>
          </p:cNvPr>
          <p:cNvSpPr/>
          <p:nvPr/>
        </p:nvSpPr>
        <p:spPr>
          <a:xfrm>
            <a:off x="8040125" y="2030528"/>
            <a:ext cx="3381843" cy="504000"/>
          </a:xfrm>
          <a:prstGeom prst="rect">
            <a:avLst/>
          </a:prstGeom>
          <a:solidFill>
            <a:schemeClr val="accent6">
              <a:lumMod val="9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solidFill>
                  <a:schemeClr val="tx1"/>
                </a:solidFill>
              </a:rPr>
              <a:t>Utrecht, Delft, Groningen (maar m.u.v. Tilburg)</a:t>
            </a:r>
          </a:p>
        </p:txBody>
      </p:sp>
      <p:sp>
        <p:nvSpPr>
          <p:cNvPr id="445" name="Rectangle 444">
            <a:extLst>
              <a:ext uri="{FF2B5EF4-FFF2-40B4-BE49-F238E27FC236}">
                <a16:creationId xmlns:a16="http://schemas.microsoft.com/office/drawing/2014/main" id="{FD0F7DA9-8B40-4D6E-99D8-EBAA7018301E}"/>
              </a:ext>
            </a:extLst>
          </p:cNvPr>
          <p:cNvSpPr/>
          <p:nvPr/>
        </p:nvSpPr>
        <p:spPr>
          <a:xfrm>
            <a:off x="665457" y="2656200"/>
            <a:ext cx="2587260" cy="504000"/>
          </a:xfrm>
          <a:prstGeom prst="rect">
            <a:avLst/>
          </a:prstGeom>
          <a:solidFill>
            <a:srgbClr val="FBDCCE"/>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Middelgrote steden</a:t>
            </a:r>
          </a:p>
        </p:txBody>
      </p:sp>
      <p:sp>
        <p:nvSpPr>
          <p:cNvPr id="446" name="Rectangle 445">
            <a:extLst>
              <a:ext uri="{FF2B5EF4-FFF2-40B4-BE49-F238E27FC236}">
                <a16:creationId xmlns:a16="http://schemas.microsoft.com/office/drawing/2014/main" id="{09DC33FB-7321-451B-AE58-56765D731016}"/>
              </a:ext>
            </a:extLst>
          </p:cNvPr>
          <p:cNvSpPr/>
          <p:nvPr/>
        </p:nvSpPr>
        <p:spPr>
          <a:xfrm>
            <a:off x="8040124" y="2663088"/>
            <a:ext cx="3381843" cy="504000"/>
          </a:xfrm>
          <a:prstGeom prst="rect">
            <a:avLst/>
          </a:prstGeom>
          <a:solidFill>
            <a:schemeClr val="accent6">
              <a:lumMod val="9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solidFill>
                  <a:schemeClr val="tx1"/>
                </a:solidFill>
              </a:rPr>
              <a:t>Haarlem, Alkmaar Lelystad, Venlo</a:t>
            </a:r>
          </a:p>
        </p:txBody>
      </p:sp>
      <p:sp>
        <p:nvSpPr>
          <p:cNvPr id="447" name="Rectangle 446">
            <a:extLst>
              <a:ext uri="{FF2B5EF4-FFF2-40B4-BE49-F238E27FC236}">
                <a16:creationId xmlns:a16="http://schemas.microsoft.com/office/drawing/2014/main" id="{FDE84569-5393-4186-9796-94B8E336F931}"/>
              </a:ext>
            </a:extLst>
          </p:cNvPr>
          <p:cNvSpPr/>
          <p:nvPr/>
        </p:nvSpPr>
        <p:spPr>
          <a:xfrm>
            <a:off x="665457" y="3285316"/>
            <a:ext cx="2587260" cy="504000"/>
          </a:xfrm>
          <a:prstGeom prst="rect">
            <a:avLst/>
          </a:prstGeom>
          <a:solidFill>
            <a:srgbClr val="FBDCCE"/>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Middelgrote provinciesteden</a:t>
            </a:r>
          </a:p>
        </p:txBody>
      </p:sp>
      <p:sp>
        <p:nvSpPr>
          <p:cNvPr id="448" name="Rectangle 447">
            <a:extLst>
              <a:ext uri="{FF2B5EF4-FFF2-40B4-BE49-F238E27FC236}">
                <a16:creationId xmlns:a16="http://schemas.microsoft.com/office/drawing/2014/main" id="{8358C3FB-B302-400B-BB90-3F2314A978DF}"/>
              </a:ext>
            </a:extLst>
          </p:cNvPr>
          <p:cNvSpPr/>
          <p:nvPr/>
        </p:nvSpPr>
        <p:spPr>
          <a:xfrm>
            <a:off x="8040124" y="3295648"/>
            <a:ext cx="3381843" cy="504000"/>
          </a:xfrm>
          <a:prstGeom prst="rect">
            <a:avLst/>
          </a:prstGeom>
          <a:solidFill>
            <a:schemeClr val="accent6">
              <a:lumMod val="9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solidFill>
                  <a:schemeClr val="tx1"/>
                </a:solidFill>
              </a:rPr>
              <a:t>Dronten, Haarlemmermeer, Weert, Oss, Apeldoorn</a:t>
            </a:r>
          </a:p>
        </p:txBody>
      </p:sp>
      <p:sp>
        <p:nvSpPr>
          <p:cNvPr id="449" name="Rectangle: Rounded Corners 448">
            <a:extLst>
              <a:ext uri="{FF2B5EF4-FFF2-40B4-BE49-F238E27FC236}">
                <a16:creationId xmlns:a16="http://schemas.microsoft.com/office/drawing/2014/main" id="{35EE4895-9FDD-46B6-A47C-73D4BAD2D7D7}"/>
              </a:ext>
            </a:extLst>
          </p:cNvPr>
          <p:cNvSpPr/>
          <p:nvPr/>
        </p:nvSpPr>
        <p:spPr>
          <a:xfrm>
            <a:off x="6134947" y="1446537"/>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6</a:t>
            </a:r>
          </a:p>
        </p:txBody>
      </p:sp>
      <p:sp>
        <p:nvSpPr>
          <p:cNvPr id="486" name="Rectangle: Rounded Corners 485">
            <a:extLst>
              <a:ext uri="{FF2B5EF4-FFF2-40B4-BE49-F238E27FC236}">
                <a16:creationId xmlns:a16="http://schemas.microsoft.com/office/drawing/2014/main" id="{F535DA09-BDDD-4B16-AF42-30BE99E101EB}"/>
              </a:ext>
            </a:extLst>
          </p:cNvPr>
          <p:cNvSpPr/>
          <p:nvPr/>
        </p:nvSpPr>
        <p:spPr>
          <a:xfrm>
            <a:off x="6134947" y="2075653"/>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11</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487" name="Rectangle: Rounded Corners 486">
            <a:extLst>
              <a:ext uri="{FF2B5EF4-FFF2-40B4-BE49-F238E27FC236}">
                <a16:creationId xmlns:a16="http://schemas.microsoft.com/office/drawing/2014/main" id="{1956D20C-CBAB-4464-92AD-BA86D90C2037}"/>
              </a:ext>
            </a:extLst>
          </p:cNvPr>
          <p:cNvSpPr/>
          <p:nvPr/>
        </p:nvSpPr>
        <p:spPr>
          <a:xfrm>
            <a:off x="6134947" y="2704769"/>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44</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488" name="Rectangle: Rounded Corners 487">
            <a:extLst>
              <a:ext uri="{FF2B5EF4-FFF2-40B4-BE49-F238E27FC236}">
                <a16:creationId xmlns:a16="http://schemas.microsoft.com/office/drawing/2014/main" id="{CB9BB33C-45F8-4ECC-A046-F0A02A7FB6DA}"/>
              </a:ext>
            </a:extLst>
          </p:cNvPr>
          <p:cNvSpPr/>
          <p:nvPr/>
        </p:nvSpPr>
        <p:spPr>
          <a:xfrm>
            <a:off x="6134947" y="3333885"/>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72</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489" name="Rectangle 488">
            <a:extLst>
              <a:ext uri="{FF2B5EF4-FFF2-40B4-BE49-F238E27FC236}">
                <a16:creationId xmlns:a16="http://schemas.microsoft.com/office/drawing/2014/main" id="{EB88B13B-D9EB-456B-8F21-98E336678E74}"/>
              </a:ext>
            </a:extLst>
          </p:cNvPr>
          <p:cNvSpPr/>
          <p:nvPr/>
        </p:nvSpPr>
        <p:spPr>
          <a:xfrm>
            <a:off x="665457" y="3914432"/>
            <a:ext cx="2587260" cy="504000"/>
          </a:xfrm>
          <a:prstGeom prst="rect">
            <a:avLst/>
          </a:prstGeom>
          <a:solidFill>
            <a:srgbClr val="FBDCCE"/>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Krimpende plattelandssteden</a:t>
            </a:r>
          </a:p>
        </p:txBody>
      </p:sp>
      <p:sp>
        <p:nvSpPr>
          <p:cNvPr id="490" name="Rectangle 489">
            <a:extLst>
              <a:ext uri="{FF2B5EF4-FFF2-40B4-BE49-F238E27FC236}">
                <a16:creationId xmlns:a16="http://schemas.microsoft.com/office/drawing/2014/main" id="{7CF7DD2C-D337-4D22-866E-93548BBA9D5A}"/>
              </a:ext>
            </a:extLst>
          </p:cNvPr>
          <p:cNvSpPr/>
          <p:nvPr/>
        </p:nvSpPr>
        <p:spPr>
          <a:xfrm>
            <a:off x="8040124" y="3928208"/>
            <a:ext cx="3381843" cy="504000"/>
          </a:xfrm>
          <a:prstGeom prst="rect">
            <a:avLst/>
          </a:prstGeom>
          <a:solidFill>
            <a:schemeClr val="accent6">
              <a:lumMod val="9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solidFill>
                  <a:schemeClr val="tx1"/>
                </a:solidFill>
              </a:rPr>
              <a:t>Goes, Sittard-Geleen, Heerenveen, Emmen</a:t>
            </a:r>
          </a:p>
        </p:txBody>
      </p:sp>
      <p:sp>
        <p:nvSpPr>
          <p:cNvPr id="491" name="Rectangle: Rounded Corners 490">
            <a:extLst>
              <a:ext uri="{FF2B5EF4-FFF2-40B4-BE49-F238E27FC236}">
                <a16:creationId xmlns:a16="http://schemas.microsoft.com/office/drawing/2014/main" id="{D888EACB-392D-4D79-9F5D-B14678753047}"/>
              </a:ext>
            </a:extLst>
          </p:cNvPr>
          <p:cNvSpPr/>
          <p:nvPr/>
        </p:nvSpPr>
        <p:spPr>
          <a:xfrm>
            <a:off x="6134947" y="3963001"/>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27</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492" name="Rectangle 491">
            <a:extLst>
              <a:ext uri="{FF2B5EF4-FFF2-40B4-BE49-F238E27FC236}">
                <a16:creationId xmlns:a16="http://schemas.microsoft.com/office/drawing/2014/main" id="{179682D4-209D-40A0-A467-1CC286A40FB5}"/>
              </a:ext>
            </a:extLst>
          </p:cNvPr>
          <p:cNvSpPr/>
          <p:nvPr/>
        </p:nvSpPr>
        <p:spPr>
          <a:xfrm>
            <a:off x="665457" y="4543548"/>
            <a:ext cx="2587260" cy="504000"/>
          </a:xfrm>
          <a:prstGeom prst="rect">
            <a:avLst/>
          </a:prstGeom>
          <a:solidFill>
            <a:srgbClr val="FBDCCE"/>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Rijke gemeenten</a:t>
            </a:r>
          </a:p>
        </p:txBody>
      </p:sp>
      <p:sp>
        <p:nvSpPr>
          <p:cNvPr id="493" name="Rectangle: Rounded Corners 492">
            <a:extLst>
              <a:ext uri="{FF2B5EF4-FFF2-40B4-BE49-F238E27FC236}">
                <a16:creationId xmlns:a16="http://schemas.microsoft.com/office/drawing/2014/main" id="{2B924CC4-1A6D-463B-AAA7-53B54A34C95F}"/>
              </a:ext>
            </a:extLst>
          </p:cNvPr>
          <p:cNvSpPr/>
          <p:nvPr/>
        </p:nvSpPr>
        <p:spPr>
          <a:xfrm>
            <a:off x="6134947" y="4592117"/>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21</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494" name="Rectangle 493">
            <a:extLst>
              <a:ext uri="{FF2B5EF4-FFF2-40B4-BE49-F238E27FC236}">
                <a16:creationId xmlns:a16="http://schemas.microsoft.com/office/drawing/2014/main" id="{C4D965F7-56EE-4036-8A84-1B3E3481AE80}"/>
              </a:ext>
            </a:extLst>
          </p:cNvPr>
          <p:cNvSpPr/>
          <p:nvPr/>
        </p:nvSpPr>
        <p:spPr>
          <a:xfrm>
            <a:off x="8048625" y="4560768"/>
            <a:ext cx="3381843" cy="504000"/>
          </a:xfrm>
          <a:prstGeom prst="rect">
            <a:avLst/>
          </a:prstGeom>
          <a:solidFill>
            <a:schemeClr val="accent6">
              <a:lumMod val="9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solidFill>
                  <a:schemeClr val="tx1"/>
                </a:solidFill>
              </a:rPr>
              <a:t>Bloemendaal, Westvoorne, De Bilt, Oisterwijk</a:t>
            </a:r>
          </a:p>
        </p:txBody>
      </p:sp>
      <p:sp>
        <p:nvSpPr>
          <p:cNvPr id="495" name="Rectangle 494">
            <a:extLst>
              <a:ext uri="{FF2B5EF4-FFF2-40B4-BE49-F238E27FC236}">
                <a16:creationId xmlns:a16="http://schemas.microsoft.com/office/drawing/2014/main" id="{BE9F923D-188D-47AB-959A-E331ADFD0DD7}"/>
              </a:ext>
            </a:extLst>
          </p:cNvPr>
          <p:cNvSpPr/>
          <p:nvPr/>
        </p:nvSpPr>
        <p:spPr>
          <a:xfrm>
            <a:off x="665457" y="5801781"/>
            <a:ext cx="2587260" cy="504000"/>
          </a:xfrm>
          <a:prstGeom prst="rect">
            <a:avLst/>
          </a:prstGeom>
          <a:solidFill>
            <a:srgbClr val="FBDCCE"/>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Krimpende plattelandsgemeenten</a:t>
            </a:r>
          </a:p>
        </p:txBody>
      </p:sp>
      <p:sp>
        <p:nvSpPr>
          <p:cNvPr id="496" name="Rectangle 495">
            <a:extLst>
              <a:ext uri="{FF2B5EF4-FFF2-40B4-BE49-F238E27FC236}">
                <a16:creationId xmlns:a16="http://schemas.microsoft.com/office/drawing/2014/main" id="{1EED40CD-A643-4A8F-B923-A447487662B5}"/>
              </a:ext>
            </a:extLst>
          </p:cNvPr>
          <p:cNvSpPr/>
          <p:nvPr/>
        </p:nvSpPr>
        <p:spPr>
          <a:xfrm>
            <a:off x="665457" y="5172664"/>
            <a:ext cx="2587260" cy="504000"/>
          </a:xfrm>
          <a:prstGeom prst="rect">
            <a:avLst/>
          </a:prstGeom>
          <a:solidFill>
            <a:srgbClr val="FBDCCE"/>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Plattelandsgemeenten</a:t>
            </a:r>
          </a:p>
        </p:txBody>
      </p:sp>
      <p:sp>
        <p:nvSpPr>
          <p:cNvPr id="516" name="Rectangle 515">
            <a:extLst>
              <a:ext uri="{FF2B5EF4-FFF2-40B4-BE49-F238E27FC236}">
                <a16:creationId xmlns:a16="http://schemas.microsoft.com/office/drawing/2014/main" id="{1E1BA344-F290-42B2-B530-DEB39A9634A0}"/>
              </a:ext>
            </a:extLst>
          </p:cNvPr>
          <p:cNvSpPr/>
          <p:nvPr/>
        </p:nvSpPr>
        <p:spPr>
          <a:xfrm>
            <a:off x="8040123" y="5193328"/>
            <a:ext cx="3381843" cy="504000"/>
          </a:xfrm>
          <a:prstGeom prst="rect">
            <a:avLst/>
          </a:prstGeom>
          <a:solidFill>
            <a:schemeClr val="accent6">
              <a:lumMod val="9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solidFill>
                  <a:schemeClr val="tx1"/>
                </a:solidFill>
              </a:rPr>
              <a:t>Goeree-Overflakkee, Nederweert, Tubbergen, Tynarloo</a:t>
            </a:r>
          </a:p>
        </p:txBody>
      </p:sp>
      <p:sp>
        <p:nvSpPr>
          <p:cNvPr id="517" name="Rectangle 516">
            <a:extLst>
              <a:ext uri="{FF2B5EF4-FFF2-40B4-BE49-F238E27FC236}">
                <a16:creationId xmlns:a16="http://schemas.microsoft.com/office/drawing/2014/main" id="{1445C3B4-E75F-4528-9ADD-A8A9F5505ECA}"/>
              </a:ext>
            </a:extLst>
          </p:cNvPr>
          <p:cNvSpPr/>
          <p:nvPr/>
        </p:nvSpPr>
        <p:spPr>
          <a:xfrm>
            <a:off x="8048625" y="5825886"/>
            <a:ext cx="3381843" cy="504000"/>
          </a:xfrm>
          <a:prstGeom prst="rect">
            <a:avLst/>
          </a:prstGeom>
          <a:solidFill>
            <a:schemeClr val="accent6">
              <a:lumMod val="9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solidFill>
                  <a:schemeClr val="tx1"/>
                </a:solidFill>
              </a:rPr>
              <a:t>Noordoostpolder, Hardenberg, Roerdalen, Terneuzen </a:t>
            </a:r>
          </a:p>
        </p:txBody>
      </p:sp>
      <p:sp>
        <p:nvSpPr>
          <p:cNvPr id="518" name="Rectangle: Rounded Corners 517">
            <a:extLst>
              <a:ext uri="{FF2B5EF4-FFF2-40B4-BE49-F238E27FC236}">
                <a16:creationId xmlns:a16="http://schemas.microsoft.com/office/drawing/2014/main" id="{0CD0098D-3AB7-46C0-8254-FADAA2A177DC}"/>
              </a:ext>
            </a:extLst>
          </p:cNvPr>
          <p:cNvSpPr/>
          <p:nvPr/>
        </p:nvSpPr>
        <p:spPr>
          <a:xfrm>
            <a:off x="6134947" y="5245175"/>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113</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519" name="Rectangle: Rounded Corners 518">
            <a:extLst>
              <a:ext uri="{FF2B5EF4-FFF2-40B4-BE49-F238E27FC236}">
                <a16:creationId xmlns:a16="http://schemas.microsoft.com/office/drawing/2014/main" id="{11A4C46B-F5A0-4189-B637-52F3F460D1DB}"/>
              </a:ext>
            </a:extLst>
          </p:cNvPr>
          <p:cNvSpPr/>
          <p:nvPr/>
        </p:nvSpPr>
        <p:spPr>
          <a:xfrm>
            <a:off x="6134947" y="5825886"/>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58</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2" name="Rectangle: Rounded Corners 31">
            <a:extLst>
              <a:ext uri="{FF2B5EF4-FFF2-40B4-BE49-F238E27FC236}">
                <a16:creationId xmlns:a16="http://schemas.microsoft.com/office/drawing/2014/main" id="{3D53B223-A3D3-4FD9-8BAD-BE6FAC164E8B}"/>
              </a:ext>
            </a:extLst>
          </p:cNvPr>
          <p:cNvSpPr/>
          <p:nvPr/>
        </p:nvSpPr>
        <p:spPr>
          <a:xfrm>
            <a:off x="7042497" y="1446537"/>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14%</a:t>
            </a:r>
          </a:p>
        </p:txBody>
      </p:sp>
      <p:sp>
        <p:nvSpPr>
          <p:cNvPr id="33" name="Rectangle: Rounded Corners 32">
            <a:extLst>
              <a:ext uri="{FF2B5EF4-FFF2-40B4-BE49-F238E27FC236}">
                <a16:creationId xmlns:a16="http://schemas.microsoft.com/office/drawing/2014/main" id="{275828E7-2200-4E6E-AF48-21E7A6C99451}"/>
              </a:ext>
            </a:extLst>
          </p:cNvPr>
          <p:cNvSpPr/>
          <p:nvPr/>
        </p:nvSpPr>
        <p:spPr>
          <a:xfrm>
            <a:off x="7042497" y="2075653"/>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11%</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4" name="Rectangle: Rounded Corners 33">
            <a:extLst>
              <a:ext uri="{FF2B5EF4-FFF2-40B4-BE49-F238E27FC236}">
                <a16:creationId xmlns:a16="http://schemas.microsoft.com/office/drawing/2014/main" id="{51E967BF-E232-4570-9388-BE5EEA3B7BA9}"/>
              </a:ext>
            </a:extLst>
          </p:cNvPr>
          <p:cNvSpPr/>
          <p:nvPr/>
        </p:nvSpPr>
        <p:spPr>
          <a:xfrm>
            <a:off x="7042497" y="2704769"/>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21%</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5" name="Rectangle: Rounded Corners 34">
            <a:extLst>
              <a:ext uri="{FF2B5EF4-FFF2-40B4-BE49-F238E27FC236}">
                <a16:creationId xmlns:a16="http://schemas.microsoft.com/office/drawing/2014/main" id="{EC5C3018-B540-4025-A250-A157092BF3CE}"/>
              </a:ext>
            </a:extLst>
          </p:cNvPr>
          <p:cNvSpPr/>
          <p:nvPr/>
        </p:nvSpPr>
        <p:spPr>
          <a:xfrm>
            <a:off x="7042497" y="3333885"/>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18%</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Rectangle: Rounded Corners 35">
            <a:extLst>
              <a:ext uri="{FF2B5EF4-FFF2-40B4-BE49-F238E27FC236}">
                <a16:creationId xmlns:a16="http://schemas.microsoft.com/office/drawing/2014/main" id="{5940D734-F3B7-448E-BE86-061065CC6B56}"/>
              </a:ext>
            </a:extLst>
          </p:cNvPr>
          <p:cNvSpPr/>
          <p:nvPr/>
        </p:nvSpPr>
        <p:spPr>
          <a:xfrm>
            <a:off x="7042497" y="3963001"/>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7%</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7" name="Rectangle: Rounded Corners 36">
            <a:extLst>
              <a:ext uri="{FF2B5EF4-FFF2-40B4-BE49-F238E27FC236}">
                <a16:creationId xmlns:a16="http://schemas.microsoft.com/office/drawing/2014/main" id="{F12A122D-072E-4D9B-87E7-528661B0D4DF}"/>
              </a:ext>
            </a:extLst>
          </p:cNvPr>
          <p:cNvSpPr/>
          <p:nvPr/>
        </p:nvSpPr>
        <p:spPr>
          <a:xfrm>
            <a:off x="7042497" y="4592117"/>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3%</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8" name="Rectangle: Rounded Corners 37">
            <a:extLst>
              <a:ext uri="{FF2B5EF4-FFF2-40B4-BE49-F238E27FC236}">
                <a16:creationId xmlns:a16="http://schemas.microsoft.com/office/drawing/2014/main" id="{52AE1A4B-BEFC-4927-9D50-A9B858C53426}"/>
              </a:ext>
            </a:extLst>
          </p:cNvPr>
          <p:cNvSpPr/>
          <p:nvPr/>
        </p:nvSpPr>
        <p:spPr>
          <a:xfrm>
            <a:off x="7042497" y="5245175"/>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17%</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9" name="Rectangle: Rounded Corners 38">
            <a:extLst>
              <a:ext uri="{FF2B5EF4-FFF2-40B4-BE49-F238E27FC236}">
                <a16:creationId xmlns:a16="http://schemas.microsoft.com/office/drawing/2014/main" id="{D83BBC58-5109-4644-92DC-65FF02A77A2B}"/>
              </a:ext>
            </a:extLst>
          </p:cNvPr>
          <p:cNvSpPr/>
          <p:nvPr/>
        </p:nvSpPr>
        <p:spPr>
          <a:xfrm>
            <a:off x="7042497" y="5825886"/>
            <a:ext cx="769257" cy="406863"/>
          </a:xfrm>
          <a:prstGeom prst="roundRect">
            <a:avLst>
              <a:gd name="adj" fmla="val 7128"/>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b="1" dirty="0">
                <a:solidFill>
                  <a:srgbClr val="FFFFFF"/>
                </a:solidFill>
              </a:rPr>
              <a:t>10%</a:t>
            </a:r>
            <a:endParaRPr kumimoji="0" lang="nl-NL"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 name="TextBox 2">
            <a:extLst>
              <a:ext uri="{FF2B5EF4-FFF2-40B4-BE49-F238E27FC236}">
                <a16:creationId xmlns:a16="http://schemas.microsoft.com/office/drawing/2014/main" id="{1FC59E82-E463-4E51-A92B-2417EF06AD57}"/>
              </a:ext>
            </a:extLst>
          </p:cNvPr>
          <p:cNvSpPr txBox="1"/>
          <p:nvPr/>
        </p:nvSpPr>
        <p:spPr>
          <a:xfrm>
            <a:off x="6193645" y="1157564"/>
            <a:ext cx="873521" cy="267565"/>
          </a:xfrm>
          <a:prstGeom prst="rect">
            <a:avLst/>
          </a:prstGeom>
        </p:spPr>
        <p:txBody>
          <a:bodyPr vert="horz" wrap="square" lIns="91440" tIns="45720" rIns="91440" bIns="45720" rtlCol="0">
            <a:noAutofit/>
          </a:bodyPr>
          <a:lstStyle/>
          <a:p>
            <a:pPr marL="0" indent="0" algn="l">
              <a:buNone/>
            </a:pPr>
            <a:r>
              <a:rPr lang="nl-NL" noProof="0" dirty="0"/>
              <a:t>Aantal</a:t>
            </a:r>
          </a:p>
        </p:txBody>
      </p:sp>
      <p:sp>
        <p:nvSpPr>
          <p:cNvPr id="42" name="TextBox 41">
            <a:extLst>
              <a:ext uri="{FF2B5EF4-FFF2-40B4-BE49-F238E27FC236}">
                <a16:creationId xmlns:a16="http://schemas.microsoft.com/office/drawing/2014/main" id="{CACEA20B-5E3B-46EB-A2C0-4D04D22A9172}"/>
              </a:ext>
            </a:extLst>
          </p:cNvPr>
          <p:cNvSpPr txBox="1"/>
          <p:nvPr/>
        </p:nvSpPr>
        <p:spPr>
          <a:xfrm>
            <a:off x="6904204" y="1157564"/>
            <a:ext cx="1050464" cy="267565"/>
          </a:xfrm>
          <a:prstGeom prst="rect">
            <a:avLst/>
          </a:prstGeom>
        </p:spPr>
        <p:txBody>
          <a:bodyPr vert="horz" wrap="square" lIns="91440" tIns="45720" rIns="91440" bIns="45720" rtlCol="0">
            <a:noAutofit/>
          </a:bodyPr>
          <a:lstStyle/>
          <a:p>
            <a:pPr marL="0" indent="0" algn="l">
              <a:buNone/>
            </a:pPr>
            <a:r>
              <a:rPr lang="nl-NL" dirty="0"/>
              <a:t>% inwoners</a:t>
            </a:r>
            <a:endParaRPr lang="nl-NL" noProof="0" dirty="0"/>
          </a:p>
        </p:txBody>
      </p:sp>
      <p:sp>
        <p:nvSpPr>
          <p:cNvPr id="40" name="TextBox 39">
            <a:extLst>
              <a:ext uri="{FF2B5EF4-FFF2-40B4-BE49-F238E27FC236}">
                <a16:creationId xmlns:a16="http://schemas.microsoft.com/office/drawing/2014/main" id="{DB40D0F4-6B90-4BD7-B636-96FFDCD68A0D}"/>
              </a:ext>
            </a:extLst>
          </p:cNvPr>
          <p:cNvSpPr txBox="1"/>
          <p:nvPr/>
        </p:nvSpPr>
        <p:spPr>
          <a:xfrm>
            <a:off x="7954668" y="1157564"/>
            <a:ext cx="1356787" cy="267565"/>
          </a:xfrm>
          <a:prstGeom prst="rect">
            <a:avLst/>
          </a:prstGeom>
        </p:spPr>
        <p:txBody>
          <a:bodyPr vert="horz" wrap="square" lIns="91440" tIns="45720" rIns="91440" bIns="45720" rtlCol="0">
            <a:noAutofit/>
          </a:bodyPr>
          <a:lstStyle/>
          <a:p>
            <a:pPr marL="0" indent="0" algn="l">
              <a:buNone/>
            </a:pPr>
            <a:r>
              <a:rPr lang="nl-NL" dirty="0"/>
              <a:t>Voorbeelden</a:t>
            </a:r>
            <a:endParaRPr lang="nl-NL" noProof="0" dirty="0"/>
          </a:p>
        </p:txBody>
      </p:sp>
      <p:sp>
        <p:nvSpPr>
          <p:cNvPr id="43" name="Rectangle 42">
            <a:extLst>
              <a:ext uri="{FF2B5EF4-FFF2-40B4-BE49-F238E27FC236}">
                <a16:creationId xmlns:a16="http://schemas.microsoft.com/office/drawing/2014/main" id="{C9BADFED-1F1D-4F7D-A6D8-F0DAF458E9A1}"/>
              </a:ext>
            </a:extLst>
          </p:cNvPr>
          <p:cNvSpPr/>
          <p:nvPr/>
        </p:nvSpPr>
        <p:spPr>
          <a:xfrm>
            <a:off x="3433775" y="1397968"/>
            <a:ext cx="2587260" cy="504000"/>
          </a:xfrm>
          <a:prstGeom prst="rect">
            <a:avLst/>
          </a:prstGeom>
          <a:solidFill>
            <a:schemeClr val="bg1">
              <a:lumMod val="95000"/>
            </a:schemeClr>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Vitale stedelijke agglomeraties</a:t>
            </a:r>
          </a:p>
        </p:txBody>
      </p:sp>
      <p:sp>
        <p:nvSpPr>
          <p:cNvPr id="44" name="Rectangle 43">
            <a:extLst>
              <a:ext uri="{FF2B5EF4-FFF2-40B4-BE49-F238E27FC236}">
                <a16:creationId xmlns:a16="http://schemas.microsoft.com/office/drawing/2014/main" id="{E22C44C2-0160-4CBF-B695-BD1C757583E0}"/>
              </a:ext>
            </a:extLst>
          </p:cNvPr>
          <p:cNvSpPr/>
          <p:nvPr/>
        </p:nvSpPr>
        <p:spPr>
          <a:xfrm>
            <a:off x="3433775" y="2027084"/>
            <a:ext cx="2587260" cy="504000"/>
          </a:xfrm>
          <a:prstGeom prst="rect">
            <a:avLst/>
          </a:prstGeom>
          <a:solidFill>
            <a:schemeClr val="bg1">
              <a:lumMod val="95000"/>
            </a:schemeClr>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Populaire studentensteden met veel alleenstaanden en hogeropgeleiden</a:t>
            </a:r>
          </a:p>
        </p:txBody>
      </p:sp>
      <p:sp>
        <p:nvSpPr>
          <p:cNvPr id="45" name="Rectangle 44">
            <a:extLst>
              <a:ext uri="{FF2B5EF4-FFF2-40B4-BE49-F238E27FC236}">
                <a16:creationId xmlns:a16="http://schemas.microsoft.com/office/drawing/2014/main" id="{10B1FFA4-DED6-4056-A435-198A0E7EC061}"/>
              </a:ext>
            </a:extLst>
          </p:cNvPr>
          <p:cNvSpPr/>
          <p:nvPr/>
        </p:nvSpPr>
        <p:spPr>
          <a:xfrm>
            <a:off x="3433775" y="2656200"/>
            <a:ext cx="2587260" cy="504000"/>
          </a:xfrm>
          <a:prstGeom prst="rect">
            <a:avLst/>
          </a:prstGeom>
          <a:solidFill>
            <a:schemeClr val="bg1">
              <a:lumMod val="95000"/>
            </a:schemeClr>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Middelgrote gemeenten met stedelijke allure</a:t>
            </a:r>
          </a:p>
        </p:txBody>
      </p:sp>
      <p:sp>
        <p:nvSpPr>
          <p:cNvPr id="46" name="Rectangle 45">
            <a:extLst>
              <a:ext uri="{FF2B5EF4-FFF2-40B4-BE49-F238E27FC236}">
                <a16:creationId xmlns:a16="http://schemas.microsoft.com/office/drawing/2014/main" id="{A8601FCC-7E6B-4371-8D95-CC17EFF8734F}"/>
              </a:ext>
            </a:extLst>
          </p:cNvPr>
          <p:cNvSpPr/>
          <p:nvPr/>
        </p:nvSpPr>
        <p:spPr>
          <a:xfrm>
            <a:off x="3433775" y="3285316"/>
            <a:ext cx="2587260" cy="504000"/>
          </a:xfrm>
          <a:prstGeom prst="rect">
            <a:avLst/>
          </a:prstGeom>
          <a:solidFill>
            <a:schemeClr val="bg1">
              <a:lumMod val="95000"/>
            </a:schemeClr>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Middelgrote gemeenten met landelijke allure</a:t>
            </a:r>
          </a:p>
        </p:txBody>
      </p:sp>
      <p:sp>
        <p:nvSpPr>
          <p:cNvPr id="47" name="Rectangle 46">
            <a:extLst>
              <a:ext uri="{FF2B5EF4-FFF2-40B4-BE49-F238E27FC236}">
                <a16:creationId xmlns:a16="http://schemas.microsoft.com/office/drawing/2014/main" id="{D9966453-7F12-4365-8B31-C166DF86756B}"/>
              </a:ext>
            </a:extLst>
          </p:cNvPr>
          <p:cNvSpPr/>
          <p:nvPr/>
        </p:nvSpPr>
        <p:spPr>
          <a:xfrm>
            <a:off x="3433775" y="3914432"/>
            <a:ext cx="2587260" cy="504000"/>
          </a:xfrm>
          <a:prstGeom prst="rect">
            <a:avLst/>
          </a:prstGeom>
          <a:solidFill>
            <a:schemeClr val="bg1">
              <a:lumMod val="95000"/>
            </a:schemeClr>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Krimpende plattelandssteden, met veel laagopgeleide inwoners</a:t>
            </a:r>
          </a:p>
        </p:txBody>
      </p:sp>
      <p:sp>
        <p:nvSpPr>
          <p:cNvPr id="49" name="Rectangle 48">
            <a:extLst>
              <a:ext uri="{FF2B5EF4-FFF2-40B4-BE49-F238E27FC236}">
                <a16:creationId xmlns:a16="http://schemas.microsoft.com/office/drawing/2014/main" id="{830A1430-70F7-448E-9C11-86E42E012BE0}"/>
              </a:ext>
            </a:extLst>
          </p:cNvPr>
          <p:cNvSpPr/>
          <p:nvPr/>
        </p:nvSpPr>
        <p:spPr>
          <a:xfrm>
            <a:off x="3433775" y="4543548"/>
            <a:ext cx="2587260" cy="504000"/>
          </a:xfrm>
          <a:prstGeom prst="rect">
            <a:avLst/>
          </a:prstGeom>
          <a:solidFill>
            <a:schemeClr val="bg1">
              <a:lumMod val="95000"/>
            </a:schemeClr>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Gemeenten met veel welgestelden en dure woningen</a:t>
            </a:r>
          </a:p>
        </p:txBody>
      </p:sp>
      <p:sp>
        <p:nvSpPr>
          <p:cNvPr id="50" name="Rectangle 49">
            <a:extLst>
              <a:ext uri="{FF2B5EF4-FFF2-40B4-BE49-F238E27FC236}">
                <a16:creationId xmlns:a16="http://schemas.microsoft.com/office/drawing/2014/main" id="{E4A4E4F5-9467-4E95-84EA-3B62CE6F7C96}"/>
              </a:ext>
            </a:extLst>
          </p:cNvPr>
          <p:cNvSpPr/>
          <p:nvPr/>
        </p:nvSpPr>
        <p:spPr>
          <a:xfrm>
            <a:off x="3433775" y="5801781"/>
            <a:ext cx="2587260" cy="504000"/>
          </a:xfrm>
          <a:prstGeom prst="rect">
            <a:avLst/>
          </a:prstGeom>
          <a:solidFill>
            <a:schemeClr val="bg1">
              <a:lumMod val="95000"/>
            </a:schemeClr>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Krimpende plattelandsgemeenten, met veel laagopgeleide inwoners</a:t>
            </a:r>
          </a:p>
        </p:txBody>
      </p:sp>
      <p:sp>
        <p:nvSpPr>
          <p:cNvPr id="51" name="Rectangle 50">
            <a:extLst>
              <a:ext uri="{FF2B5EF4-FFF2-40B4-BE49-F238E27FC236}">
                <a16:creationId xmlns:a16="http://schemas.microsoft.com/office/drawing/2014/main" id="{EA2A22E9-307C-4105-9BD1-DD42BF151C68}"/>
              </a:ext>
            </a:extLst>
          </p:cNvPr>
          <p:cNvSpPr/>
          <p:nvPr/>
        </p:nvSpPr>
        <p:spPr>
          <a:xfrm>
            <a:off x="3433775" y="5172664"/>
            <a:ext cx="2587260" cy="504000"/>
          </a:xfrm>
          <a:prstGeom prst="rect">
            <a:avLst/>
          </a:prstGeom>
          <a:solidFill>
            <a:schemeClr val="bg1">
              <a:lumMod val="95000"/>
            </a:schemeClr>
          </a:solid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lgn="ctr">
              <a:buNone/>
            </a:pPr>
            <a:r>
              <a:rPr lang="nl-NL" sz="1200" b="1" dirty="0">
                <a:solidFill>
                  <a:schemeClr val="tx1"/>
                </a:solidFill>
              </a:rPr>
              <a:t>Gewone plattelandsgemeenten met gewone gezinnen</a:t>
            </a:r>
          </a:p>
        </p:txBody>
      </p:sp>
      <p:sp>
        <p:nvSpPr>
          <p:cNvPr id="52" name="TextBox 51">
            <a:extLst>
              <a:ext uri="{FF2B5EF4-FFF2-40B4-BE49-F238E27FC236}">
                <a16:creationId xmlns:a16="http://schemas.microsoft.com/office/drawing/2014/main" id="{886781B8-714A-4F07-B890-8DA4DD01140A}"/>
              </a:ext>
            </a:extLst>
          </p:cNvPr>
          <p:cNvSpPr txBox="1"/>
          <p:nvPr/>
        </p:nvSpPr>
        <p:spPr>
          <a:xfrm>
            <a:off x="3442148" y="1157564"/>
            <a:ext cx="1215577" cy="267565"/>
          </a:xfrm>
          <a:prstGeom prst="rect">
            <a:avLst/>
          </a:prstGeom>
        </p:spPr>
        <p:txBody>
          <a:bodyPr vert="horz" wrap="square" lIns="91440" tIns="45720" rIns="91440" bIns="45720" rtlCol="0">
            <a:noAutofit/>
          </a:bodyPr>
          <a:lstStyle/>
          <a:p>
            <a:pPr marL="0" indent="0" algn="l">
              <a:buNone/>
            </a:pPr>
            <a:r>
              <a:rPr lang="nl-NL" noProof="0" dirty="0"/>
              <a:t>SCP naam</a:t>
            </a:r>
          </a:p>
        </p:txBody>
      </p:sp>
      <p:sp>
        <p:nvSpPr>
          <p:cNvPr id="53" name="TextBox 52">
            <a:extLst>
              <a:ext uri="{FF2B5EF4-FFF2-40B4-BE49-F238E27FC236}">
                <a16:creationId xmlns:a16="http://schemas.microsoft.com/office/drawing/2014/main" id="{92833DB3-A5BF-48BC-8982-152631289844}"/>
              </a:ext>
            </a:extLst>
          </p:cNvPr>
          <p:cNvSpPr txBox="1"/>
          <p:nvPr/>
        </p:nvSpPr>
        <p:spPr>
          <a:xfrm>
            <a:off x="650867" y="1157564"/>
            <a:ext cx="1606558" cy="267565"/>
          </a:xfrm>
          <a:prstGeom prst="rect">
            <a:avLst/>
          </a:prstGeom>
        </p:spPr>
        <p:txBody>
          <a:bodyPr vert="horz" wrap="square" lIns="91440" tIns="45720" rIns="91440" bIns="45720" rtlCol="0">
            <a:noAutofit/>
          </a:bodyPr>
          <a:lstStyle/>
          <a:p>
            <a:pPr marL="0" indent="0" algn="l">
              <a:buNone/>
            </a:pPr>
            <a:r>
              <a:rPr lang="nl-NL" noProof="0" dirty="0"/>
              <a:t>Gebruikte naam</a:t>
            </a:r>
          </a:p>
        </p:txBody>
      </p:sp>
    </p:spTree>
    <p:extLst>
      <p:ext uri="{BB962C8B-B14F-4D97-AF65-F5344CB8AC3E}">
        <p14:creationId xmlns:p14="http://schemas.microsoft.com/office/powerpoint/2010/main" val="738923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1"/>
            </p:custDataLst>
            <p:extLst>
              <p:ext uri="{D42A27DB-BD31-4B8C-83A1-F6EECF244321}">
                <p14:modId xmlns:p14="http://schemas.microsoft.com/office/powerpoint/2010/main" val="3102031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662780" y="1435510"/>
            <a:ext cx="5197246" cy="4908453"/>
          </a:xfrm>
        </p:spPr>
        <p:txBody>
          <a:bodyPr/>
          <a:lstStyle/>
          <a:p>
            <a:pPr marL="0" indent="0">
              <a:buNone/>
            </a:pPr>
            <a:r>
              <a:rPr lang="nl-NL" b="1" dirty="0">
                <a:solidFill>
                  <a:schemeClr val="tx1"/>
                </a:solidFill>
                <a:latin typeface="+mj-lt"/>
              </a:rPr>
              <a:t>Over it’s public</a:t>
            </a:r>
          </a:p>
          <a:p>
            <a:pPr marL="0" indent="0">
              <a:buNone/>
            </a:pPr>
            <a:r>
              <a:rPr lang="nl-NL" dirty="0">
                <a:solidFill>
                  <a:schemeClr val="tx1"/>
                </a:solidFill>
                <a:latin typeface="+mj-lt"/>
              </a:rPr>
              <a:t>it’s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latin typeface="+mj-lt"/>
            </a:endParaRPr>
          </a:p>
          <a:p>
            <a:pPr marL="0" indent="0">
              <a:buNone/>
            </a:pPr>
            <a:r>
              <a:rPr lang="nl-NL" b="1" dirty="0">
                <a:solidFill>
                  <a:schemeClr val="tx1"/>
                </a:solidFill>
                <a:latin typeface="+mj-lt"/>
              </a:rPr>
              <a:t>Andere publicaties</a:t>
            </a:r>
          </a:p>
          <a:p>
            <a:pPr marL="0" indent="0">
              <a:buNone/>
            </a:pPr>
            <a:r>
              <a:rPr lang="nl-NL" dirty="0" err="1">
                <a:solidFill>
                  <a:schemeClr val="tx1"/>
                </a:solidFill>
                <a:latin typeface="+mj-lt"/>
              </a:rPr>
              <a:t>it’s</a:t>
            </a:r>
            <a:r>
              <a:rPr lang="nl-NL" dirty="0">
                <a:solidFill>
                  <a:schemeClr val="tx1"/>
                </a:solidFill>
                <a:latin typeface="+mj-lt"/>
              </a:rPr>
              <a:t> public publiceert regelmatig analyses met waardevolle inzichten voor bestuurders. Zo is sinds kort de mini-atlas ‘Gemeente in Beeld” beschikbaar, waarin de </a:t>
            </a:r>
            <a:r>
              <a:rPr lang="nl-NL" b="0" i="0" dirty="0">
                <a:solidFill>
                  <a:srgbClr val="000000"/>
                </a:solidFill>
                <a:effectLst/>
                <a:latin typeface="+mj-lt"/>
              </a:rPr>
              <a:t>belangrijkste kerncijfers van elke gemeente in acht thema’s worden gevisualiseerd. Door veel aandacht te besteden aan de visualisatie en de geselecteerde cijfers is de lezer in staat om snel een compleet beeld te krijgen. Die publicatie vind je </a:t>
            </a:r>
            <a:r>
              <a:rPr lang="nl-NL" b="0" i="0" dirty="0">
                <a:solidFill>
                  <a:srgbClr val="000000"/>
                </a:solidFill>
                <a:effectLst/>
                <a:latin typeface="+mj-lt"/>
                <a:hlinkClick r:id="rId5"/>
              </a:rPr>
              <a:t>hier</a:t>
            </a:r>
            <a:r>
              <a:rPr lang="nl-NL" b="0" i="0" dirty="0">
                <a:solidFill>
                  <a:srgbClr val="000000"/>
                </a:solidFill>
                <a:effectLst/>
                <a:latin typeface="+mj-lt"/>
              </a:rPr>
              <a:t>. Op de materialenpagina van it’s public vind je publicaties over onder andere het gemeentefonds, openeinde</a:t>
            </a:r>
            <a:r>
              <a:rPr lang="nl-NL" dirty="0">
                <a:latin typeface="+mj-lt"/>
              </a:rPr>
              <a:t>regelingen en het lerarentekort.</a:t>
            </a:r>
          </a:p>
          <a:p>
            <a:pPr marL="0" indent="0">
              <a:buNone/>
            </a:pPr>
            <a:endParaRPr lang="nl-NL" i="1" dirty="0">
              <a:solidFill>
                <a:schemeClr val="tx1"/>
              </a:solidFill>
              <a:latin typeface="+mj-lt"/>
            </a:endParaRPr>
          </a:p>
          <a:p>
            <a:pPr marL="0" indent="0">
              <a:buNone/>
            </a:pPr>
            <a:endParaRPr lang="nl-NL" i="1" dirty="0">
              <a:solidFill>
                <a:schemeClr val="tx1"/>
              </a:solidFill>
              <a:latin typeface="+mj-lt"/>
            </a:endParaRPr>
          </a:p>
          <a:p>
            <a:pPr marL="0" indent="0">
              <a:buNone/>
            </a:pPr>
            <a:endParaRPr lang="nl-NL" b="1" dirty="0">
              <a:solidFill>
                <a:schemeClr val="tx1"/>
              </a:solidFill>
              <a:latin typeface="+mj-lt"/>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Rectangle 39">
            <a:extLst>
              <a:ext uri="{FF2B5EF4-FFF2-40B4-BE49-F238E27FC236}">
                <a16:creationId xmlns:a16="http://schemas.microsoft.com/office/drawing/2014/main" id="{B07FC702-E3F1-43FA-B34B-012548E75739}"/>
              </a:ext>
            </a:extLst>
          </p:cNvPr>
          <p:cNvSpPr/>
          <p:nvPr/>
        </p:nvSpPr>
        <p:spPr>
          <a:xfrm>
            <a:off x="-85725" y="242664"/>
            <a:ext cx="12363450" cy="763839"/>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3" name="Title 4">
            <a:extLst>
              <a:ext uri="{FF2B5EF4-FFF2-40B4-BE49-F238E27FC236}">
                <a16:creationId xmlns:a16="http://schemas.microsoft.com/office/drawing/2014/main" id="{229977EB-10E0-4230-B8DA-3D66C63D9CA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dirty="0">
                <a:solidFill>
                  <a:schemeClr val="bg1"/>
                </a:solidFill>
              </a:rPr>
              <a:t>Over it’s public</a:t>
            </a:r>
          </a:p>
        </p:txBody>
      </p:sp>
      <p:grpSp>
        <p:nvGrpSpPr>
          <p:cNvPr id="20" name="Group 19">
            <a:extLst>
              <a:ext uri="{FF2B5EF4-FFF2-40B4-BE49-F238E27FC236}">
                <a16:creationId xmlns:a16="http://schemas.microsoft.com/office/drawing/2014/main" id="{DB485521-C4D5-450F-88A3-E714B401EE9E}"/>
              </a:ext>
            </a:extLst>
          </p:cNvPr>
          <p:cNvGrpSpPr/>
          <p:nvPr/>
        </p:nvGrpSpPr>
        <p:grpSpPr>
          <a:xfrm>
            <a:off x="6133276" y="1684216"/>
            <a:ext cx="5236834" cy="3694595"/>
            <a:chOff x="6133276" y="1684216"/>
            <a:chExt cx="5236834" cy="3694595"/>
          </a:xfrm>
        </p:grpSpPr>
        <p:pic>
          <p:nvPicPr>
            <p:cNvPr id="8" name="Picture 7">
              <a:hlinkClick r:id="rId6"/>
              <a:extLst>
                <a:ext uri="{FF2B5EF4-FFF2-40B4-BE49-F238E27FC236}">
                  <a16:creationId xmlns:a16="http://schemas.microsoft.com/office/drawing/2014/main" id="{FF3D3C7D-87AE-4866-8743-85970F26CAB1}"/>
                </a:ext>
              </a:extLst>
            </p:cNvPr>
            <p:cNvPicPr>
              <a:picLocks noChangeAspect="1"/>
            </p:cNvPicPr>
            <p:nvPr/>
          </p:nvPicPr>
          <p:blipFill>
            <a:blip r:embed="rId7"/>
            <a:stretch>
              <a:fillRect/>
            </a:stretch>
          </p:blipFill>
          <p:spPr>
            <a:xfrm rot="234622">
              <a:off x="6133276" y="1684216"/>
              <a:ext cx="5236834" cy="3694595"/>
            </a:xfrm>
            <a:prstGeom prst="rect">
              <a:avLst/>
            </a:prstGeom>
            <a:effectLst>
              <a:outerShdw blurRad="50800" dist="38100" dir="2700000" algn="tl" rotWithShape="0">
                <a:prstClr val="black">
                  <a:alpha val="40000"/>
                </a:prstClr>
              </a:outerShdw>
            </a:effectLst>
          </p:spPr>
        </p:pic>
        <p:sp>
          <p:nvSpPr>
            <p:cNvPr id="10" name="Oval 9">
              <a:hlinkClick r:id="rId6"/>
              <a:extLst>
                <a:ext uri="{FF2B5EF4-FFF2-40B4-BE49-F238E27FC236}">
                  <a16:creationId xmlns:a16="http://schemas.microsoft.com/office/drawing/2014/main" id="{F0E774D5-2632-407A-BA57-3C6B725D47B6}"/>
                </a:ext>
              </a:extLst>
            </p:cNvPr>
            <p:cNvSpPr/>
            <p:nvPr/>
          </p:nvSpPr>
          <p:spPr>
            <a:xfrm rot="389286">
              <a:off x="8122480" y="2930013"/>
              <a:ext cx="1258427" cy="1258427"/>
            </a:xfrm>
            <a:prstGeom prst="ellipse">
              <a:avLst/>
            </a:prstGeom>
            <a:solidFill>
              <a:schemeClr val="tx2"/>
            </a:solidFill>
            <a:ln>
              <a:solidFill>
                <a:schemeClr val="accent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9" name="Freeform: Shape 18">
              <a:hlinkClick r:id="rId6"/>
              <a:extLst>
                <a:ext uri="{FF2B5EF4-FFF2-40B4-BE49-F238E27FC236}">
                  <a16:creationId xmlns:a16="http://schemas.microsoft.com/office/drawing/2014/main" id="{71BF164D-7874-47FC-AD17-5C6F5AFB018F}"/>
                </a:ext>
              </a:extLst>
            </p:cNvPr>
            <p:cNvSpPr/>
            <p:nvPr/>
          </p:nvSpPr>
          <p:spPr>
            <a:xfrm rot="1948095">
              <a:off x="8456421" y="3234638"/>
              <a:ext cx="586697" cy="649177"/>
            </a:xfrm>
            <a:custGeom>
              <a:avLst/>
              <a:gdLst>
                <a:gd name="connsiteX0" fmla="*/ 568600 w 586697"/>
                <a:gd name="connsiteY0" fmla="*/ 507255 h 649177"/>
                <a:gd name="connsiteX1" fmla="*/ 557170 w 586697"/>
                <a:gd name="connsiteY1" fmla="*/ 313897 h 649177"/>
                <a:gd name="connsiteX2" fmla="*/ 493353 w 586697"/>
                <a:gd name="connsiteY2" fmla="*/ 172927 h 649177"/>
                <a:gd name="connsiteX3" fmla="*/ 424773 w 586697"/>
                <a:gd name="connsiteY3" fmla="*/ 147210 h 649177"/>
                <a:gd name="connsiteX4" fmla="*/ 399055 w 586697"/>
                <a:gd name="connsiteY4" fmla="*/ 171975 h 649177"/>
                <a:gd name="connsiteX5" fmla="*/ 397150 w 586697"/>
                <a:gd name="connsiteY5" fmla="*/ 171975 h 649177"/>
                <a:gd name="connsiteX6" fmla="*/ 389530 w 586697"/>
                <a:gd name="connsiteY6" fmla="*/ 159592 h 649177"/>
                <a:gd name="connsiteX7" fmla="*/ 350478 w 586697"/>
                <a:gd name="connsiteY7" fmla="*/ 139590 h 649177"/>
                <a:gd name="connsiteX8" fmla="*/ 300948 w 586697"/>
                <a:gd name="connsiteY8" fmla="*/ 171022 h 649177"/>
                <a:gd name="connsiteX9" fmla="*/ 299043 w 586697"/>
                <a:gd name="connsiteY9" fmla="*/ 171022 h 649177"/>
                <a:gd name="connsiteX10" fmla="*/ 227605 w 586697"/>
                <a:gd name="connsiteY10" fmla="*/ 162450 h 649177"/>
                <a:gd name="connsiteX11" fmla="*/ 210460 w 586697"/>
                <a:gd name="connsiteY11" fmla="*/ 210075 h 649177"/>
                <a:gd name="connsiteX12" fmla="*/ 209508 w 586697"/>
                <a:gd name="connsiteY12" fmla="*/ 210075 h 649177"/>
                <a:gd name="connsiteX13" fmla="*/ 127593 w 586697"/>
                <a:gd name="connsiteY13" fmla="*/ 27195 h 649177"/>
                <a:gd name="connsiteX14" fmla="*/ 70443 w 586697"/>
                <a:gd name="connsiteY14" fmla="*/ 3382 h 649177"/>
                <a:gd name="connsiteX15" fmla="*/ 46630 w 586697"/>
                <a:gd name="connsiteY15" fmla="*/ 60532 h 649177"/>
                <a:gd name="connsiteX16" fmla="*/ 47583 w 586697"/>
                <a:gd name="connsiteY16" fmla="*/ 62437 h 649177"/>
                <a:gd name="connsiteX17" fmla="*/ 212365 w 586697"/>
                <a:gd name="connsiteY17" fmla="*/ 431055 h 649177"/>
                <a:gd name="connsiteX18" fmla="*/ 186648 w 586697"/>
                <a:gd name="connsiteY18" fmla="*/ 436770 h 649177"/>
                <a:gd name="connsiteX19" fmla="*/ 70443 w 586697"/>
                <a:gd name="connsiteY19" fmla="*/ 356760 h 649177"/>
                <a:gd name="connsiteX20" fmla="*/ 10435 w 586697"/>
                <a:gd name="connsiteY20" fmla="*/ 363427 h 649177"/>
                <a:gd name="connsiteX21" fmla="*/ 19008 w 586697"/>
                <a:gd name="connsiteY21" fmla="*/ 428197 h 649177"/>
                <a:gd name="connsiteX22" fmla="*/ 199983 w 586697"/>
                <a:gd name="connsiteY22" fmla="*/ 552022 h 649177"/>
                <a:gd name="connsiteX23" fmla="*/ 215223 w 586697"/>
                <a:gd name="connsiteY23" fmla="*/ 558690 h 649177"/>
                <a:gd name="connsiteX24" fmla="*/ 328570 w 586697"/>
                <a:gd name="connsiteY24" fmla="*/ 585360 h 649177"/>
                <a:gd name="connsiteX25" fmla="*/ 332380 w 586697"/>
                <a:gd name="connsiteY25" fmla="*/ 590122 h 649177"/>
                <a:gd name="connsiteX26" fmla="*/ 359050 w 586697"/>
                <a:gd name="connsiteY26" fmla="*/ 649177 h 649177"/>
                <a:gd name="connsiteX27" fmla="*/ 586698 w 586697"/>
                <a:gd name="connsiteY27" fmla="*/ 546307 h 649177"/>
                <a:gd name="connsiteX28" fmla="*/ 568600 w 586697"/>
                <a:gd name="connsiteY28" fmla="*/ 507255 h 64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6697" h="649177">
                  <a:moveTo>
                    <a:pt x="568600" y="507255"/>
                  </a:moveTo>
                  <a:cubicBezTo>
                    <a:pt x="543835" y="452010"/>
                    <a:pt x="604795" y="418672"/>
                    <a:pt x="557170" y="313897"/>
                  </a:cubicBezTo>
                  <a:cubicBezTo>
                    <a:pt x="545740" y="289132"/>
                    <a:pt x="508593" y="206265"/>
                    <a:pt x="493353" y="172927"/>
                  </a:cubicBezTo>
                  <a:cubicBezTo>
                    <a:pt x="481923" y="147210"/>
                    <a:pt x="451443" y="134827"/>
                    <a:pt x="424773" y="147210"/>
                  </a:cubicBezTo>
                  <a:cubicBezTo>
                    <a:pt x="413343" y="151972"/>
                    <a:pt x="404770" y="160545"/>
                    <a:pt x="399055" y="171975"/>
                  </a:cubicBezTo>
                  <a:cubicBezTo>
                    <a:pt x="399055" y="172927"/>
                    <a:pt x="398103" y="172927"/>
                    <a:pt x="397150" y="171975"/>
                  </a:cubicBezTo>
                  <a:cubicBezTo>
                    <a:pt x="395245" y="167212"/>
                    <a:pt x="393340" y="163402"/>
                    <a:pt x="389530" y="159592"/>
                  </a:cubicBezTo>
                  <a:cubicBezTo>
                    <a:pt x="380005" y="147210"/>
                    <a:pt x="365718" y="139590"/>
                    <a:pt x="350478" y="139590"/>
                  </a:cubicBezTo>
                  <a:cubicBezTo>
                    <a:pt x="328570" y="138637"/>
                    <a:pt x="309520" y="151972"/>
                    <a:pt x="300948" y="171022"/>
                  </a:cubicBezTo>
                  <a:cubicBezTo>
                    <a:pt x="300948" y="171975"/>
                    <a:pt x="299995" y="171975"/>
                    <a:pt x="299043" y="171022"/>
                  </a:cubicBezTo>
                  <a:cubicBezTo>
                    <a:pt x="281898" y="149115"/>
                    <a:pt x="250465" y="145305"/>
                    <a:pt x="227605" y="162450"/>
                  </a:cubicBezTo>
                  <a:cubicBezTo>
                    <a:pt x="214270" y="171975"/>
                    <a:pt x="206650" y="191025"/>
                    <a:pt x="210460" y="210075"/>
                  </a:cubicBezTo>
                  <a:cubicBezTo>
                    <a:pt x="210460" y="211027"/>
                    <a:pt x="209508" y="211027"/>
                    <a:pt x="209508" y="210075"/>
                  </a:cubicBezTo>
                  <a:lnTo>
                    <a:pt x="127593" y="27195"/>
                  </a:lnTo>
                  <a:cubicBezTo>
                    <a:pt x="118068" y="5287"/>
                    <a:pt x="92350" y="-6143"/>
                    <a:pt x="70443" y="3382"/>
                  </a:cubicBezTo>
                  <a:cubicBezTo>
                    <a:pt x="48535" y="12907"/>
                    <a:pt x="37105" y="38625"/>
                    <a:pt x="46630" y="60532"/>
                  </a:cubicBezTo>
                  <a:cubicBezTo>
                    <a:pt x="46630" y="61485"/>
                    <a:pt x="47583" y="61485"/>
                    <a:pt x="47583" y="62437"/>
                  </a:cubicBezTo>
                  <a:lnTo>
                    <a:pt x="212365" y="431055"/>
                  </a:lnTo>
                  <a:lnTo>
                    <a:pt x="186648" y="436770"/>
                  </a:lnTo>
                  <a:lnTo>
                    <a:pt x="70443" y="356760"/>
                  </a:lnTo>
                  <a:cubicBezTo>
                    <a:pt x="51393" y="343425"/>
                    <a:pt x="24723" y="346282"/>
                    <a:pt x="10435" y="363427"/>
                  </a:cubicBezTo>
                  <a:cubicBezTo>
                    <a:pt x="-6710" y="383430"/>
                    <a:pt x="-1947" y="413910"/>
                    <a:pt x="19008" y="428197"/>
                  </a:cubicBezTo>
                  <a:lnTo>
                    <a:pt x="199983" y="552022"/>
                  </a:lnTo>
                  <a:cubicBezTo>
                    <a:pt x="204745" y="554880"/>
                    <a:pt x="209508" y="557737"/>
                    <a:pt x="215223" y="558690"/>
                  </a:cubicBezTo>
                  <a:lnTo>
                    <a:pt x="328570" y="585360"/>
                  </a:lnTo>
                  <a:lnTo>
                    <a:pt x="332380" y="590122"/>
                  </a:lnTo>
                  <a:lnTo>
                    <a:pt x="359050" y="649177"/>
                  </a:lnTo>
                  <a:lnTo>
                    <a:pt x="586698" y="546307"/>
                  </a:lnTo>
                  <a:lnTo>
                    <a:pt x="568600" y="507255"/>
                  </a:lnTo>
                  <a:close/>
                </a:path>
              </a:pathLst>
            </a:custGeom>
            <a:solidFill>
              <a:schemeClr val="bg1"/>
            </a:solidFill>
            <a:ln w="9525" cap="flat">
              <a:noFill/>
              <a:prstDash val="solid"/>
              <a:miter/>
            </a:ln>
          </p:spPr>
          <p:txBody>
            <a:bodyPr rtlCol="0" anchor="ctr"/>
            <a:lstStyle/>
            <a:p>
              <a:endParaRPr lang="nl-NL"/>
            </a:p>
          </p:txBody>
        </p:sp>
      </p:grpSp>
    </p:spTree>
    <p:extLst>
      <p:ext uri="{BB962C8B-B14F-4D97-AF65-F5344CB8AC3E}">
        <p14:creationId xmlns:p14="http://schemas.microsoft.com/office/powerpoint/2010/main" val="26688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Object 1" hidden="1">
                        <a:extLst>
                          <a:ext uri="{FF2B5EF4-FFF2-40B4-BE49-F238E27FC236}">
                            <a16:creationId xmlns:a16="http://schemas.microsoft.com/office/drawing/2014/main" id="{7306AF17-6A25-4A82-9B5B-592BDF2094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cover: it’s public</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a:solidFill>
                  <a:srgbClr val="FFFFFF"/>
                </a:solidFill>
              </a:rPr>
              <a:t>Meeren (</a:t>
            </a:r>
            <a:r>
              <a:rPr lang="nl-NL" dirty="0">
                <a:solidFill>
                  <a:srgbClr val="FFFFFF"/>
                </a:solidFill>
                <a:hlinkClick r:id="rId6">
                  <a:extLst>
                    <a:ext uri="{A12FA001-AC4F-418D-AE19-62706E023703}">
                      <ahyp:hlinkClr xmlns:ahyp="http://schemas.microsoft.com/office/drawing/2018/hyperlinkcolor" val="tx"/>
                    </a:ext>
                  </a:extLst>
                </a:hlinkClick>
              </a:rPr>
              <a:t>kees.vandermeeren@itspublic.nl</a:t>
            </a:r>
            <a:r>
              <a:rPr lang="nl-NL" dirty="0">
                <a:solidFill>
                  <a:srgbClr val="FFFFFF"/>
                </a:solidFill>
              </a:rPr>
              <a:t>)</a:t>
            </a:r>
          </a:p>
          <a:p>
            <a:r>
              <a:rPr lang="nl-NL" dirty="0"/>
              <a:t>Thijs Jacobs </a:t>
            </a:r>
            <a:r>
              <a:rPr lang="nl-NL" dirty="0">
                <a:solidFill>
                  <a:srgbClr val="FFFFFF"/>
                </a:solidFill>
              </a:rPr>
              <a:t>(</a:t>
            </a:r>
            <a:r>
              <a:rPr lang="nl-NL" dirty="0">
                <a:solidFill>
                  <a:srgbClr val="FFFFFF"/>
                </a:solidFill>
                <a:hlinkClick r:id="rId7">
                  <a:extLst>
                    <a:ext uri="{A12FA001-AC4F-418D-AE19-62706E023703}">
                      <ahyp:hlinkClr xmlns:ahyp="http://schemas.microsoft.com/office/drawing/2018/hyperlinkcolor" val="tx"/>
                    </a:ext>
                  </a:extLst>
                </a:hlinkClick>
              </a:rPr>
              <a:t>thijs.jacobs@itspublic.nl</a:t>
            </a:r>
            <a:r>
              <a:rPr lang="nl-NL" dirty="0">
                <a:solidFill>
                  <a:srgbClr val="FFFFFF"/>
                </a:solidFill>
              </a:rPr>
              <a:t>)</a:t>
            </a:r>
          </a:p>
          <a:p>
            <a:r>
              <a:rPr lang="nl-NL" dirty="0">
                <a:solidFill>
                  <a:srgbClr val="FFFFFF"/>
                </a:solidFill>
              </a:rPr>
              <a:t>Eva </a:t>
            </a:r>
            <a:r>
              <a:rPr lang="nl-NL" dirty="0" err="1">
                <a:solidFill>
                  <a:srgbClr val="FFFFFF"/>
                </a:solidFill>
              </a:rPr>
              <a:t>Nivard</a:t>
            </a:r>
            <a:r>
              <a:rPr lang="nl-NL" dirty="0">
                <a:solidFill>
                  <a:srgbClr val="FFFFFF"/>
                </a:solidFill>
              </a:rPr>
              <a:t> (</a:t>
            </a:r>
            <a:r>
              <a:rPr lang="nl-NL" dirty="0">
                <a:solidFill>
                  <a:srgbClr val="FFFFFF"/>
                </a:solidFill>
                <a:hlinkClick r:id="rId8">
                  <a:extLst>
                    <a:ext uri="{A12FA001-AC4F-418D-AE19-62706E023703}">
                      <ahyp:hlinkClr xmlns:ahyp="http://schemas.microsoft.com/office/drawing/2018/hyperlinkcolor" val="tx"/>
                    </a:ext>
                  </a:extLst>
                </a:hlinkClick>
              </a:rPr>
              <a:t>eva.nivard@itspublic.nl</a:t>
            </a:r>
            <a:r>
              <a:rPr lang="nl-NL" dirty="0">
                <a:solidFill>
                  <a:srgbClr val="FFFFFF"/>
                </a:solidFill>
              </a:rPr>
              <a:t>)</a:t>
            </a:r>
          </a:p>
          <a:p>
            <a:endParaRPr lang="nl-NL" dirty="0"/>
          </a:p>
        </p:txBody>
      </p:sp>
    </p:spTree>
    <p:extLst>
      <p:ext uri="{BB962C8B-B14F-4D97-AF65-F5344CB8AC3E}">
        <p14:creationId xmlns:p14="http://schemas.microsoft.com/office/powerpoint/2010/main" val="160245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1937305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25" imgH="424" progId="TCLayout.ActiveDocument.1">
                  <p:embed/>
                </p:oleObj>
              </mc:Choice>
              <mc:Fallback>
                <p:oleObj name="think-cell Slide" r:id="rId12"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aphicFrame>
        <p:nvGraphicFramePr>
          <p:cNvPr id="147" name="Chart 146">
            <a:extLst>
              <a:ext uri="{FF2B5EF4-FFF2-40B4-BE49-F238E27FC236}">
                <a16:creationId xmlns:a16="http://schemas.microsoft.com/office/drawing/2014/main" id="{CAECFEC9-840A-4101-AB59-F392AFF47640}"/>
              </a:ext>
            </a:extLst>
          </p:cNvPr>
          <p:cNvGraphicFramePr/>
          <p:nvPr>
            <p:custDataLst>
              <p:tags r:id="rId2"/>
            </p:custDataLst>
            <p:extLst>
              <p:ext uri="{D42A27DB-BD31-4B8C-83A1-F6EECF244321}">
                <p14:modId xmlns:p14="http://schemas.microsoft.com/office/powerpoint/2010/main" val="519101595"/>
              </p:ext>
            </p:extLst>
          </p:nvPr>
        </p:nvGraphicFramePr>
        <p:xfrm>
          <a:off x="8910638" y="4276725"/>
          <a:ext cx="2263775" cy="171608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4" name="Chart 143">
            <a:extLst>
              <a:ext uri="{FF2B5EF4-FFF2-40B4-BE49-F238E27FC236}">
                <a16:creationId xmlns:a16="http://schemas.microsoft.com/office/drawing/2014/main" id="{C800C911-EF42-447F-92D9-A8B8233F7C75}"/>
              </a:ext>
            </a:extLst>
          </p:cNvPr>
          <p:cNvGraphicFramePr/>
          <p:nvPr>
            <p:custDataLst>
              <p:tags r:id="rId3"/>
            </p:custDataLst>
            <p:extLst>
              <p:ext uri="{D42A27DB-BD31-4B8C-83A1-F6EECF244321}">
                <p14:modId xmlns:p14="http://schemas.microsoft.com/office/powerpoint/2010/main" val="983055454"/>
              </p:ext>
            </p:extLst>
          </p:nvPr>
        </p:nvGraphicFramePr>
        <p:xfrm>
          <a:off x="6127750" y="4276725"/>
          <a:ext cx="2278063" cy="171608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41" name="Chart 140">
            <a:extLst>
              <a:ext uri="{FF2B5EF4-FFF2-40B4-BE49-F238E27FC236}">
                <a16:creationId xmlns:a16="http://schemas.microsoft.com/office/drawing/2014/main" id="{DA095785-BDF2-495F-8A93-C4706B055A14}"/>
              </a:ext>
            </a:extLst>
          </p:cNvPr>
          <p:cNvGraphicFramePr/>
          <p:nvPr>
            <p:custDataLst>
              <p:tags r:id="rId4"/>
            </p:custDataLst>
            <p:extLst>
              <p:ext uri="{D42A27DB-BD31-4B8C-83A1-F6EECF244321}">
                <p14:modId xmlns:p14="http://schemas.microsoft.com/office/powerpoint/2010/main" val="1601513196"/>
              </p:ext>
            </p:extLst>
          </p:nvPr>
        </p:nvGraphicFramePr>
        <p:xfrm>
          <a:off x="3357563" y="4276725"/>
          <a:ext cx="2263775" cy="171608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32" name="Chart 131">
            <a:extLst>
              <a:ext uri="{FF2B5EF4-FFF2-40B4-BE49-F238E27FC236}">
                <a16:creationId xmlns:a16="http://schemas.microsoft.com/office/drawing/2014/main" id="{B6F30579-D765-4506-89B0-A8BD04B3AB59}"/>
              </a:ext>
            </a:extLst>
          </p:cNvPr>
          <p:cNvGraphicFramePr/>
          <p:nvPr>
            <p:custDataLst>
              <p:tags r:id="rId5"/>
            </p:custDataLst>
            <p:extLst>
              <p:ext uri="{D42A27DB-BD31-4B8C-83A1-F6EECF244321}">
                <p14:modId xmlns:p14="http://schemas.microsoft.com/office/powerpoint/2010/main" val="1999444817"/>
              </p:ext>
            </p:extLst>
          </p:nvPr>
        </p:nvGraphicFramePr>
        <p:xfrm>
          <a:off x="568325" y="4276725"/>
          <a:ext cx="2286000" cy="171608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24" name="Chart 123">
            <a:extLst>
              <a:ext uri="{FF2B5EF4-FFF2-40B4-BE49-F238E27FC236}">
                <a16:creationId xmlns:a16="http://schemas.microsoft.com/office/drawing/2014/main" id="{64D7F679-1AB4-4A27-A793-69FC9CCE2000}"/>
              </a:ext>
            </a:extLst>
          </p:cNvPr>
          <p:cNvGraphicFramePr/>
          <p:nvPr>
            <p:custDataLst>
              <p:tags r:id="rId6"/>
            </p:custDataLst>
            <p:extLst>
              <p:ext uri="{D42A27DB-BD31-4B8C-83A1-F6EECF244321}">
                <p14:modId xmlns:p14="http://schemas.microsoft.com/office/powerpoint/2010/main" val="1109853194"/>
              </p:ext>
            </p:extLst>
          </p:nvPr>
        </p:nvGraphicFramePr>
        <p:xfrm>
          <a:off x="3357563" y="2386013"/>
          <a:ext cx="2263775" cy="1411287"/>
        </p:xfrm>
        <a:graphic>
          <a:graphicData uri="http://schemas.openxmlformats.org/drawingml/2006/chart">
            <c:chart xmlns:c="http://schemas.openxmlformats.org/drawingml/2006/chart" xmlns:r="http://schemas.openxmlformats.org/officeDocument/2006/relationships" r:id="rId18"/>
          </a:graphicData>
        </a:graphic>
      </p:graphicFrame>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771736"/>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dirty="0">
                <a:solidFill>
                  <a:schemeClr val="bg1"/>
                </a:solidFill>
              </a:rPr>
              <a:t>Top 3 stijgende en dalende partijen per gemeentetype (1/2)</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aphicFrame>
        <p:nvGraphicFramePr>
          <p:cNvPr id="123" name="Chart 122">
            <a:extLst>
              <a:ext uri="{FF2B5EF4-FFF2-40B4-BE49-F238E27FC236}">
                <a16:creationId xmlns:a16="http://schemas.microsoft.com/office/drawing/2014/main" id="{16DD5B23-0DAB-49A4-B574-C936822564FA}"/>
              </a:ext>
            </a:extLst>
          </p:cNvPr>
          <p:cNvGraphicFramePr/>
          <p:nvPr>
            <p:custDataLst>
              <p:tags r:id="rId7"/>
            </p:custDataLst>
            <p:extLst>
              <p:ext uri="{D42A27DB-BD31-4B8C-83A1-F6EECF244321}">
                <p14:modId xmlns:p14="http://schemas.microsoft.com/office/powerpoint/2010/main" val="321331974"/>
              </p:ext>
            </p:extLst>
          </p:nvPr>
        </p:nvGraphicFramePr>
        <p:xfrm>
          <a:off x="579438" y="2386013"/>
          <a:ext cx="2263775" cy="1411287"/>
        </p:xfrm>
        <a:graphic>
          <a:graphicData uri="http://schemas.openxmlformats.org/drawingml/2006/chart">
            <c:chart xmlns:c="http://schemas.openxmlformats.org/drawingml/2006/chart" xmlns:r="http://schemas.openxmlformats.org/officeDocument/2006/relationships" r:id="rId19"/>
          </a:graphicData>
        </a:graphic>
      </p:graphicFrame>
      <p:pic>
        <p:nvPicPr>
          <p:cNvPr id="213" name="Picture 8" descr="Afbeeldingsresultaat voor pvda logo kleur">
            <a:extLst>
              <a:ext uri="{FF2B5EF4-FFF2-40B4-BE49-F238E27FC236}">
                <a16:creationId xmlns:a16="http://schemas.microsoft.com/office/drawing/2014/main" id="{1852C1D7-013A-4F6F-ADB2-C5A3250CFA3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924249" y="2040324"/>
            <a:ext cx="348128" cy="366451"/>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6" descr="Afbeeldingsresultaat voor pvv logo kleur">
            <a:extLst>
              <a:ext uri="{FF2B5EF4-FFF2-40B4-BE49-F238E27FC236}">
                <a16:creationId xmlns:a16="http://schemas.microsoft.com/office/drawing/2014/main" id="{01340174-BF01-4E9C-8DF1-30DEE21B151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987489" y="909941"/>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14" descr="Afbeeldingsresultaat voor groen links">
            <a:extLst>
              <a:ext uri="{FF2B5EF4-FFF2-40B4-BE49-F238E27FC236}">
                <a16:creationId xmlns:a16="http://schemas.microsoft.com/office/drawing/2014/main" id="{55323C31-7921-42F1-BA51-6E39D4BE6F2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0544" y="5949950"/>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10" descr="Afbeeldingsresultaat voor D66 Logo">
            <a:extLst>
              <a:ext uri="{FF2B5EF4-FFF2-40B4-BE49-F238E27FC236}">
                <a16:creationId xmlns:a16="http://schemas.microsoft.com/office/drawing/2014/main" id="{C95A1B97-7405-44A2-9A12-5C2DA07A10A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81595" y="2793905"/>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C94950F8-DD63-4895-B8F6-588D072BC9B2}"/>
              </a:ext>
            </a:extLst>
          </p:cNvPr>
          <p:cNvPicPr>
            <a:picLocks noChangeAspect="1"/>
          </p:cNvPicPr>
          <p:nvPr/>
        </p:nvPicPr>
        <p:blipFill>
          <a:blip r:embed="rId24"/>
          <a:stretch>
            <a:fillRect/>
          </a:stretch>
        </p:blipFill>
        <p:spPr>
          <a:xfrm>
            <a:off x="13039572" y="2292379"/>
            <a:ext cx="297837" cy="338452"/>
          </a:xfrm>
          <a:prstGeom prst="rect">
            <a:avLst/>
          </a:prstGeom>
        </p:spPr>
      </p:pic>
      <p:sp>
        <p:nvSpPr>
          <p:cNvPr id="77" name="Rectangle 76">
            <a:extLst>
              <a:ext uri="{FF2B5EF4-FFF2-40B4-BE49-F238E27FC236}">
                <a16:creationId xmlns:a16="http://schemas.microsoft.com/office/drawing/2014/main" id="{4CF6345A-2EA6-41E0-8CA9-47163EAD93EF}"/>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78" name="Picture 2" descr="Afbeeldingsresultaat voor cda logo">
            <a:extLst>
              <a:ext uri="{FF2B5EF4-FFF2-40B4-BE49-F238E27FC236}">
                <a16:creationId xmlns:a16="http://schemas.microsoft.com/office/drawing/2014/main" id="{AD9F8BDB-9F9D-489D-8ACC-F646D69A56F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39AA4A52-4078-4EA8-939F-61918C3469F8}"/>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0" name="Picture 6" descr="Afbeeldingsresultaat voor pvv logo kleur">
            <a:extLst>
              <a:ext uri="{FF2B5EF4-FFF2-40B4-BE49-F238E27FC236}">
                <a16:creationId xmlns:a16="http://schemas.microsoft.com/office/drawing/2014/main" id="{4D0F9EE9-F843-4CD9-A18B-FAAE2892C00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7A18D206-70BB-47B2-A935-E1E3592C0F4A}"/>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2" name="Rectangle 81">
            <a:extLst>
              <a:ext uri="{FF2B5EF4-FFF2-40B4-BE49-F238E27FC236}">
                <a16:creationId xmlns:a16="http://schemas.microsoft.com/office/drawing/2014/main" id="{9FC09A29-1D79-452D-9329-4C463E788869}"/>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3" name="Picture 22" descr="Afbeeldingsresultaat voor forum voor democratie logo">
            <a:extLst>
              <a:ext uri="{FF2B5EF4-FFF2-40B4-BE49-F238E27FC236}">
                <a16:creationId xmlns:a16="http://schemas.microsoft.com/office/drawing/2014/main" id="{854C8F19-49F5-4EE9-BA31-76C701267ED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Afbeeldingsresultaat voor sgp">
            <a:extLst>
              <a:ext uri="{FF2B5EF4-FFF2-40B4-BE49-F238E27FC236}">
                <a16:creationId xmlns:a16="http://schemas.microsoft.com/office/drawing/2014/main" id="{9E02BA8A-8153-4597-B845-A58EF4CEF2B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E1839F49-96FF-43AA-8200-137793CDAD95}"/>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6" name="Rectangle 85">
            <a:extLst>
              <a:ext uri="{FF2B5EF4-FFF2-40B4-BE49-F238E27FC236}">
                <a16:creationId xmlns:a16="http://schemas.microsoft.com/office/drawing/2014/main" id="{81789F82-2A28-4C3E-AF5F-34D1FCF6EDF7}"/>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7" name="Rectangle 86">
            <a:extLst>
              <a:ext uri="{FF2B5EF4-FFF2-40B4-BE49-F238E27FC236}">
                <a16:creationId xmlns:a16="http://schemas.microsoft.com/office/drawing/2014/main" id="{7C0CDA7F-ABE6-478A-A10D-9A9E67312C0D}"/>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6255C6C-0B6F-44FD-B68E-CA83D46E01D2}"/>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9" name="Picture 12" descr="Afbeeldingsresultaat voor SP Logo">
            <a:extLst>
              <a:ext uri="{FF2B5EF4-FFF2-40B4-BE49-F238E27FC236}">
                <a16:creationId xmlns:a16="http://schemas.microsoft.com/office/drawing/2014/main" id="{83405E28-3997-4028-B1EF-2B35D3C3C88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558952" y="5620073"/>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Afbeeldingsresultaat voor groen links">
            <a:extLst>
              <a:ext uri="{FF2B5EF4-FFF2-40B4-BE49-F238E27FC236}">
                <a16:creationId xmlns:a16="http://schemas.microsoft.com/office/drawing/2014/main" id="{F2D51D17-F4B0-470F-BDC1-8674992A7E1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0" descr="Afbeeldingsresultaat voor partij voor de dieren">
            <a:extLst>
              <a:ext uri="{FF2B5EF4-FFF2-40B4-BE49-F238E27FC236}">
                <a16:creationId xmlns:a16="http://schemas.microsoft.com/office/drawing/2014/main" id="{7FB0BB63-915C-479C-A3F1-431FEBF555C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686287A9-200C-49F2-8ED6-22C1A115E7FB}"/>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3" name="TextBox 92">
            <a:extLst>
              <a:ext uri="{FF2B5EF4-FFF2-40B4-BE49-F238E27FC236}">
                <a16:creationId xmlns:a16="http://schemas.microsoft.com/office/drawing/2014/main" id="{69D5E570-5845-4179-946D-18F80F6A8DBB}"/>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4" name="Picture 8" descr="Afbeeldingsresultaat voor pvda logo kleur">
            <a:extLst>
              <a:ext uri="{FF2B5EF4-FFF2-40B4-BE49-F238E27FC236}">
                <a16:creationId xmlns:a16="http://schemas.microsoft.com/office/drawing/2014/main" id="{F9C9B8FB-048B-4B47-8BBD-D62F3D82C54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extLst>
              <a:ext uri="{FF2B5EF4-FFF2-40B4-BE49-F238E27FC236}">
                <a16:creationId xmlns:a16="http://schemas.microsoft.com/office/drawing/2014/main" id="{657A41DF-3BA7-48E5-9E87-E4B4299261E6}"/>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6" name="Rectangle 95">
            <a:extLst>
              <a:ext uri="{FF2B5EF4-FFF2-40B4-BE49-F238E27FC236}">
                <a16:creationId xmlns:a16="http://schemas.microsoft.com/office/drawing/2014/main" id="{6411C1C7-D615-4C32-9717-90076DA6D5F5}"/>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7" name="Picture 16" descr="Afbeeldingsresultaat voor Christen unie">
            <a:extLst>
              <a:ext uri="{FF2B5EF4-FFF2-40B4-BE49-F238E27FC236}">
                <a16:creationId xmlns:a16="http://schemas.microsoft.com/office/drawing/2014/main" id="{FB77CBCF-767A-41A7-8B7D-2C5321A23C97}"/>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6" descr="Afbeeldingsresultaat voor 50 plus">
            <a:extLst>
              <a:ext uri="{FF2B5EF4-FFF2-40B4-BE49-F238E27FC236}">
                <a16:creationId xmlns:a16="http://schemas.microsoft.com/office/drawing/2014/main" id="{682313C3-B282-4932-B305-C7DCA22D96B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FEF6C975-AD67-4933-A7BF-0EBFB9CB8945}"/>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0" name="Picture 34" descr="Afbeeldingsresultaat voor denk logo politiek">
            <a:extLst>
              <a:ext uri="{FF2B5EF4-FFF2-40B4-BE49-F238E27FC236}">
                <a16:creationId xmlns:a16="http://schemas.microsoft.com/office/drawing/2014/main" id="{FB9955D3-3E9F-4AA3-BCE8-430AF6A2F53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9213EF98-850A-4503-9172-C5DA838D91C4}"/>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2" name="Rectangle 101">
            <a:extLst>
              <a:ext uri="{FF2B5EF4-FFF2-40B4-BE49-F238E27FC236}">
                <a16:creationId xmlns:a16="http://schemas.microsoft.com/office/drawing/2014/main" id="{A454ADF2-B8E3-47F8-A53E-DC54D9DE8EFC}"/>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3" name="Picture 10" descr="Afbeeldingsresultaat voor D66 Logo">
            <a:extLst>
              <a:ext uri="{FF2B5EF4-FFF2-40B4-BE49-F238E27FC236}">
                <a16:creationId xmlns:a16="http://schemas.microsoft.com/office/drawing/2014/main" id="{813E9E56-B7E3-4EEE-A2F0-A5A3A813187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descr="Logo, company name&#10;&#10;Description automatically generated">
            <a:extLst>
              <a:ext uri="{FF2B5EF4-FFF2-40B4-BE49-F238E27FC236}">
                <a16:creationId xmlns:a16="http://schemas.microsoft.com/office/drawing/2014/main" id="{A1C349F1-ADD0-48B6-8806-9713E927B559}"/>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05" name="Picture 104" descr="A picture containing text, clipart&#10;&#10;Description automatically generated">
            <a:extLst>
              <a:ext uri="{FF2B5EF4-FFF2-40B4-BE49-F238E27FC236}">
                <a16:creationId xmlns:a16="http://schemas.microsoft.com/office/drawing/2014/main" id="{47E368BB-4F84-4928-8D1B-07527369A842}"/>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06" name="Picture 105" descr="Logo, company name&#10;&#10;Description automatically generated">
            <a:extLst>
              <a:ext uri="{FF2B5EF4-FFF2-40B4-BE49-F238E27FC236}">
                <a16:creationId xmlns:a16="http://schemas.microsoft.com/office/drawing/2014/main" id="{6524F38D-C069-497A-89BF-161E714A1CC3}"/>
              </a:ext>
            </a:extLst>
          </p:cNvPr>
          <p:cNvPicPr>
            <a:picLocks noChangeAspect="1"/>
          </p:cNvPicPr>
          <p:nvPr/>
        </p:nvPicPr>
        <p:blipFill rotWithShape="1">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07" name="Rectangle 106">
            <a:extLst>
              <a:ext uri="{FF2B5EF4-FFF2-40B4-BE49-F238E27FC236}">
                <a16:creationId xmlns:a16="http://schemas.microsoft.com/office/drawing/2014/main" id="{780C70A5-9A45-4B0C-90BA-E0B564E897A5}"/>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8" name="Rectangle 107">
            <a:extLst>
              <a:ext uri="{FF2B5EF4-FFF2-40B4-BE49-F238E27FC236}">
                <a16:creationId xmlns:a16="http://schemas.microsoft.com/office/drawing/2014/main" id="{A9457234-2553-4F1B-9872-059D70109B6C}"/>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D6290DEE-D286-4CC6-BF9A-EE01EC726852}"/>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E3FD5332-2F50-4F85-A7E9-04E7EF6FFBA3}"/>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5" name="Cat. overig footnote">
            <a:extLst>
              <a:ext uri="{FF2B5EF4-FFF2-40B4-BE49-F238E27FC236}">
                <a16:creationId xmlns:a16="http://schemas.microsoft.com/office/drawing/2014/main" id="{09D4EA30-87B8-4033-95F2-93B3774DF912}"/>
              </a:ext>
            </a:extLst>
          </p:cNvPr>
          <p:cNvSpPr txBox="1">
            <a:spLocks/>
          </p:cNvSpPr>
          <p:nvPr/>
        </p:nvSpPr>
        <p:spPr>
          <a:xfrm>
            <a:off x="662780" y="6508837"/>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Voor deze en andere slides geldt: % daling/-stijging betreft relatieve verandering in 2021 t.o.v. verkiezingsuitslag 2017</a:t>
            </a:r>
          </a:p>
        </p:txBody>
      </p:sp>
      <p:sp>
        <p:nvSpPr>
          <p:cNvPr id="111" name="Text Placeholder 15">
            <a:extLst>
              <a:ext uri="{FF2B5EF4-FFF2-40B4-BE49-F238E27FC236}">
                <a16:creationId xmlns:a16="http://schemas.microsoft.com/office/drawing/2014/main" id="{55EF6DFC-D752-4CFF-9404-511C374B1850}"/>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Indeling </a:t>
            </a:r>
            <a:r>
              <a:rPr lang="nl-NL" dirty="0" err="1"/>
              <a:t>obv</a:t>
            </a:r>
            <a:r>
              <a:rPr lang="nl-NL" dirty="0"/>
              <a:t> </a:t>
            </a:r>
            <a:r>
              <a:rPr lang="nl-NL" dirty="0">
                <a:hlinkClick r:id="rId36"/>
              </a:rPr>
              <a:t>SCP</a:t>
            </a:r>
            <a:r>
              <a:rPr lang="nl-NL" dirty="0"/>
              <a:t> (zie bijlage); </a:t>
            </a:r>
            <a:r>
              <a:rPr lang="nl-NL" dirty="0" err="1"/>
              <a:t>it’s</a:t>
            </a:r>
            <a:r>
              <a:rPr lang="nl-NL" dirty="0"/>
              <a:t> public analyse</a:t>
            </a:r>
          </a:p>
        </p:txBody>
      </p:sp>
      <p:sp>
        <p:nvSpPr>
          <p:cNvPr id="112" name="Text Placeholder 23">
            <a:extLst>
              <a:ext uri="{FF2B5EF4-FFF2-40B4-BE49-F238E27FC236}">
                <a16:creationId xmlns:a16="http://schemas.microsoft.com/office/drawing/2014/main" id="{84A35C83-54A5-4ADA-9172-B2B046E36E9D}"/>
              </a:ext>
            </a:extLst>
          </p:cNvPr>
          <p:cNvSpPr txBox="1">
            <a:spLocks/>
          </p:cNvSpPr>
          <p:nvPr/>
        </p:nvSpPr>
        <p:spPr>
          <a:xfrm>
            <a:off x="1091156" y="3685545"/>
            <a:ext cx="1240337"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winnaars</a:t>
            </a:r>
          </a:p>
        </p:txBody>
      </p:sp>
      <p:sp>
        <p:nvSpPr>
          <p:cNvPr id="3" name="Rectangle 2" hidden="1">
            <a:extLst>
              <a:ext uri="{FF2B5EF4-FFF2-40B4-BE49-F238E27FC236}">
                <a16:creationId xmlns:a16="http://schemas.microsoft.com/office/drawing/2014/main" id="{266CB80A-E89E-42A0-B933-511D4C986B43}"/>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000" strike="noStrike" kern="1200" spc="0" normalizeH="0" noProof="0" dirty="0">
              <a:ln>
                <a:noFill/>
              </a:ln>
              <a:effectLst/>
              <a:uLnTx/>
              <a:uFillTx/>
              <a:latin typeface="+mn-lt"/>
            </a:endParaRPr>
          </a:p>
        </p:txBody>
      </p:sp>
      <p:sp>
        <p:nvSpPr>
          <p:cNvPr id="12" name="Rectangle 11" hidden="1">
            <a:extLst>
              <a:ext uri="{FF2B5EF4-FFF2-40B4-BE49-F238E27FC236}">
                <a16:creationId xmlns:a16="http://schemas.microsoft.com/office/drawing/2014/main" id="{F6592C71-759E-4FBC-ADF1-8A91B4496FA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000" strike="noStrike" kern="1200" spc="0" normalizeH="0" noProof="0" dirty="0">
              <a:ln>
                <a:noFill/>
              </a:ln>
              <a:effectLst/>
              <a:uLnTx/>
              <a:uFillTx/>
              <a:latin typeface="+mn-lt"/>
            </a:endParaRPr>
          </a:p>
        </p:txBody>
      </p:sp>
      <p:sp>
        <p:nvSpPr>
          <p:cNvPr id="137" name="Text Placeholder 23">
            <a:extLst>
              <a:ext uri="{FF2B5EF4-FFF2-40B4-BE49-F238E27FC236}">
                <a16:creationId xmlns:a16="http://schemas.microsoft.com/office/drawing/2014/main" id="{1BB885B6-744B-4621-A735-B2EC5740F253}"/>
              </a:ext>
            </a:extLst>
          </p:cNvPr>
          <p:cNvSpPr txBox="1">
            <a:spLocks/>
          </p:cNvSpPr>
          <p:nvPr/>
        </p:nvSpPr>
        <p:spPr>
          <a:xfrm>
            <a:off x="1091156" y="4040022"/>
            <a:ext cx="1240337"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verliezers</a:t>
            </a:r>
          </a:p>
        </p:txBody>
      </p:sp>
      <p:pic>
        <p:nvPicPr>
          <p:cNvPr id="143" name="Picture 14" descr="Afbeeldingsresultaat voor groen links">
            <a:extLst>
              <a:ext uri="{FF2B5EF4-FFF2-40B4-BE49-F238E27FC236}">
                <a16:creationId xmlns:a16="http://schemas.microsoft.com/office/drawing/2014/main" id="{185A0FAD-AD21-4B63-88EB-A8554EA303E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60639" y="5950170"/>
            <a:ext cx="497708" cy="217488"/>
          </a:xfrm>
          <a:prstGeom prst="rect">
            <a:avLst/>
          </a:prstGeom>
          <a:noFill/>
          <a:extLst>
            <a:ext uri="{909E8E84-426E-40DD-AFC4-6F175D3DCCD1}">
              <a14:hiddenFill xmlns:a14="http://schemas.microsoft.com/office/drawing/2010/main">
                <a:solidFill>
                  <a:srgbClr val="FFFFFF"/>
                </a:solidFill>
              </a14:hiddenFill>
            </a:ext>
          </a:extLst>
        </p:spPr>
      </p:pic>
      <p:sp>
        <p:nvSpPr>
          <p:cNvPr id="146" name="Text Placeholder 23">
            <a:extLst>
              <a:ext uri="{FF2B5EF4-FFF2-40B4-BE49-F238E27FC236}">
                <a16:creationId xmlns:a16="http://schemas.microsoft.com/office/drawing/2014/main" id="{7EACB807-B8D1-443A-8F64-AFC6A125D9F9}"/>
              </a:ext>
            </a:extLst>
          </p:cNvPr>
          <p:cNvSpPr txBox="1">
            <a:spLocks/>
          </p:cNvSpPr>
          <p:nvPr/>
        </p:nvSpPr>
        <p:spPr>
          <a:xfrm>
            <a:off x="3868738" y="3686175"/>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winnaars</a:t>
            </a:r>
          </a:p>
        </p:txBody>
      </p:sp>
      <p:sp>
        <p:nvSpPr>
          <p:cNvPr id="148" name="Text Placeholder 23">
            <a:extLst>
              <a:ext uri="{FF2B5EF4-FFF2-40B4-BE49-F238E27FC236}">
                <a16:creationId xmlns:a16="http://schemas.microsoft.com/office/drawing/2014/main" id="{97137CEF-D3AC-4887-8793-202D130FFE59}"/>
              </a:ext>
            </a:extLst>
          </p:cNvPr>
          <p:cNvSpPr txBox="1">
            <a:spLocks/>
          </p:cNvSpPr>
          <p:nvPr/>
        </p:nvSpPr>
        <p:spPr>
          <a:xfrm>
            <a:off x="3868738" y="4040188"/>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verliezers</a:t>
            </a:r>
          </a:p>
        </p:txBody>
      </p:sp>
      <p:graphicFrame>
        <p:nvGraphicFramePr>
          <p:cNvPr id="128" name="Chart 127">
            <a:extLst>
              <a:ext uri="{FF2B5EF4-FFF2-40B4-BE49-F238E27FC236}">
                <a16:creationId xmlns:a16="http://schemas.microsoft.com/office/drawing/2014/main" id="{B4B04C58-ECB0-44EA-9F17-DC82185165A5}"/>
              </a:ext>
            </a:extLst>
          </p:cNvPr>
          <p:cNvGraphicFramePr/>
          <p:nvPr>
            <p:custDataLst>
              <p:tags r:id="rId8"/>
            </p:custDataLst>
            <p:extLst>
              <p:ext uri="{D42A27DB-BD31-4B8C-83A1-F6EECF244321}">
                <p14:modId xmlns:p14="http://schemas.microsoft.com/office/powerpoint/2010/main" val="3933780216"/>
              </p:ext>
            </p:extLst>
          </p:nvPr>
        </p:nvGraphicFramePr>
        <p:xfrm>
          <a:off x="6134100" y="2386013"/>
          <a:ext cx="2263775" cy="1411287"/>
        </p:xfrm>
        <a:graphic>
          <a:graphicData uri="http://schemas.openxmlformats.org/drawingml/2006/chart">
            <c:chart xmlns:c="http://schemas.openxmlformats.org/drawingml/2006/chart" xmlns:r="http://schemas.openxmlformats.org/officeDocument/2006/relationships" r:id="rId37"/>
          </a:graphicData>
        </a:graphic>
      </p:graphicFrame>
      <p:pic>
        <p:nvPicPr>
          <p:cNvPr id="155" name="Picture 14" descr="Afbeeldingsresultaat voor groen links">
            <a:extLst>
              <a:ext uri="{FF2B5EF4-FFF2-40B4-BE49-F238E27FC236}">
                <a16:creationId xmlns:a16="http://schemas.microsoft.com/office/drawing/2014/main" id="{0CAE9AC0-7DAB-4841-9482-D7D46D30903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05935" y="5926138"/>
            <a:ext cx="497708" cy="217488"/>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 descr="Afbeeldingsresultaat voor cda logo">
            <a:extLst>
              <a:ext uri="{FF2B5EF4-FFF2-40B4-BE49-F238E27FC236}">
                <a16:creationId xmlns:a16="http://schemas.microsoft.com/office/drawing/2014/main" id="{81D28AFD-CB83-46EA-B537-F6B5308DE86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186863" y="5948998"/>
            <a:ext cx="295275" cy="295275"/>
          </a:xfrm>
          <a:prstGeom prst="rect">
            <a:avLst/>
          </a:prstGeom>
          <a:noFill/>
          <a:extLst>
            <a:ext uri="{909E8E84-426E-40DD-AFC4-6F175D3DCCD1}">
              <a14:hiddenFill xmlns:a14="http://schemas.microsoft.com/office/drawing/2010/main">
                <a:solidFill>
                  <a:srgbClr val="FFFFFF"/>
                </a:solidFill>
              </a14:hiddenFill>
            </a:ext>
          </a:extLst>
        </p:spPr>
      </p:pic>
      <p:sp>
        <p:nvSpPr>
          <p:cNvPr id="158" name="Text Placeholder 23">
            <a:extLst>
              <a:ext uri="{FF2B5EF4-FFF2-40B4-BE49-F238E27FC236}">
                <a16:creationId xmlns:a16="http://schemas.microsoft.com/office/drawing/2014/main" id="{E73B182F-000C-47EF-BA60-95BE7ABFB14C}"/>
              </a:ext>
            </a:extLst>
          </p:cNvPr>
          <p:cNvSpPr txBox="1">
            <a:spLocks/>
          </p:cNvSpPr>
          <p:nvPr/>
        </p:nvSpPr>
        <p:spPr>
          <a:xfrm>
            <a:off x="6645275" y="3686175"/>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winnaars</a:t>
            </a:r>
          </a:p>
        </p:txBody>
      </p:sp>
      <p:sp>
        <p:nvSpPr>
          <p:cNvPr id="160" name="Text Placeholder 23">
            <a:extLst>
              <a:ext uri="{FF2B5EF4-FFF2-40B4-BE49-F238E27FC236}">
                <a16:creationId xmlns:a16="http://schemas.microsoft.com/office/drawing/2014/main" id="{901DEB75-CBFD-4609-B154-63796407D3A6}"/>
              </a:ext>
            </a:extLst>
          </p:cNvPr>
          <p:cNvSpPr txBox="1">
            <a:spLocks/>
          </p:cNvSpPr>
          <p:nvPr/>
        </p:nvSpPr>
        <p:spPr>
          <a:xfrm>
            <a:off x="6645275" y="4040188"/>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verliezers</a:t>
            </a:r>
          </a:p>
        </p:txBody>
      </p:sp>
      <p:graphicFrame>
        <p:nvGraphicFramePr>
          <p:cNvPr id="129" name="Chart 128">
            <a:extLst>
              <a:ext uri="{FF2B5EF4-FFF2-40B4-BE49-F238E27FC236}">
                <a16:creationId xmlns:a16="http://schemas.microsoft.com/office/drawing/2014/main" id="{9FC8EC71-28C4-4973-BAE1-74D03F941624}"/>
              </a:ext>
            </a:extLst>
          </p:cNvPr>
          <p:cNvGraphicFramePr/>
          <p:nvPr>
            <p:custDataLst>
              <p:tags r:id="rId9"/>
            </p:custDataLst>
            <p:extLst>
              <p:ext uri="{D42A27DB-BD31-4B8C-83A1-F6EECF244321}">
                <p14:modId xmlns:p14="http://schemas.microsoft.com/office/powerpoint/2010/main" val="3070852665"/>
              </p:ext>
            </p:extLst>
          </p:nvPr>
        </p:nvGraphicFramePr>
        <p:xfrm>
          <a:off x="8910638" y="2386013"/>
          <a:ext cx="2263775" cy="1411287"/>
        </p:xfrm>
        <a:graphic>
          <a:graphicData uri="http://schemas.openxmlformats.org/drawingml/2006/chart">
            <c:chart xmlns:c="http://schemas.openxmlformats.org/drawingml/2006/chart" xmlns:r="http://schemas.openxmlformats.org/officeDocument/2006/relationships" r:id="rId38"/>
          </a:graphicData>
        </a:graphic>
      </p:graphicFrame>
      <p:pic>
        <p:nvPicPr>
          <p:cNvPr id="167" name="Picture 14" descr="Afbeeldingsresultaat voor groen links">
            <a:extLst>
              <a:ext uri="{FF2B5EF4-FFF2-40B4-BE49-F238E27FC236}">
                <a16:creationId xmlns:a16="http://schemas.microsoft.com/office/drawing/2014/main" id="{68E23474-9195-4C0E-8B3F-C2C07C24847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93671" y="5796716"/>
            <a:ext cx="497708" cy="217488"/>
          </a:xfrm>
          <a:prstGeom prst="rect">
            <a:avLst/>
          </a:prstGeom>
          <a:noFill/>
          <a:extLst>
            <a:ext uri="{909E8E84-426E-40DD-AFC4-6F175D3DCCD1}">
              <a14:hiddenFill xmlns:a14="http://schemas.microsoft.com/office/drawing/2010/main">
                <a:solidFill>
                  <a:srgbClr val="FFFFFF"/>
                </a:solidFill>
              </a14:hiddenFill>
            </a:ext>
          </a:extLst>
        </p:spPr>
      </p:pic>
      <p:sp>
        <p:nvSpPr>
          <p:cNvPr id="170" name="Text Placeholder 23">
            <a:extLst>
              <a:ext uri="{FF2B5EF4-FFF2-40B4-BE49-F238E27FC236}">
                <a16:creationId xmlns:a16="http://schemas.microsoft.com/office/drawing/2014/main" id="{915526AB-2403-4725-BF47-718ED2572023}"/>
              </a:ext>
            </a:extLst>
          </p:cNvPr>
          <p:cNvSpPr txBox="1">
            <a:spLocks/>
          </p:cNvSpPr>
          <p:nvPr/>
        </p:nvSpPr>
        <p:spPr>
          <a:xfrm>
            <a:off x="9421813" y="3686175"/>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winnaars</a:t>
            </a:r>
          </a:p>
        </p:txBody>
      </p:sp>
      <p:sp>
        <p:nvSpPr>
          <p:cNvPr id="172" name="Text Placeholder 23">
            <a:extLst>
              <a:ext uri="{FF2B5EF4-FFF2-40B4-BE49-F238E27FC236}">
                <a16:creationId xmlns:a16="http://schemas.microsoft.com/office/drawing/2014/main" id="{50EC8677-13C9-447F-B563-74558A3D1AF2}"/>
              </a:ext>
            </a:extLst>
          </p:cNvPr>
          <p:cNvSpPr txBox="1">
            <a:spLocks/>
          </p:cNvSpPr>
          <p:nvPr/>
        </p:nvSpPr>
        <p:spPr>
          <a:xfrm>
            <a:off x="9421813" y="4040188"/>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verliezers</a:t>
            </a:r>
          </a:p>
        </p:txBody>
      </p:sp>
      <p:sp>
        <p:nvSpPr>
          <p:cNvPr id="114" name="Text Placeholder 23">
            <a:extLst>
              <a:ext uri="{FF2B5EF4-FFF2-40B4-BE49-F238E27FC236}">
                <a16:creationId xmlns:a16="http://schemas.microsoft.com/office/drawing/2014/main" id="{A14C8256-185B-4A12-8D91-878AB798B00B}"/>
              </a:ext>
            </a:extLst>
          </p:cNvPr>
          <p:cNvSpPr txBox="1">
            <a:spLocks/>
          </p:cNvSpPr>
          <p:nvPr/>
        </p:nvSpPr>
        <p:spPr>
          <a:xfrm>
            <a:off x="662780" y="1265238"/>
            <a:ext cx="2520000" cy="360363"/>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Grote steden</a:t>
            </a:r>
            <a:br>
              <a:rPr lang="nl-NL" dirty="0">
                <a:solidFill>
                  <a:schemeClr val="tx1">
                    <a:lumMod val="75000"/>
                    <a:lumOff val="25000"/>
                  </a:schemeClr>
                </a:solidFill>
              </a:rPr>
            </a:br>
            <a:r>
              <a:rPr lang="nl-NL" sz="1000" b="0" dirty="0">
                <a:solidFill>
                  <a:schemeClr val="tx1">
                    <a:lumMod val="75000"/>
                    <a:lumOff val="25000"/>
                  </a:schemeClr>
                </a:solidFill>
              </a:rPr>
              <a:t>(n = 6)</a:t>
            </a:r>
            <a:endParaRPr lang="nl-NL" b="0" dirty="0">
              <a:solidFill>
                <a:schemeClr val="tx1">
                  <a:lumMod val="75000"/>
                  <a:lumOff val="25000"/>
                </a:schemeClr>
              </a:solidFill>
            </a:endParaRPr>
          </a:p>
        </p:txBody>
      </p:sp>
      <p:sp>
        <p:nvSpPr>
          <p:cNvPr id="125" name="Text Placeholder 23">
            <a:extLst>
              <a:ext uri="{FF2B5EF4-FFF2-40B4-BE49-F238E27FC236}">
                <a16:creationId xmlns:a16="http://schemas.microsoft.com/office/drawing/2014/main" id="{45764DE7-A6DC-473F-84BD-2A2EBFB2651E}"/>
              </a:ext>
            </a:extLst>
          </p:cNvPr>
          <p:cNvSpPr txBox="1">
            <a:spLocks/>
          </p:cNvSpPr>
          <p:nvPr/>
        </p:nvSpPr>
        <p:spPr>
          <a:xfrm>
            <a:off x="3446065" y="1265238"/>
            <a:ext cx="2520000" cy="360363"/>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Studentensteden </a:t>
            </a:r>
            <a:br>
              <a:rPr lang="nl-NL" dirty="0">
                <a:solidFill>
                  <a:schemeClr val="tx1">
                    <a:lumMod val="75000"/>
                    <a:lumOff val="25000"/>
                  </a:schemeClr>
                </a:solidFill>
              </a:rPr>
            </a:br>
            <a:r>
              <a:rPr lang="nl-NL" sz="1050" b="0" dirty="0">
                <a:solidFill>
                  <a:schemeClr val="tx1">
                    <a:lumMod val="75000"/>
                    <a:lumOff val="25000"/>
                  </a:schemeClr>
                </a:solidFill>
              </a:rPr>
              <a:t>(n = 11)</a:t>
            </a:r>
          </a:p>
        </p:txBody>
      </p:sp>
      <p:sp>
        <p:nvSpPr>
          <p:cNvPr id="126" name="Text Placeholder 23">
            <a:extLst>
              <a:ext uri="{FF2B5EF4-FFF2-40B4-BE49-F238E27FC236}">
                <a16:creationId xmlns:a16="http://schemas.microsoft.com/office/drawing/2014/main" id="{89A3EA8D-5EB5-4014-8DCA-B024AB16F776}"/>
              </a:ext>
            </a:extLst>
          </p:cNvPr>
          <p:cNvSpPr txBox="1">
            <a:spLocks/>
          </p:cNvSpPr>
          <p:nvPr/>
        </p:nvSpPr>
        <p:spPr>
          <a:xfrm>
            <a:off x="6180502" y="1265238"/>
            <a:ext cx="2520000" cy="360363"/>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Middelgrote steden</a:t>
            </a:r>
            <a:br>
              <a:rPr lang="nl-NL" dirty="0">
                <a:solidFill>
                  <a:schemeClr val="tx1">
                    <a:lumMod val="75000"/>
                    <a:lumOff val="25000"/>
                  </a:schemeClr>
                </a:solidFill>
              </a:rPr>
            </a:br>
            <a:r>
              <a:rPr lang="nl-NL" sz="1050" b="0" dirty="0">
                <a:solidFill>
                  <a:schemeClr val="tx1">
                    <a:lumMod val="75000"/>
                    <a:lumOff val="25000"/>
                  </a:schemeClr>
                </a:solidFill>
              </a:rPr>
              <a:t>(n = 44)</a:t>
            </a:r>
            <a:endParaRPr lang="nl-NL" b="0" dirty="0">
              <a:solidFill>
                <a:schemeClr val="tx1">
                  <a:lumMod val="75000"/>
                  <a:lumOff val="25000"/>
                </a:schemeClr>
              </a:solidFill>
            </a:endParaRPr>
          </a:p>
        </p:txBody>
      </p:sp>
      <p:sp>
        <p:nvSpPr>
          <p:cNvPr id="127" name="Text Placeholder 23">
            <a:extLst>
              <a:ext uri="{FF2B5EF4-FFF2-40B4-BE49-F238E27FC236}">
                <a16:creationId xmlns:a16="http://schemas.microsoft.com/office/drawing/2014/main" id="{F37BE7B0-EB6F-4719-BE8E-EB1769FDCAC9}"/>
              </a:ext>
            </a:extLst>
          </p:cNvPr>
          <p:cNvSpPr txBox="1">
            <a:spLocks/>
          </p:cNvSpPr>
          <p:nvPr/>
        </p:nvSpPr>
        <p:spPr>
          <a:xfrm>
            <a:off x="9032172" y="1265238"/>
            <a:ext cx="2520000" cy="360363"/>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Middelgrote provinciesteden</a:t>
            </a:r>
            <a:br>
              <a:rPr lang="nl-NL" dirty="0">
                <a:solidFill>
                  <a:schemeClr val="tx1">
                    <a:lumMod val="75000"/>
                    <a:lumOff val="25000"/>
                  </a:schemeClr>
                </a:solidFill>
              </a:rPr>
            </a:br>
            <a:r>
              <a:rPr lang="nl-NL" sz="1050" b="0" dirty="0">
                <a:solidFill>
                  <a:schemeClr val="tx1">
                    <a:lumMod val="75000"/>
                    <a:lumOff val="25000"/>
                  </a:schemeClr>
                </a:solidFill>
              </a:rPr>
              <a:t>(n = 72)</a:t>
            </a:r>
          </a:p>
        </p:txBody>
      </p:sp>
      <p:pic>
        <p:nvPicPr>
          <p:cNvPr id="133" name="Picture 132" descr="A picture containing text, clipart&#10;&#10;Description automatically generated">
            <a:extLst>
              <a:ext uri="{FF2B5EF4-FFF2-40B4-BE49-F238E27FC236}">
                <a16:creationId xmlns:a16="http://schemas.microsoft.com/office/drawing/2014/main" id="{0BDBFCC7-696B-4833-8231-06750B292C3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35553" y="2048648"/>
            <a:ext cx="360000" cy="360225"/>
          </a:xfrm>
          <a:prstGeom prst="rect">
            <a:avLst/>
          </a:prstGeom>
        </p:spPr>
      </p:pic>
      <p:pic>
        <p:nvPicPr>
          <p:cNvPr id="136" name="Picture 135" descr="A picture containing text, clipart&#10;&#10;Description automatically generated">
            <a:extLst>
              <a:ext uri="{FF2B5EF4-FFF2-40B4-BE49-F238E27FC236}">
                <a16:creationId xmlns:a16="http://schemas.microsoft.com/office/drawing/2014/main" id="{7B157629-1E4F-4C2E-B0FB-4261B55FFF3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4872166" y="909941"/>
            <a:ext cx="360000" cy="360225"/>
          </a:xfrm>
          <a:prstGeom prst="rect">
            <a:avLst/>
          </a:prstGeom>
        </p:spPr>
      </p:pic>
      <p:pic>
        <p:nvPicPr>
          <p:cNvPr id="139" name="Picture 22" descr="Afbeeldingsresultaat voor forum voor democratie logo">
            <a:extLst>
              <a:ext uri="{FF2B5EF4-FFF2-40B4-BE49-F238E27FC236}">
                <a16:creationId xmlns:a16="http://schemas.microsoft.com/office/drawing/2014/main" id="{37A24038-3AE3-4B15-804E-FBC49461310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07199" y="2754050"/>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79" descr="A picture containing text, clipart&#10;&#10;Description automatically generated">
            <a:extLst>
              <a:ext uri="{FF2B5EF4-FFF2-40B4-BE49-F238E27FC236}">
                <a16:creationId xmlns:a16="http://schemas.microsoft.com/office/drawing/2014/main" id="{FB73710D-A898-45B3-BCFE-330D195678F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10113" y="2043190"/>
            <a:ext cx="360000" cy="360225"/>
          </a:xfrm>
          <a:prstGeom prst="rect">
            <a:avLst/>
          </a:prstGeom>
        </p:spPr>
      </p:pic>
      <p:pic>
        <p:nvPicPr>
          <p:cNvPr id="181" name="Picture 180" descr="Logo, company name&#10;&#10;Description automatically generated">
            <a:extLst>
              <a:ext uri="{FF2B5EF4-FFF2-40B4-BE49-F238E27FC236}">
                <a16:creationId xmlns:a16="http://schemas.microsoft.com/office/drawing/2014/main" id="{5FFA6B34-5805-44F6-B435-246DB6D80B1F}"/>
              </a:ext>
            </a:extLst>
          </p:cNvPr>
          <p:cNvPicPr>
            <a:picLocks noChangeAspect="1"/>
          </p:cNvPicPr>
          <p:nvPr/>
        </p:nvPicPr>
        <p:blipFill rotWithShape="1">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3726249" y="98637"/>
            <a:ext cx="396000" cy="403151"/>
          </a:xfrm>
          <a:prstGeom prst="rect">
            <a:avLst/>
          </a:prstGeom>
        </p:spPr>
      </p:pic>
      <p:pic>
        <p:nvPicPr>
          <p:cNvPr id="182" name="Picture 22" descr="Afbeeldingsresultaat voor forum voor democratie logo">
            <a:extLst>
              <a:ext uri="{FF2B5EF4-FFF2-40B4-BE49-F238E27FC236}">
                <a16:creationId xmlns:a16="http://schemas.microsoft.com/office/drawing/2014/main" id="{6ED44CD4-667F-4925-B41A-C9CAA154F18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52501" y="2796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0" descr="Afbeeldingsresultaat voor D66 Logo">
            <a:extLst>
              <a:ext uri="{FF2B5EF4-FFF2-40B4-BE49-F238E27FC236}">
                <a16:creationId xmlns:a16="http://schemas.microsoft.com/office/drawing/2014/main" id="{2047B243-489F-4493-926E-3F043478496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62048" y="2127469"/>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90" descr="A picture containing text, clipart&#10;&#10;Description automatically generated">
            <a:extLst>
              <a:ext uri="{FF2B5EF4-FFF2-40B4-BE49-F238E27FC236}">
                <a16:creationId xmlns:a16="http://schemas.microsoft.com/office/drawing/2014/main" id="{A16C9734-766B-45C4-B4AF-BF529677857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4044350" y="3307075"/>
            <a:ext cx="360000" cy="360225"/>
          </a:xfrm>
          <a:prstGeom prst="rect">
            <a:avLst/>
          </a:prstGeom>
        </p:spPr>
      </p:pic>
      <p:pic>
        <p:nvPicPr>
          <p:cNvPr id="192" name="Picture 22" descr="Afbeeldingsresultaat voor forum voor democratie logo">
            <a:extLst>
              <a:ext uri="{FF2B5EF4-FFF2-40B4-BE49-F238E27FC236}">
                <a16:creationId xmlns:a16="http://schemas.microsoft.com/office/drawing/2014/main" id="{542DA50B-A28D-44E3-8BE0-83C60808D3A4}"/>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917412" y="2310796"/>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10" descr="Afbeeldingsresultaat voor D66 Logo">
            <a:extLst>
              <a:ext uri="{FF2B5EF4-FFF2-40B4-BE49-F238E27FC236}">
                <a16:creationId xmlns:a16="http://schemas.microsoft.com/office/drawing/2014/main" id="{83FBD5FA-044A-483A-9C5E-3A57334DC2E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536092" y="220845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2" descr="Afbeeldingsresultaat voor forum voor democratie logo">
            <a:extLst>
              <a:ext uri="{FF2B5EF4-FFF2-40B4-BE49-F238E27FC236}">
                <a16:creationId xmlns:a16="http://schemas.microsoft.com/office/drawing/2014/main" id="{2A81651A-F16E-4BA1-A580-860BD14F39B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24417" y="2224366"/>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02" descr="Logo, company name&#10;&#10;Description automatically generated">
            <a:extLst>
              <a:ext uri="{FF2B5EF4-FFF2-40B4-BE49-F238E27FC236}">
                <a16:creationId xmlns:a16="http://schemas.microsoft.com/office/drawing/2014/main" id="{BF759424-D8D3-4E3D-A1E1-50B9D9D92A37}"/>
              </a:ext>
            </a:extLst>
          </p:cNvPr>
          <p:cNvPicPr>
            <a:picLocks noChangeAspect="1"/>
          </p:cNvPicPr>
          <p:nvPr/>
        </p:nvPicPr>
        <p:blipFill rotWithShape="1">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846067" y="2109399"/>
            <a:ext cx="396000" cy="403151"/>
          </a:xfrm>
          <a:prstGeom prst="rect">
            <a:avLst/>
          </a:prstGeom>
        </p:spPr>
      </p:pic>
      <p:pic>
        <p:nvPicPr>
          <p:cNvPr id="212" name="Picture 26" descr="Afbeeldingsresultaat voor 50 plus">
            <a:extLst>
              <a:ext uri="{FF2B5EF4-FFF2-40B4-BE49-F238E27FC236}">
                <a16:creationId xmlns:a16="http://schemas.microsoft.com/office/drawing/2014/main" id="{43E05DA9-80C9-434B-A451-43015A31E40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38684" y="4875713"/>
            <a:ext cx="408159" cy="408159"/>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12" descr="Afbeeldingsresultaat voor SP Logo">
            <a:extLst>
              <a:ext uri="{FF2B5EF4-FFF2-40B4-BE49-F238E27FC236}">
                <a16:creationId xmlns:a16="http://schemas.microsoft.com/office/drawing/2014/main" id="{5C6F6792-1AEF-4615-8013-AFD07E09BC1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85908" y="5217955"/>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12" descr="Afbeeldingsresultaat voor SP Logo">
            <a:extLst>
              <a:ext uri="{FF2B5EF4-FFF2-40B4-BE49-F238E27FC236}">
                <a16:creationId xmlns:a16="http://schemas.microsoft.com/office/drawing/2014/main" id="{ACE80DD2-E3A3-411E-890B-68DE798ADDF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38817" y="5447648"/>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6" descr="Afbeeldingsresultaat voor pvv logo kleur">
            <a:extLst>
              <a:ext uri="{FF2B5EF4-FFF2-40B4-BE49-F238E27FC236}">
                <a16:creationId xmlns:a16="http://schemas.microsoft.com/office/drawing/2014/main" id="{706E3866-945E-4979-9745-0051BF9825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68750" y="5465992"/>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0" descr="Afbeeldingsresultaat voor D66 Logo">
            <a:extLst>
              <a:ext uri="{FF2B5EF4-FFF2-40B4-BE49-F238E27FC236}">
                <a16:creationId xmlns:a16="http://schemas.microsoft.com/office/drawing/2014/main" id="{03F226AA-5415-46F9-AD41-A8C0779D552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09119" y="2418073"/>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30" descr="A picture containing text, clipart&#10;&#10;Description automatically generated">
            <a:extLst>
              <a:ext uri="{FF2B5EF4-FFF2-40B4-BE49-F238E27FC236}">
                <a16:creationId xmlns:a16="http://schemas.microsoft.com/office/drawing/2014/main" id="{DEE10589-2A72-4E59-826D-3E08CF18074F}"/>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789664" y="2436726"/>
            <a:ext cx="360000" cy="360225"/>
          </a:xfrm>
          <a:prstGeom prst="rect">
            <a:avLst/>
          </a:prstGeom>
        </p:spPr>
      </p:pic>
      <p:pic>
        <p:nvPicPr>
          <p:cNvPr id="140" name="Picture 6" descr="Afbeeldingsresultaat voor pvv logo kleur">
            <a:extLst>
              <a:ext uri="{FF2B5EF4-FFF2-40B4-BE49-F238E27FC236}">
                <a16:creationId xmlns:a16="http://schemas.microsoft.com/office/drawing/2014/main" id="{F0C2B788-6924-426B-94CC-7FD628C4BF1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05919" y="5254760"/>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6" descr="Afbeeldingsresultaat voor pvv logo kleur">
            <a:extLst>
              <a:ext uri="{FF2B5EF4-FFF2-40B4-BE49-F238E27FC236}">
                <a16:creationId xmlns:a16="http://schemas.microsoft.com/office/drawing/2014/main" id="{F0093409-180D-4F2A-85AF-34F849EE317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93024" y="4949569"/>
            <a:ext cx="416861" cy="30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60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36995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25" imgH="424" progId="TCLayout.ActiveDocument.1">
                  <p:embed/>
                </p:oleObj>
              </mc:Choice>
              <mc:Fallback>
                <p:oleObj name="think-cell Slide" r:id="rId12"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aphicFrame>
        <p:nvGraphicFramePr>
          <p:cNvPr id="148" name="Chart 147">
            <a:extLst>
              <a:ext uri="{FF2B5EF4-FFF2-40B4-BE49-F238E27FC236}">
                <a16:creationId xmlns:a16="http://schemas.microsoft.com/office/drawing/2014/main" id="{A9B7882D-DD14-4A97-B523-515CDAB0D68B}"/>
              </a:ext>
            </a:extLst>
          </p:cNvPr>
          <p:cNvGraphicFramePr/>
          <p:nvPr>
            <p:custDataLst>
              <p:tags r:id="rId2"/>
            </p:custDataLst>
            <p:extLst>
              <p:ext uri="{D42A27DB-BD31-4B8C-83A1-F6EECF244321}">
                <p14:modId xmlns:p14="http://schemas.microsoft.com/office/powerpoint/2010/main" val="2633262709"/>
              </p:ext>
            </p:extLst>
          </p:nvPr>
        </p:nvGraphicFramePr>
        <p:xfrm>
          <a:off x="8904288" y="4268788"/>
          <a:ext cx="2278062" cy="171608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5" name="Chart 144">
            <a:extLst>
              <a:ext uri="{FF2B5EF4-FFF2-40B4-BE49-F238E27FC236}">
                <a16:creationId xmlns:a16="http://schemas.microsoft.com/office/drawing/2014/main" id="{DEC30093-F344-4147-AC68-D74E90043D9B}"/>
              </a:ext>
            </a:extLst>
          </p:cNvPr>
          <p:cNvGraphicFramePr/>
          <p:nvPr>
            <p:custDataLst>
              <p:tags r:id="rId3"/>
            </p:custDataLst>
            <p:extLst>
              <p:ext uri="{D42A27DB-BD31-4B8C-83A1-F6EECF244321}">
                <p14:modId xmlns:p14="http://schemas.microsoft.com/office/powerpoint/2010/main" val="4196201081"/>
              </p:ext>
            </p:extLst>
          </p:nvPr>
        </p:nvGraphicFramePr>
        <p:xfrm>
          <a:off x="6134100" y="4276725"/>
          <a:ext cx="2263775" cy="171608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44" name="Chart 143">
            <a:extLst>
              <a:ext uri="{FF2B5EF4-FFF2-40B4-BE49-F238E27FC236}">
                <a16:creationId xmlns:a16="http://schemas.microsoft.com/office/drawing/2014/main" id="{FA289F6F-FBAF-4D86-939C-BAFF513EBAED}"/>
              </a:ext>
            </a:extLst>
          </p:cNvPr>
          <p:cNvGraphicFramePr/>
          <p:nvPr>
            <p:custDataLst>
              <p:tags r:id="rId4"/>
            </p:custDataLst>
            <p:extLst>
              <p:ext uri="{D42A27DB-BD31-4B8C-83A1-F6EECF244321}">
                <p14:modId xmlns:p14="http://schemas.microsoft.com/office/powerpoint/2010/main" val="421558253"/>
              </p:ext>
            </p:extLst>
          </p:nvPr>
        </p:nvGraphicFramePr>
        <p:xfrm>
          <a:off x="3351213" y="4276725"/>
          <a:ext cx="2278062" cy="171608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43" name="Chart 142">
            <a:extLst>
              <a:ext uri="{FF2B5EF4-FFF2-40B4-BE49-F238E27FC236}">
                <a16:creationId xmlns:a16="http://schemas.microsoft.com/office/drawing/2014/main" id="{12532815-0789-47FF-BBD9-E7152C01E6C1}"/>
              </a:ext>
            </a:extLst>
          </p:cNvPr>
          <p:cNvGraphicFramePr/>
          <p:nvPr>
            <p:custDataLst>
              <p:tags r:id="rId5"/>
            </p:custDataLst>
            <p:extLst>
              <p:ext uri="{D42A27DB-BD31-4B8C-83A1-F6EECF244321}">
                <p14:modId xmlns:p14="http://schemas.microsoft.com/office/powerpoint/2010/main" val="2401490105"/>
              </p:ext>
            </p:extLst>
          </p:nvPr>
        </p:nvGraphicFramePr>
        <p:xfrm>
          <a:off x="579438" y="4276725"/>
          <a:ext cx="2263775" cy="171608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35" name="Chart 134">
            <a:extLst>
              <a:ext uri="{FF2B5EF4-FFF2-40B4-BE49-F238E27FC236}">
                <a16:creationId xmlns:a16="http://schemas.microsoft.com/office/drawing/2014/main" id="{9481D370-1DD4-4C6C-B8C1-102246EFB494}"/>
              </a:ext>
            </a:extLst>
          </p:cNvPr>
          <p:cNvGraphicFramePr/>
          <p:nvPr>
            <p:custDataLst>
              <p:tags r:id="rId6"/>
            </p:custDataLst>
            <p:extLst>
              <p:ext uri="{D42A27DB-BD31-4B8C-83A1-F6EECF244321}">
                <p14:modId xmlns:p14="http://schemas.microsoft.com/office/powerpoint/2010/main" val="1821638956"/>
              </p:ext>
            </p:extLst>
          </p:nvPr>
        </p:nvGraphicFramePr>
        <p:xfrm>
          <a:off x="6134100" y="2386013"/>
          <a:ext cx="2263775" cy="1411287"/>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37" name="Chart 136">
            <a:extLst>
              <a:ext uri="{FF2B5EF4-FFF2-40B4-BE49-F238E27FC236}">
                <a16:creationId xmlns:a16="http://schemas.microsoft.com/office/drawing/2014/main" id="{472486F2-BF6F-4C1B-B362-1C5C061B049A}"/>
              </a:ext>
            </a:extLst>
          </p:cNvPr>
          <p:cNvGraphicFramePr/>
          <p:nvPr>
            <p:custDataLst>
              <p:tags r:id="rId7"/>
            </p:custDataLst>
            <p:extLst>
              <p:ext uri="{D42A27DB-BD31-4B8C-83A1-F6EECF244321}">
                <p14:modId xmlns:p14="http://schemas.microsoft.com/office/powerpoint/2010/main" val="3246227854"/>
              </p:ext>
            </p:extLst>
          </p:nvPr>
        </p:nvGraphicFramePr>
        <p:xfrm>
          <a:off x="3357563" y="2386013"/>
          <a:ext cx="2263775" cy="1411287"/>
        </p:xfrm>
        <a:graphic>
          <a:graphicData uri="http://schemas.openxmlformats.org/drawingml/2006/chart">
            <c:chart xmlns:c="http://schemas.openxmlformats.org/drawingml/2006/chart" xmlns:r="http://schemas.openxmlformats.org/officeDocument/2006/relationships" r:id="rId19"/>
          </a:graphicData>
        </a:graphic>
      </p:graphicFrame>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771736"/>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dirty="0">
                <a:solidFill>
                  <a:schemeClr val="bg1"/>
                </a:solidFill>
              </a:rPr>
              <a:t>Top 3 stijgende en dalende partijen per gemeentetype (2/2)</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4</a:t>
            </a:fld>
            <a:endParaRPr lang="nl-NL" dirty="0"/>
          </a:p>
        </p:txBody>
      </p:sp>
      <p:pic>
        <p:nvPicPr>
          <p:cNvPr id="76" name="Picture 75">
            <a:extLst>
              <a:ext uri="{FF2B5EF4-FFF2-40B4-BE49-F238E27FC236}">
                <a16:creationId xmlns:a16="http://schemas.microsoft.com/office/drawing/2014/main" id="{C94950F8-DD63-4895-B8F6-588D072BC9B2}"/>
              </a:ext>
            </a:extLst>
          </p:cNvPr>
          <p:cNvPicPr>
            <a:picLocks noChangeAspect="1"/>
          </p:cNvPicPr>
          <p:nvPr/>
        </p:nvPicPr>
        <p:blipFill>
          <a:blip r:embed="rId20"/>
          <a:stretch>
            <a:fillRect/>
          </a:stretch>
        </p:blipFill>
        <p:spPr>
          <a:xfrm>
            <a:off x="13039572" y="2292379"/>
            <a:ext cx="297837" cy="338452"/>
          </a:xfrm>
          <a:prstGeom prst="rect">
            <a:avLst/>
          </a:prstGeom>
        </p:spPr>
      </p:pic>
      <p:sp>
        <p:nvSpPr>
          <p:cNvPr id="77" name="Rectangle 76">
            <a:extLst>
              <a:ext uri="{FF2B5EF4-FFF2-40B4-BE49-F238E27FC236}">
                <a16:creationId xmlns:a16="http://schemas.microsoft.com/office/drawing/2014/main" id="{4CF6345A-2EA6-41E0-8CA9-47163EAD93EF}"/>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78" name="Picture 2" descr="Afbeeldingsresultaat voor cda logo">
            <a:extLst>
              <a:ext uri="{FF2B5EF4-FFF2-40B4-BE49-F238E27FC236}">
                <a16:creationId xmlns:a16="http://schemas.microsoft.com/office/drawing/2014/main" id="{AD9F8BDB-9F9D-489D-8ACC-F646D69A56F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39AA4A52-4078-4EA8-939F-61918C3469F8}"/>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0" name="Picture 6" descr="Afbeeldingsresultaat voor pvv logo kleur">
            <a:extLst>
              <a:ext uri="{FF2B5EF4-FFF2-40B4-BE49-F238E27FC236}">
                <a16:creationId xmlns:a16="http://schemas.microsoft.com/office/drawing/2014/main" id="{4D0F9EE9-F843-4CD9-A18B-FAAE2892C00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7A18D206-70BB-47B2-A935-E1E3592C0F4A}"/>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2" name="Rectangle 81">
            <a:extLst>
              <a:ext uri="{FF2B5EF4-FFF2-40B4-BE49-F238E27FC236}">
                <a16:creationId xmlns:a16="http://schemas.microsoft.com/office/drawing/2014/main" id="{9FC09A29-1D79-452D-9329-4C463E788869}"/>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3" name="Picture 22" descr="Afbeeldingsresultaat voor forum voor democratie logo">
            <a:extLst>
              <a:ext uri="{FF2B5EF4-FFF2-40B4-BE49-F238E27FC236}">
                <a16:creationId xmlns:a16="http://schemas.microsoft.com/office/drawing/2014/main" id="{854C8F19-49F5-4EE9-BA31-76C701267ED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4057" y="2255438"/>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Afbeeldingsresultaat voor sgp">
            <a:extLst>
              <a:ext uri="{FF2B5EF4-FFF2-40B4-BE49-F238E27FC236}">
                <a16:creationId xmlns:a16="http://schemas.microsoft.com/office/drawing/2014/main" id="{9E02BA8A-8153-4597-B845-A58EF4CEF2B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E1839F49-96FF-43AA-8200-137793CDAD95}"/>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6" name="Rectangle 85">
            <a:extLst>
              <a:ext uri="{FF2B5EF4-FFF2-40B4-BE49-F238E27FC236}">
                <a16:creationId xmlns:a16="http://schemas.microsoft.com/office/drawing/2014/main" id="{81789F82-2A28-4C3E-AF5F-34D1FCF6EDF7}"/>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7" name="Rectangle 86">
            <a:extLst>
              <a:ext uri="{FF2B5EF4-FFF2-40B4-BE49-F238E27FC236}">
                <a16:creationId xmlns:a16="http://schemas.microsoft.com/office/drawing/2014/main" id="{7C0CDA7F-ABE6-478A-A10D-9A9E67312C0D}"/>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6255C6C-0B6F-44FD-B68E-CA83D46E01D2}"/>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9" name="Picture 12" descr="Afbeeldingsresultaat voor SP Logo">
            <a:extLst>
              <a:ext uri="{FF2B5EF4-FFF2-40B4-BE49-F238E27FC236}">
                <a16:creationId xmlns:a16="http://schemas.microsoft.com/office/drawing/2014/main" id="{83405E28-3997-4028-B1EF-2B35D3C3C88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4" descr="Afbeeldingsresultaat voor groen links">
            <a:extLst>
              <a:ext uri="{FF2B5EF4-FFF2-40B4-BE49-F238E27FC236}">
                <a16:creationId xmlns:a16="http://schemas.microsoft.com/office/drawing/2014/main" id="{F2D51D17-F4B0-470F-BDC1-8674992A7E1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0" descr="Afbeeldingsresultaat voor partij voor de dieren">
            <a:extLst>
              <a:ext uri="{FF2B5EF4-FFF2-40B4-BE49-F238E27FC236}">
                <a16:creationId xmlns:a16="http://schemas.microsoft.com/office/drawing/2014/main" id="{7FB0BB63-915C-479C-A3F1-431FEBF555C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686287A9-200C-49F2-8ED6-22C1A115E7FB}"/>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3" name="TextBox 92">
            <a:extLst>
              <a:ext uri="{FF2B5EF4-FFF2-40B4-BE49-F238E27FC236}">
                <a16:creationId xmlns:a16="http://schemas.microsoft.com/office/drawing/2014/main" id="{69D5E570-5845-4179-946D-18F80F6A8DBB}"/>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94" name="Picture 8" descr="Afbeeldingsresultaat voor pvda logo kleur">
            <a:extLst>
              <a:ext uri="{FF2B5EF4-FFF2-40B4-BE49-F238E27FC236}">
                <a16:creationId xmlns:a16="http://schemas.microsoft.com/office/drawing/2014/main" id="{F9C9B8FB-048B-4B47-8BBD-D62F3D82C54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a:extLst>
              <a:ext uri="{FF2B5EF4-FFF2-40B4-BE49-F238E27FC236}">
                <a16:creationId xmlns:a16="http://schemas.microsoft.com/office/drawing/2014/main" id="{657A41DF-3BA7-48E5-9E87-E4B4299261E6}"/>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6" name="Rectangle 95">
            <a:extLst>
              <a:ext uri="{FF2B5EF4-FFF2-40B4-BE49-F238E27FC236}">
                <a16:creationId xmlns:a16="http://schemas.microsoft.com/office/drawing/2014/main" id="{6411C1C7-D615-4C32-9717-90076DA6D5F5}"/>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97" name="Picture 16" descr="Afbeeldingsresultaat voor Christen unie">
            <a:extLst>
              <a:ext uri="{FF2B5EF4-FFF2-40B4-BE49-F238E27FC236}">
                <a16:creationId xmlns:a16="http://schemas.microsoft.com/office/drawing/2014/main" id="{FB77CBCF-767A-41A7-8B7D-2C5321A23C97}"/>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6" descr="Afbeeldingsresultaat voor 50 plus">
            <a:extLst>
              <a:ext uri="{FF2B5EF4-FFF2-40B4-BE49-F238E27FC236}">
                <a16:creationId xmlns:a16="http://schemas.microsoft.com/office/drawing/2014/main" id="{682313C3-B282-4932-B305-C7DCA22D96B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FEF6C975-AD67-4933-A7BF-0EBFB9CB8945}"/>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0" name="Picture 34" descr="Afbeeldingsresultaat voor denk logo politiek">
            <a:extLst>
              <a:ext uri="{FF2B5EF4-FFF2-40B4-BE49-F238E27FC236}">
                <a16:creationId xmlns:a16="http://schemas.microsoft.com/office/drawing/2014/main" id="{FB9955D3-3E9F-4AA3-BCE8-430AF6A2F53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9213EF98-850A-4503-9172-C5DA838D91C4}"/>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2" name="Rectangle 101">
            <a:extLst>
              <a:ext uri="{FF2B5EF4-FFF2-40B4-BE49-F238E27FC236}">
                <a16:creationId xmlns:a16="http://schemas.microsoft.com/office/drawing/2014/main" id="{A454ADF2-B8E3-47F8-A53E-DC54D9DE8EFC}"/>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3" name="Picture 10" descr="Afbeeldingsresultaat voor D66 Logo">
            <a:extLst>
              <a:ext uri="{FF2B5EF4-FFF2-40B4-BE49-F238E27FC236}">
                <a16:creationId xmlns:a16="http://schemas.microsoft.com/office/drawing/2014/main" id="{813E9E56-B7E3-4EEE-A2F0-A5A3A8131879}"/>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descr="Logo, company name&#10;&#10;Description automatically generated">
            <a:extLst>
              <a:ext uri="{FF2B5EF4-FFF2-40B4-BE49-F238E27FC236}">
                <a16:creationId xmlns:a16="http://schemas.microsoft.com/office/drawing/2014/main" id="{A1C349F1-ADD0-48B6-8806-9713E927B559}"/>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05" name="Picture 104" descr="A picture containing text, clipart&#10;&#10;Description automatically generated">
            <a:extLst>
              <a:ext uri="{FF2B5EF4-FFF2-40B4-BE49-F238E27FC236}">
                <a16:creationId xmlns:a16="http://schemas.microsoft.com/office/drawing/2014/main" id="{47E368BB-4F84-4928-8D1B-07527369A842}"/>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06" name="Picture 105" descr="Logo, company name&#10;&#10;Description automatically generated">
            <a:extLst>
              <a:ext uri="{FF2B5EF4-FFF2-40B4-BE49-F238E27FC236}">
                <a16:creationId xmlns:a16="http://schemas.microsoft.com/office/drawing/2014/main" id="{6524F38D-C069-497A-89BF-161E714A1CC3}"/>
              </a:ext>
            </a:extLst>
          </p:cNvPr>
          <p:cNvPicPr>
            <a:picLocks noChangeAspect="1"/>
          </p:cNvPicPr>
          <p:nvPr/>
        </p:nvPicPr>
        <p:blipFill rotWithShape="1">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4291450" y="2230211"/>
            <a:ext cx="396000" cy="403151"/>
          </a:xfrm>
          <a:prstGeom prst="rect">
            <a:avLst/>
          </a:prstGeom>
        </p:spPr>
      </p:pic>
      <p:sp>
        <p:nvSpPr>
          <p:cNvPr id="107" name="Rectangle 106">
            <a:extLst>
              <a:ext uri="{FF2B5EF4-FFF2-40B4-BE49-F238E27FC236}">
                <a16:creationId xmlns:a16="http://schemas.microsoft.com/office/drawing/2014/main" id="{780C70A5-9A45-4B0C-90BA-E0B564E897A5}"/>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8" name="Rectangle 107">
            <a:extLst>
              <a:ext uri="{FF2B5EF4-FFF2-40B4-BE49-F238E27FC236}">
                <a16:creationId xmlns:a16="http://schemas.microsoft.com/office/drawing/2014/main" id="{A9457234-2553-4F1B-9872-059D70109B6C}"/>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D6290DEE-D286-4CC6-BF9A-EE01EC726852}"/>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E3FD5332-2F50-4F85-A7E9-04E7EF6FFBA3}"/>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5" name="Cat. overig footnote">
            <a:extLst>
              <a:ext uri="{FF2B5EF4-FFF2-40B4-BE49-F238E27FC236}">
                <a16:creationId xmlns:a16="http://schemas.microsoft.com/office/drawing/2014/main" id="{09D4EA30-87B8-4033-95F2-93B3774DF912}"/>
              </a:ext>
            </a:extLst>
          </p:cNvPr>
          <p:cNvSpPr txBox="1">
            <a:spLocks/>
          </p:cNvSpPr>
          <p:nvPr/>
        </p:nvSpPr>
        <p:spPr>
          <a:xfrm>
            <a:off x="662780" y="6508837"/>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Voor deze en andere slides geldt: % daling/-stijging betreft relatieve verandering in 2021 t.o.v. verkiezingsuitslag 2017</a:t>
            </a:r>
          </a:p>
        </p:txBody>
      </p:sp>
      <p:sp>
        <p:nvSpPr>
          <p:cNvPr id="111" name="Text Placeholder 15">
            <a:extLst>
              <a:ext uri="{FF2B5EF4-FFF2-40B4-BE49-F238E27FC236}">
                <a16:creationId xmlns:a16="http://schemas.microsoft.com/office/drawing/2014/main" id="{55EF6DFC-D752-4CFF-9404-511C374B1850}"/>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Indeling </a:t>
            </a:r>
            <a:r>
              <a:rPr lang="nl-NL" dirty="0" err="1"/>
              <a:t>obv</a:t>
            </a:r>
            <a:r>
              <a:rPr lang="nl-NL" dirty="0"/>
              <a:t> </a:t>
            </a:r>
            <a:r>
              <a:rPr lang="nl-NL" dirty="0">
                <a:hlinkClick r:id="rId36"/>
              </a:rPr>
              <a:t>SCP</a:t>
            </a:r>
            <a:r>
              <a:rPr lang="nl-NL" dirty="0"/>
              <a:t> (zie bijlage); </a:t>
            </a:r>
            <a:r>
              <a:rPr lang="nl-NL" dirty="0" err="1"/>
              <a:t>it’s</a:t>
            </a:r>
            <a:r>
              <a:rPr lang="nl-NL" dirty="0"/>
              <a:t> public analyse</a:t>
            </a:r>
          </a:p>
        </p:txBody>
      </p:sp>
      <p:sp>
        <p:nvSpPr>
          <p:cNvPr id="3" name="Rectangle 2" hidden="1">
            <a:extLst>
              <a:ext uri="{FF2B5EF4-FFF2-40B4-BE49-F238E27FC236}">
                <a16:creationId xmlns:a16="http://schemas.microsoft.com/office/drawing/2014/main" id="{266CB80A-E89E-42A0-B933-511D4C986B43}"/>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000" strike="noStrike" kern="1200" spc="0" normalizeH="0" noProof="0" dirty="0">
              <a:ln>
                <a:noFill/>
              </a:ln>
              <a:effectLst/>
              <a:uLnTx/>
              <a:uFillTx/>
              <a:latin typeface="+mn-lt"/>
            </a:endParaRPr>
          </a:p>
        </p:txBody>
      </p:sp>
      <p:sp>
        <p:nvSpPr>
          <p:cNvPr id="12" name="Rectangle 11" hidden="1">
            <a:extLst>
              <a:ext uri="{FF2B5EF4-FFF2-40B4-BE49-F238E27FC236}">
                <a16:creationId xmlns:a16="http://schemas.microsoft.com/office/drawing/2014/main" id="{F6592C71-759E-4FBC-ADF1-8A91B4496FA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000" strike="noStrike" kern="1200" spc="0" normalizeH="0" noProof="0" dirty="0">
              <a:ln>
                <a:noFill/>
              </a:ln>
              <a:effectLst/>
              <a:uLnTx/>
              <a:uFillTx/>
              <a:latin typeface="+mn-lt"/>
            </a:endParaRPr>
          </a:p>
        </p:txBody>
      </p:sp>
      <p:graphicFrame>
        <p:nvGraphicFramePr>
          <p:cNvPr id="138" name="Chart 137">
            <a:extLst>
              <a:ext uri="{FF2B5EF4-FFF2-40B4-BE49-F238E27FC236}">
                <a16:creationId xmlns:a16="http://schemas.microsoft.com/office/drawing/2014/main" id="{2F0BC101-2C01-4BFB-B30F-BB20B9F5C668}"/>
              </a:ext>
            </a:extLst>
          </p:cNvPr>
          <p:cNvGraphicFramePr/>
          <p:nvPr>
            <p:custDataLst>
              <p:tags r:id="rId8"/>
            </p:custDataLst>
            <p:extLst>
              <p:ext uri="{D42A27DB-BD31-4B8C-83A1-F6EECF244321}">
                <p14:modId xmlns:p14="http://schemas.microsoft.com/office/powerpoint/2010/main" val="684056585"/>
              </p:ext>
            </p:extLst>
          </p:nvPr>
        </p:nvGraphicFramePr>
        <p:xfrm>
          <a:off x="579438" y="2386013"/>
          <a:ext cx="2263775" cy="1411287"/>
        </p:xfrm>
        <a:graphic>
          <a:graphicData uri="http://schemas.openxmlformats.org/drawingml/2006/chart">
            <c:chart xmlns:c="http://schemas.openxmlformats.org/drawingml/2006/chart" xmlns:r="http://schemas.openxmlformats.org/officeDocument/2006/relationships" r:id="rId37"/>
          </a:graphicData>
        </a:graphic>
      </p:graphicFrame>
      <p:pic>
        <p:nvPicPr>
          <p:cNvPr id="115" name="Picture 8" descr="Afbeeldingsresultaat voor pvda logo kleur">
            <a:extLst>
              <a:ext uri="{FF2B5EF4-FFF2-40B4-BE49-F238E27FC236}">
                <a16:creationId xmlns:a16="http://schemas.microsoft.com/office/drawing/2014/main" id="{1FFDE9D6-5A16-4037-A79E-4DF4BD538F8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145620" y="5331120"/>
            <a:ext cx="348128" cy="36645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6" descr="Afbeeldingsresultaat voor pvv logo kleur">
            <a:extLst>
              <a:ext uri="{FF2B5EF4-FFF2-40B4-BE49-F238E27FC236}">
                <a16:creationId xmlns:a16="http://schemas.microsoft.com/office/drawing/2014/main" id="{51AEA169-D5E9-43CC-BFFB-02C0BE91BF1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69256" y="2040324"/>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4" descr="Afbeeldingsresultaat voor groen links">
            <a:extLst>
              <a:ext uri="{FF2B5EF4-FFF2-40B4-BE49-F238E27FC236}">
                <a16:creationId xmlns:a16="http://schemas.microsoft.com/office/drawing/2014/main" id="{51AA88C8-84CB-4725-956C-05D5820497F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92820" y="5527621"/>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Afbeeldingsresultaat voor D66 Logo">
            <a:extLst>
              <a:ext uri="{FF2B5EF4-FFF2-40B4-BE49-F238E27FC236}">
                <a16:creationId xmlns:a16="http://schemas.microsoft.com/office/drawing/2014/main" id="{228F96C3-8384-414D-9EF8-55538A5F93F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06014" y="2798263"/>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Afbeeldingsresultaat voor cda logo">
            <a:extLst>
              <a:ext uri="{FF2B5EF4-FFF2-40B4-BE49-F238E27FC236}">
                <a16:creationId xmlns:a16="http://schemas.microsoft.com/office/drawing/2014/main" id="{BD0553FC-FA53-41ED-87D9-74B2DE590AF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77172" y="5315253"/>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Placeholder 23">
            <a:extLst>
              <a:ext uri="{FF2B5EF4-FFF2-40B4-BE49-F238E27FC236}">
                <a16:creationId xmlns:a16="http://schemas.microsoft.com/office/drawing/2014/main" id="{A879F155-3D85-4590-B091-0F77E2922F37}"/>
              </a:ext>
            </a:extLst>
          </p:cNvPr>
          <p:cNvSpPr txBox="1">
            <a:spLocks/>
          </p:cNvSpPr>
          <p:nvPr/>
        </p:nvSpPr>
        <p:spPr>
          <a:xfrm>
            <a:off x="1091156" y="3685545"/>
            <a:ext cx="1240337"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winnaars</a:t>
            </a:r>
          </a:p>
        </p:txBody>
      </p:sp>
      <p:sp>
        <p:nvSpPr>
          <p:cNvPr id="122" name="Text Placeholder 23">
            <a:extLst>
              <a:ext uri="{FF2B5EF4-FFF2-40B4-BE49-F238E27FC236}">
                <a16:creationId xmlns:a16="http://schemas.microsoft.com/office/drawing/2014/main" id="{DF897670-C10D-49D9-ADFA-0D3EAAAF5D54}"/>
              </a:ext>
            </a:extLst>
          </p:cNvPr>
          <p:cNvSpPr txBox="1">
            <a:spLocks/>
          </p:cNvSpPr>
          <p:nvPr/>
        </p:nvSpPr>
        <p:spPr>
          <a:xfrm>
            <a:off x="1091156" y="4040022"/>
            <a:ext cx="1240337"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verliezers</a:t>
            </a:r>
          </a:p>
        </p:txBody>
      </p:sp>
      <p:pic>
        <p:nvPicPr>
          <p:cNvPr id="124" name="Picture 123">
            <a:extLst>
              <a:ext uri="{FF2B5EF4-FFF2-40B4-BE49-F238E27FC236}">
                <a16:creationId xmlns:a16="http://schemas.microsoft.com/office/drawing/2014/main" id="{ECFAAC88-D2DC-45F7-AA69-03857285B116}"/>
              </a:ext>
            </a:extLst>
          </p:cNvPr>
          <p:cNvPicPr>
            <a:picLocks noChangeAspect="1"/>
          </p:cNvPicPr>
          <p:nvPr/>
        </p:nvPicPr>
        <p:blipFill>
          <a:blip r:embed="rId20"/>
          <a:stretch>
            <a:fillRect/>
          </a:stretch>
        </p:blipFill>
        <p:spPr>
          <a:xfrm>
            <a:off x="14088838" y="4684284"/>
            <a:ext cx="297560" cy="338138"/>
          </a:xfrm>
          <a:prstGeom prst="rect">
            <a:avLst/>
          </a:prstGeom>
        </p:spPr>
      </p:pic>
      <p:pic>
        <p:nvPicPr>
          <p:cNvPr id="127" name="Picture 14" descr="Afbeeldingsresultaat voor groen links">
            <a:extLst>
              <a:ext uri="{FF2B5EF4-FFF2-40B4-BE49-F238E27FC236}">
                <a16:creationId xmlns:a16="http://schemas.microsoft.com/office/drawing/2014/main" id="{36A81992-82D8-424B-8409-9540CA0BC0A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40125" y="5303273"/>
            <a:ext cx="497708" cy="21748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Afbeeldingsresultaat voor cda logo">
            <a:extLst>
              <a:ext uri="{FF2B5EF4-FFF2-40B4-BE49-F238E27FC236}">
                <a16:creationId xmlns:a16="http://schemas.microsoft.com/office/drawing/2014/main" id="{9E5F7B51-6E65-48CC-AC82-1C804A40135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33787" y="5926138"/>
            <a:ext cx="295275" cy="295275"/>
          </a:xfrm>
          <a:prstGeom prst="rect">
            <a:avLst/>
          </a:prstGeom>
          <a:noFill/>
          <a:extLst>
            <a:ext uri="{909E8E84-426E-40DD-AFC4-6F175D3DCCD1}">
              <a14:hiddenFill xmlns:a14="http://schemas.microsoft.com/office/drawing/2010/main">
                <a:solidFill>
                  <a:srgbClr val="FFFFFF"/>
                </a:solidFill>
              </a14:hiddenFill>
            </a:ext>
          </a:extLst>
        </p:spPr>
      </p:pic>
      <p:sp>
        <p:nvSpPr>
          <p:cNvPr id="130" name="Text Placeholder 23">
            <a:extLst>
              <a:ext uri="{FF2B5EF4-FFF2-40B4-BE49-F238E27FC236}">
                <a16:creationId xmlns:a16="http://schemas.microsoft.com/office/drawing/2014/main" id="{7CC90B0C-F389-4ABB-B5E6-1BF3C1023668}"/>
              </a:ext>
            </a:extLst>
          </p:cNvPr>
          <p:cNvSpPr txBox="1">
            <a:spLocks/>
          </p:cNvSpPr>
          <p:nvPr/>
        </p:nvSpPr>
        <p:spPr>
          <a:xfrm>
            <a:off x="3868738" y="3686175"/>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winnaars</a:t>
            </a:r>
          </a:p>
        </p:txBody>
      </p:sp>
      <p:sp>
        <p:nvSpPr>
          <p:cNvPr id="132" name="Text Placeholder 23">
            <a:extLst>
              <a:ext uri="{FF2B5EF4-FFF2-40B4-BE49-F238E27FC236}">
                <a16:creationId xmlns:a16="http://schemas.microsoft.com/office/drawing/2014/main" id="{D1956786-D5AA-4742-B143-43A601294401}"/>
              </a:ext>
            </a:extLst>
          </p:cNvPr>
          <p:cNvSpPr txBox="1">
            <a:spLocks/>
          </p:cNvSpPr>
          <p:nvPr/>
        </p:nvSpPr>
        <p:spPr>
          <a:xfrm>
            <a:off x="3868738" y="4040188"/>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verliezers</a:t>
            </a:r>
          </a:p>
        </p:txBody>
      </p:sp>
      <p:sp>
        <p:nvSpPr>
          <p:cNvPr id="140" name="Text Placeholder 23">
            <a:extLst>
              <a:ext uri="{FF2B5EF4-FFF2-40B4-BE49-F238E27FC236}">
                <a16:creationId xmlns:a16="http://schemas.microsoft.com/office/drawing/2014/main" id="{18C7CC27-33A2-4E8D-943F-9A3DE247AFD1}"/>
              </a:ext>
            </a:extLst>
          </p:cNvPr>
          <p:cNvSpPr txBox="1">
            <a:spLocks/>
          </p:cNvSpPr>
          <p:nvPr/>
        </p:nvSpPr>
        <p:spPr>
          <a:xfrm>
            <a:off x="6645275" y="3686175"/>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winnaars</a:t>
            </a:r>
          </a:p>
        </p:txBody>
      </p:sp>
      <p:sp>
        <p:nvSpPr>
          <p:cNvPr id="142" name="Text Placeholder 23">
            <a:extLst>
              <a:ext uri="{FF2B5EF4-FFF2-40B4-BE49-F238E27FC236}">
                <a16:creationId xmlns:a16="http://schemas.microsoft.com/office/drawing/2014/main" id="{554F38AA-131C-4C68-9B5E-D078B807FD73}"/>
              </a:ext>
            </a:extLst>
          </p:cNvPr>
          <p:cNvSpPr txBox="1">
            <a:spLocks/>
          </p:cNvSpPr>
          <p:nvPr/>
        </p:nvSpPr>
        <p:spPr>
          <a:xfrm>
            <a:off x="6645275" y="4040188"/>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verliezers</a:t>
            </a:r>
          </a:p>
        </p:txBody>
      </p:sp>
      <p:graphicFrame>
        <p:nvGraphicFramePr>
          <p:cNvPr id="136" name="Chart 135">
            <a:extLst>
              <a:ext uri="{FF2B5EF4-FFF2-40B4-BE49-F238E27FC236}">
                <a16:creationId xmlns:a16="http://schemas.microsoft.com/office/drawing/2014/main" id="{42FB75B5-4FC6-43F5-B58C-C3E525DA19E7}"/>
              </a:ext>
            </a:extLst>
          </p:cNvPr>
          <p:cNvGraphicFramePr/>
          <p:nvPr>
            <p:custDataLst>
              <p:tags r:id="rId9"/>
            </p:custDataLst>
            <p:extLst>
              <p:ext uri="{D42A27DB-BD31-4B8C-83A1-F6EECF244321}">
                <p14:modId xmlns:p14="http://schemas.microsoft.com/office/powerpoint/2010/main" val="3249157179"/>
              </p:ext>
            </p:extLst>
          </p:nvPr>
        </p:nvGraphicFramePr>
        <p:xfrm>
          <a:off x="8910638" y="2386013"/>
          <a:ext cx="2263775" cy="1411287"/>
        </p:xfrm>
        <a:graphic>
          <a:graphicData uri="http://schemas.openxmlformats.org/drawingml/2006/chart">
            <c:chart xmlns:c="http://schemas.openxmlformats.org/drawingml/2006/chart" xmlns:r="http://schemas.openxmlformats.org/officeDocument/2006/relationships" r:id="rId38"/>
          </a:graphicData>
        </a:graphic>
      </p:graphicFrame>
      <p:pic>
        <p:nvPicPr>
          <p:cNvPr id="147" name="Picture 14" descr="Afbeeldingsresultaat voor groen links">
            <a:extLst>
              <a:ext uri="{FF2B5EF4-FFF2-40B4-BE49-F238E27FC236}">
                <a16:creationId xmlns:a16="http://schemas.microsoft.com/office/drawing/2014/main" id="{58EBCF77-641B-4A92-BF3E-31ABAA9E187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112495" y="5954106"/>
            <a:ext cx="497708" cy="21748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Afbeeldingsresultaat voor cda logo">
            <a:extLst>
              <a:ext uri="{FF2B5EF4-FFF2-40B4-BE49-F238E27FC236}">
                <a16:creationId xmlns:a16="http://schemas.microsoft.com/office/drawing/2014/main" id="{AD66D23C-D811-4A9A-A1BB-0504754487C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07103" y="5249140"/>
            <a:ext cx="295275" cy="295275"/>
          </a:xfrm>
          <a:prstGeom prst="rect">
            <a:avLst/>
          </a:prstGeom>
          <a:noFill/>
          <a:extLst>
            <a:ext uri="{909E8E84-426E-40DD-AFC4-6F175D3DCCD1}">
              <a14:hiddenFill xmlns:a14="http://schemas.microsoft.com/office/drawing/2010/main">
                <a:solidFill>
                  <a:srgbClr val="FFFFFF"/>
                </a:solidFill>
              </a14:hiddenFill>
            </a:ext>
          </a:extLst>
        </p:spPr>
      </p:pic>
      <p:sp>
        <p:nvSpPr>
          <p:cNvPr id="150" name="Text Placeholder 23">
            <a:extLst>
              <a:ext uri="{FF2B5EF4-FFF2-40B4-BE49-F238E27FC236}">
                <a16:creationId xmlns:a16="http://schemas.microsoft.com/office/drawing/2014/main" id="{190CEF72-5DD5-470B-AAD4-2E8A324082C7}"/>
              </a:ext>
            </a:extLst>
          </p:cNvPr>
          <p:cNvSpPr txBox="1">
            <a:spLocks/>
          </p:cNvSpPr>
          <p:nvPr/>
        </p:nvSpPr>
        <p:spPr>
          <a:xfrm>
            <a:off x="9421813" y="3686175"/>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winnaars</a:t>
            </a:r>
          </a:p>
        </p:txBody>
      </p:sp>
      <p:sp>
        <p:nvSpPr>
          <p:cNvPr id="152" name="Text Placeholder 23">
            <a:extLst>
              <a:ext uri="{FF2B5EF4-FFF2-40B4-BE49-F238E27FC236}">
                <a16:creationId xmlns:a16="http://schemas.microsoft.com/office/drawing/2014/main" id="{A837491B-211E-431A-925C-FD6E301CB347}"/>
              </a:ext>
            </a:extLst>
          </p:cNvPr>
          <p:cNvSpPr txBox="1">
            <a:spLocks/>
          </p:cNvSpPr>
          <p:nvPr/>
        </p:nvSpPr>
        <p:spPr>
          <a:xfrm>
            <a:off x="9421813" y="4040188"/>
            <a:ext cx="1241425"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verliezers</a:t>
            </a:r>
          </a:p>
        </p:txBody>
      </p:sp>
      <p:sp>
        <p:nvSpPr>
          <p:cNvPr id="121" name="Text Placeholder 23">
            <a:extLst>
              <a:ext uri="{FF2B5EF4-FFF2-40B4-BE49-F238E27FC236}">
                <a16:creationId xmlns:a16="http://schemas.microsoft.com/office/drawing/2014/main" id="{5FC10C15-43C6-438C-825A-D3D8D7C17D94}"/>
              </a:ext>
            </a:extLst>
          </p:cNvPr>
          <p:cNvSpPr txBox="1">
            <a:spLocks/>
          </p:cNvSpPr>
          <p:nvPr/>
        </p:nvSpPr>
        <p:spPr>
          <a:xfrm>
            <a:off x="678811" y="1260878"/>
            <a:ext cx="2520000" cy="360000"/>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Krimpende plattelandssteden </a:t>
            </a:r>
            <a:br>
              <a:rPr lang="nl-NL" dirty="0">
                <a:solidFill>
                  <a:schemeClr val="tx1">
                    <a:lumMod val="75000"/>
                    <a:lumOff val="25000"/>
                  </a:schemeClr>
                </a:solidFill>
              </a:rPr>
            </a:br>
            <a:r>
              <a:rPr lang="nl-NL" sz="1050" b="0" dirty="0">
                <a:solidFill>
                  <a:schemeClr val="tx1">
                    <a:lumMod val="75000"/>
                    <a:lumOff val="25000"/>
                  </a:schemeClr>
                </a:solidFill>
              </a:rPr>
              <a:t>(n = 27)</a:t>
            </a:r>
          </a:p>
        </p:txBody>
      </p:sp>
      <p:sp>
        <p:nvSpPr>
          <p:cNvPr id="123" name="Text Placeholder 23">
            <a:extLst>
              <a:ext uri="{FF2B5EF4-FFF2-40B4-BE49-F238E27FC236}">
                <a16:creationId xmlns:a16="http://schemas.microsoft.com/office/drawing/2014/main" id="{A50CC2C5-FBC7-4C1C-BF05-3061C6B1F863}"/>
              </a:ext>
            </a:extLst>
          </p:cNvPr>
          <p:cNvSpPr txBox="1">
            <a:spLocks/>
          </p:cNvSpPr>
          <p:nvPr/>
        </p:nvSpPr>
        <p:spPr>
          <a:xfrm>
            <a:off x="3439583" y="1260878"/>
            <a:ext cx="2520000" cy="360000"/>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Plattelandsgemeenten </a:t>
            </a:r>
            <a:br>
              <a:rPr lang="nl-NL" dirty="0">
                <a:solidFill>
                  <a:schemeClr val="tx1">
                    <a:lumMod val="75000"/>
                    <a:lumOff val="25000"/>
                  </a:schemeClr>
                </a:solidFill>
              </a:rPr>
            </a:br>
            <a:r>
              <a:rPr lang="nl-NL" sz="1050" b="0" dirty="0">
                <a:solidFill>
                  <a:schemeClr val="tx1">
                    <a:lumMod val="75000"/>
                    <a:lumOff val="25000"/>
                  </a:schemeClr>
                </a:solidFill>
              </a:rPr>
              <a:t>(n = 113)</a:t>
            </a:r>
          </a:p>
        </p:txBody>
      </p:sp>
      <p:sp>
        <p:nvSpPr>
          <p:cNvPr id="141" name="Text Placeholder 23">
            <a:extLst>
              <a:ext uri="{FF2B5EF4-FFF2-40B4-BE49-F238E27FC236}">
                <a16:creationId xmlns:a16="http://schemas.microsoft.com/office/drawing/2014/main" id="{3F7CF38D-DD13-4037-8F01-3BD9461E936E}"/>
              </a:ext>
            </a:extLst>
          </p:cNvPr>
          <p:cNvSpPr txBox="1">
            <a:spLocks/>
          </p:cNvSpPr>
          <p:nvPr/>
        </p:nvSpPr>
        <p:spPr>
          <a:xfrm>
            <a:off x="8999414" y="1260878"/>
            <a:ext cx="2702293" cy="360000"/>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Rijke gemeenten </a:t>
            </a:r>
            <a:br>
              <a:rPr lang="nl-NL" dirty="0">
                <a:solidFill>
                  <a:schemeClr val="tx1">
                    <a:lumMod val="75000"/>
                    <a:lumOff val="25000"/>
                  </a:schemeClr>
                </a:solidFill>
              </a:rPr>
            </a:br>
            <a:r>
              <a:rPr lang="nl-NL" sz="1050" b="0" dirty="0">
                <a:solidFill>
                  <a:schemeClr val="tx1">
                    <a:lumMod val="75000"/>
                    <a:lumOff val="25000"/>
                  </a:schemeClr>
                </a:solidFill>
              </a:rPr>
              <a:t>(n = 21)</a:t>
            </a:r>
          </a:p>
        </p:txBody>
      </p:sp>
      <p:sp>
        <p:nvSpPr>
          <p:cNvPr id="151" name="Text Placeholder 23">
            <a:extLst>
              <a:ext uri="{FF2B5EF4-FFF2-40B4-BE49-F238E27FC236}">
                <a16:creationId xmlns:a16="http://schemas.microsoft.com/office/drawing/2014/main" id="{B7CE50FD-7ED6-437A-9BA8-58B8C2A4A981}"/>
              </a:ext>
            </a:extLst>
          </p:cNvPr>
          <p:cNvSpPr txBox="1">
            <a:spLocks/>
          </p:cNvSpPr>
          <p:nvPr/>
        </p:nvSpPr>
        <p:spPr>
          <a:xfrm>
            <a:off x="6134100" y="1260878"/>
            <a:ext cx="2519363" cy="360000"/>
          </a:xfrm>
          <a:prstGeom prst="rect">
            <a:avLst/>
          </a:prstGeom>
          <a:noFill/>
          <a:ln w="19050">
            <a:noFill/>
          </a:ln>
        </p:spPr>
        <p:txBody>
          <a:bodyPr vert="horz" lIns="7200" tIns="0" rIns="0" bIns="0" rtlCol="0" anchor="t">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chemeClr val="tx1">
                    <a:lumMod val="75000"/>
                    <a:lumOff val="25000"/>
                  </a:schemeClr>
                </a:solidFill>
              </a:rPr>
              <a:t>Krimpende plattelandsgemeenten </a:t>
            </a:r>
            <a:r>
              <a:rPr lang="nl-NL" sz="1050" b="0" dirty="0">
                <a:solidFill>
                  <a:schemeClr val="tx1">
                    <a:lumMod val="75000"/>
                    <a:lumOff val="25000"/>
                  </a:schemeClr>
                </a:solidFill>
              </a:rPr>
              <a:t>(n = 58)</a:t>
            </a:r>
          </a:p>
        </p:txBody>
      </p:sp>
      <p:pic>
        <p:nvPicPr>
          <p:cNvPr id="169" name="Picture 22" descr="Afbeeldingsresultaat voor forum voor democratie logo">
            <a:extLst>
              <a:ext uri="{FF2B5EF4-FFF2-40B4-BE49-F238E27FC236}">
                <a16:creationId xmlns:a16="http://schemas.microsoft.com/office/drawing/2014/main" id="{9AB50A61-CF15-4786-ACD2-5B47C7581AD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28240" y="2255438"/>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69">
            <a:extLst>
              <a:ext uri="{FF2B5EF4-FFF2-40B4-BE49-F238E27FC236}">
                <a16:creationId xmlns:a16="http://schemas.microsoft.com/office/drawing/2014/main" id="{1BD1446F-19AD-4647-B6E8-F340995D27EB}"/>
              </a:ext>
            </a:extLst>
          </p:cNvPr>
          <p:cNvPicPr>
            <a:picLocks noChangeAspect="1"/>
          </p:cNvPicPr>
          <p:nvPr/>
        </p:nvPicPr>
        <p:blipFill>
          <a:blip r:embed="rId20"/>
          <a:stretch>
            <a:fillRect/>
          </a:stretch>
        </p:blipFill>
        <p:spPr>
          <a:xfrm>
            <a:off x="12841572" y="98637"/>
            <a:ext cx="297837" cy="338452"/>
          </a:xfrm>
          <a:prstGeom prst="rect">
            <a:avLst/>
          </a:prstGeom>
        </p:spPr>
      </p:pic>
      <p:pic>
        <p:nvPicPr>
          <p:cNvPr id="171" name="Picture 10" descr="Afbeeldingsresultaat voor D66 Logo">
            <a:extLst>
              <a:ext uri="{FF2B5EF4-FFF2-40B4-BE49-F238E27FC236}">
                <a16:creationId xmlns:a16="http://schemas.microsoft.com/office/drawing/2014/main" id="{DDC52236-6C3A-4F28-854C-C9065996BCF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94611" y="2526258"/>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81" descr="Logo, company name&#10;&#10;Description automatically generated">
            <a:extLst>
              <a:ext uri="{FF2B5EF4-FFF2-40B4-BE49-F238E27FC236}">
                <a16:creationId xmlns:a16="http://schemas.microsoft.com/office/drawing/2014/main" id="{1F4E7E15-4B0F-480C-B537-F0C82456B624}"/>
              </a:ext>
            </a:extLst>
          </p:cNvPr>
          <p:cNvPicPr>
            <a:picLocks noChangeAspect="1"/>
          </p:cNvPicPr>
          <p:nvPr/>
        </p:nvPicPr>
        <p:blipFill rotWithShape="1">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7064483" y="2704711"/>
            <a:ext cx="396000" cy="403151"/>
          </a:xfrm>
          <a:prstGeom prst="rect">
            <a:avLst/>
          </a:prstGeom>
        </p:spPr>
      </p:pic>
      <p:pic>
        <p:nvPicPr>
          <p:cNvPr id="183" name="Picture 22" descr="Afbeeldingsresultaat voor forum voor democratie logo">
            <a:extLst>
              <a:ext uri="{FF2B5EF4-FFF2-40B4-BE49-F238E27FC236}">
                <a16:creationId xmlns:a16="http://schemas.microsoft.com/office/drawing/2014/main" id="{C11EFBFA-F3B4-4657-A93B-C183FA5BD89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89673" y="2229451"/>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descr="Afbeeldingsresultaat voor D66 Logo">
            <a:extLst>
              <a:ext uri="{FF2B5EF4-FFF2-40B4-BE49-F238E27FC236}">
                <a16:creationId xmlns:a16="http://schemas.microsoft.com/office/drawing/2014/main" id="{B847A85E-6B09-4ACF-8E4B-2AE2A86119A6}"/>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56372" y="2845989"/>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descr="Logo, company name&#10;&#10;Description automatically generated">
            <a:extLst>
              <a:ext uri="{FF2B5EF4-FFF2-40B4-BE49-F238E27FC236}">
                <a16:creationId xmlns:a16="http://schemas.microsoft.com/office/drawing/2014/main" id="{9E9280EC-D13D-469D-96D2-1CF746661ED6}"/>
              </a:ext>
            </a:extLst>
          </p:cNvPr>
          <p:cNvPicPr>
            <a:picLocks noChangeAspect="1"/>
          </p:cNvPicPr>
          <p:nvPr/>
        </p:nvPicPr>
        <p:blipFill rotWithShape="1">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0531114" y="2598990"/>
            <a:ext cx="396000" cy="403151"/>
          </a:xfrm>
          <a:prstGeom prst="rect">
            <a:avLst/>
          </a:prstGeom>
        </p:spPr>
      </p:pic>
      <p:pic>
        <p:nvPicPr>
          <p:cNvPr id="189" name="Picture 22" descr="Afbeeldingsresultaat voor forum voor democratie logo">
            <a:extLst>
              <a:ext uri="{FF2B5EF4-FFF2-40B4-BE49-F238E27FC236}">
                <a16:creationId xmlns:a16="http://schemas.microsoft.com/office/drawing/2014/main" id="{B3F8B149-6FA1-4A35-919D-62D501A520C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657954" y="909941"/>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0" descr="Afbeeldingsresultaat voor D66 Logo">
            <a:extLst>
              <a:ext uri="{FF2B5EF4-FFF2-40B4-BE49-F238E27FC236}">
                <a16:creationId xmlns:a16="http://schemas.microsoft.com/office/drawing/2014/main" id="{6510C552-ECFC-4B60-BBEF-3485B9F2FE9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134386" y="212786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90" descr="A picture containing text, clipart&#10;&#10;Description automatically generated">
            <a:extLst>
              <a:ext uri="{FF2B5EF4-FFF2-40B4-BE49-F238E27FC236}">
                <a16:creationId xmlns:a16="http://schemas.microsoft.com/office/drawing/2014/main" id="{070FF583-4617-4DCC-B310-D439563915F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856348" y="2454618"/>
            <a:ext cx="360000" cy="360225"/>
          </a:xfrm>
          <a:prstGeom prst="rect">
            <a:avLst/>
          </a:prstGeom>
        </p:spPr>
      </p:pic>
      <p:pic>
        <p:nvPicPr>
          <p:cNvPr id="195" name="Picture 12" descr="Afbeeldingsresultaat voor SP Logo">
            <a:extLst>
              <a:ext uri="{FF2B5EF4-FFF2-40B4-BE49-F238E27FC236}">
                <a16:creationId xmlns:a16="http://schemas.microsoft.com/office/drawing/2014/main" id="{E970E082-A979-4DE7-98C9-C8937AF317B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3907" y="593886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2" descr="Afbeeldingsresultaat voor SP Logo">
            <a:extLst>
              <a:ext uri="{FF2B5EF4-FFF2-40B4-BE49-F238E27FC236}">
                <a16:creationId xmlns:a16="http://schemas.microsoft.com/office/drawing/2014/main" id="{FE291328-B9BC-426B-9AAF-EA39062F18B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88509" y="559053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14" descr="Afbeeldingsresultaat voor groen links">
            <a:extLst>
              <a:ext uri="{FF2B5EF4-FFF2-40B4-BE49-F238E27FC236}">
                <a16:creationId xmlns:a16="http://schemas.microsoft.com/office/drawing/2014/main" id="{E58E53C3-DBDC-4A84-BF30-5F12BF8B87F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36779" y="5585875"/>
            <a:ext cx="497708" cy="217488"/>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2" descr="Afbeeldingsresultaat voor cda logo">
            <a:extLst>
              <a:ext uri="{FF2B5EF4-FFF2-40B4-BE49-F238E27FC236}">
                <a16:creationId xmlns:a16="http://schemas.microsoft.com/office/drawing/2014/main" id="{886F4133-D074-4A7A-9E99-06391D38371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06546" y="5859372"/>
            <a:ext cx="295275"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12" descr="Afbeeldingsresultaat voor SP Logo">
            <a:extLst>
              <a:ext uri="{FF2B5EF4-FFF2-40B4-BE49-F238E27FC236}">
                <a16:creationId xmlns:a16="http://schemas.microsoft.com/office/drawing/2014/main" id="{E2EDEF3D-6E15-4C24-AF20-9CE6B52488A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00920" y="5954339"/>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descr="Logo, company name&#10;&#10;Description automatically generated">
            <a:extLst>
              <a:ext uri="{FF2B5EF4-FFF2-40B4-BE49-F238E27FC236}">
                <a16:creationId xmlns:a16="http://schemas.microsoft.com/office/drawing/2014/main" id="{AF84AFF1-0F7B-4433-9736-21790BB60226}"/>
              </a:ext>
            </a:extLst>
          </p:cNvPr>
          <p:cNvPicPr>
            <a:picLocks noChangeAspect="1"/>
          </p:cNvPicPr>
          <p:nvPr/>
        </p:nvPicPr>
        <p:blipFill rotWithShape="1">
          <a:blip r:embed="rId35">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531847" y="2638819"/>
            <a:ext cx="396000" cy="403151"/>
          </a:xfrm>
          <a:prstGeom prst="rect">
            <a:avLst/>
          </a:prstGeom>
        </p:spPr>
      </p:pic>
      <p:pic>
        <p:nvPicPr>
          <p:cNvPr id="153" name="Picture 152">
            <a:extLst>
              <a:ext uri="{FF2B5EF4-FFF2-40B4-BE49-F238E27FC236}">
                <a16:creationId xmlns:a16="http://schemas.microsoft.com/office/drawing/2014/main" id="{58CAA282-D9B7-4BBC-8DD3-BC53AC19B04E}"/>
              </a:ext>
            </a:extLst>
          </p:cNvPr>
          <p:cNvPicPr>
            <a:picLocks noChangeAspect="1"/>
          </p:cNvPicPr>
          <p:nvPr/>
        </p:nvPicPr>
        <p:blipFill>
          <a:blip r:embed="rId20"/>
          <a:stretch>
            <a:fillRect/>
          </a:stretch>
        </p:blipFill>
        <p:spPr>
          <a:xfrm>
            <a:off x="9887429" y="5672927"/>
            <a:ext cx="297837" cy="338452"/>
          </a:xfrm>
          <a:prstGeom prst="rect">
            <a:avLst/>
          </a:prstGeom>
        </p:spPr>
      </p:pic>
    </p:spTree>
    <p:extLst>
      <p:ext uri="{BB962C8B-B14F-4D97-AF65-F5344CB8AC3E}">
        <p14:creationId xmlns:p14="http://schemas.microsoft.com/office/powerpoint/2010/main" val="50858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3938776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25" imgH="424" progId="TCLayout.ActiveDocument.1">
                  <p:embed/>
                </p:oleObj>
              </mc:Choice>
              <mc:Fallback>
                <p:oleObj name="think-cell Slide" r:id="rId19"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78086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Kiesraad; ANP verkiezingsdata; Kieskompas; it’s public analyse</a:t>
            </a: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dirty="0">
                <a:solidFill>
                  <a:schemeClr val="bg1"/>
                </a:solidFill>
              </a:rPr>
              <a:t>Alle Nederlandse gemeenten schuiven naar rechts</a:t>
            </a:r>
          </a:p>
        </p:txBody>
      </p:sp>
      <p:graphicFrame>
        <p:nvGraphicFramePr>
          <p:cNvPr id="30" name="Chart 29">
            <a:extLst>
              <a:ext uri="{FF2B5EF4-FFF2-40B4-BE49-F238E27FC236}">
                <a16:creationId xmlns:a16="http://schemas.microsoft.com/office/drawing/2014/main" id="{175184D0-C99A-4462-8B99-D923154A2F09}"/>
              </a:ext>
            </a:extLst>
          </p:cNvPr>
          <p:cNvGraphicFramePr/>
          <p:nvPr>
            <p:custDataLst>
              <p:tags r:id="rId2"/>
            </p:custDataLst>
            <p:extLst>
              <p:ext uri="{D42A27DB-BD31-4B8C-83A1-F6EECF244321}">
                <p14:modId xmlns:p14="http://schemas.microsoft.com/office/powerpoint/2010/main" val="1971585492"/>
              </p:ext>
            </p:extLst>
          </p:nvPr>
        </p:nvGraphicFramePr>
        <p:xfrm>
          <a:off x="1560513" y="2808288"/>
          <a:ext cx="7858125" cy="3089275"/>
        </p:xfrm>
        <a:graphic>
          <a:graphicData uri="http://schemas.openxmlformats.org/drawingml/2006/chart">
            <c:chart xmlns:c="http://schemas.openxmlformats.org/drawingml/2006/chart" xmlns:r="http://schemas.openxmlformats.org/officeDocument/2006/relationships" r:id="rId21"/>
          </a:graphicData>
        </a:graphic>
      </p:graphicFrame>
      <p:sp>
        <p:nvSpPr>
          <p:cNvPr id="43" name="Text Placeholder 5">
            <a:extLst>
              <a:ext uri="{FF2B5EF4-FFF2-40B4-BE49-F238E27FC236}">
                <a16:creationId xmlns:a16="http://schemas.microsoft.com/office/drawing/2014/main" id="{B2372E1D-8DB1-4BED-BCFF-63D1AED2CE6A}"/>
              </a:ext>
            </a:extLst>
          </p:cNvPr>
          <p:cNvSpPr>
            <a:spLocks noGrp="1"/>
          </p:cNvSpPr>
          <p:nvPr>
            <p:custDataLst>
              <p:tags r:id="rId3"/>
            </p:custDataLst>
          </p:nvPr>
        </p:nvSpPr>
        <p:spPr bwMode="gray">
          <a:xfrm>
            <a:off x="3857625" y="5541963"/>
            <a:ext cx="184150"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68ABEDA-FC9A-4A58-B202-26EDADF314F4}" type="datetime'''''''''''''''''''''0'''''''''''''''''''''''''''''">
              <a:rPr lang="nl-NL" altLang="en-US" sz="1800" b="1" smtClean="0">
                <a:solidFill>
                  <a:schemeClr val="tx1"/>
                </a:solidFill>
              </a:rPr>
              <a:pPr/>
              <a:t>0</a:t>
            </a:fld>
            <a:endParaRPr lang="nl-NL" sz="1800" b="1" noProof="0" dirty="0">
              <a:solidFill>
                <a:schemeClr val="tx1"/>
              </a:solidFill>
              <a:latin typeface="+mn-lt"/>
              <a:sym typeface="+mn-lt"/>
            </a:endParaRPr>
          </a:p>
        </p:txBody>
      </p:sp>
      <p:sp>
        <p:nvSpPr>
          <p:cNvPr id="45" name="Text Placeholder 5">
            <a:extLst>
              <a:ext uri="{FF2B5EF4-FFF2-40B4-BE49-F238E27FC236}">
                <a16:creationId xmlns:a16="http://schemas.microsoft.com/office/drawing/2014/main" id="{09AFB420-6E79-4D80-9AC8-6EBF0A02BDC0}"/>
              </a:ext>
            </a:extLst>
          </p:cNvPr>
          <p:cNvSpPr>
            <a:spLocks noGrp="1"/>
          </p:cNvSpPr>
          <p:nvPr>
            <p:custDataLst>
              <p:tags r:id="rId4"/>
            </p:custDataLst>
          </p:nvPr>
        </p:nvSpPr>
        <p:spPr bwMode="gray">
          <a:xfrm>
            <a:off x="5399088" y="5457825"/>
            <a:ext cx="177800"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37C7E3F-10CF-4933-9D50-B3F8F8C3F49D}" type="datetime'''''''''''''''''''''''''''''''''''''''''''''''''5'''''''''">
              <a:rPr lang="nl-NL" altLang="en-US" sz="1800" b="1" smtClean="0">
                <a:solidFill>
                  <a:schemeClr val="tx1"/>
                </a:solidFill>
              </a:rPr>
              <a:pPr/>
              <a:t>5</a:t>
            </a:fld>
            <a:endParaRPr lang="nl-NL" sz="1800" b="1" noProof="0" dirty="0">
              <a:solidFill>
                <a:schemeClr val="tx1"/>
              </a:solidFill>
              <a:latin typeface="+mn-lt"/>
              <a:sym typeface="+mn-lt"/>
            </a:endParaRPr>
          </a:p>
        </p:txBody>
      </p:sp>
      <p:sp>
        <p:nvSpPr>
          <p:cNvPr id="58" name="Text Placeholder 5">
            <a:extLst>
              <a:ext uri="{FF2B5EF4-FFF2-40B4-BE49-F238E27FC236}">
                <a16:creationId xmlns:a16="http://schemas.microsoft.com/office/drawing/2014/main" id="{1C6D6908-C025-4BE7-8D53-B61908AFADBA}"/>
              </a:ext>
            </a:extLst>
          </p:cNvPr>
          <p:cNvSpPr>
            <a:spLocks noGrp="1"/>
          </p:cNvSpPr>
          <p:nvPr>
            <p:custDataLst>
              <p:tags r:id="rId5"/>
            </p:custDataLst>
          </p:nvPr>
        </p:nvSpPr>
        <p:spPr bwMode="auto">
          <a:xfrm>
            <a:off x="1897063" y="5865813"/>
            <a:ext cx="10302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363DFCE-349A-49F8-90ED-A66F3AA648E0}" type="datetime'S''terk'''' ''''''n''''''''aar'' ''li''''''n''k''''''''''s'">
              <a:rPr lang="nl-NL" altLang="en-US" sz="1200" b="1" smtClean="0">
                <a:solidFill>
                  <a:schemeClr val="tx1"/>
                </a:solidFill>
              </a:rPr>
              <a:pPr/>
              <a:t>Sterk naar links</a:t>
            </a:fld>
            <a:endParaRPr lang="nl-NL" sz="1200" b="1" noProof="0" dirty="0">
              <a:solidFill>
                <a:schemeClr val="tx1"/>
              </a:solidFill>
              <a:latin typeface="+mn-lt"/>
              <a:sym typeface="+mn-lt"/>
            </a:endParaRPr>
          </a:p>
        </p:txBody>
      </p:sp>
      <p:sp>
        <p:nvSpPr>
          <p:cNvPr id="42" name="Text Placeholder 5">
            <a:extLst>
              <a:ext uri="{FF2B5EF4-FFF2-40B4-BE49-F238E27FC236}">
                <a16:creationId xmlns:a16="http://schemas.microsoft.com/office/drawing/2014/main" id="{296E3665-F855-4976-ACA5-185BBB72F9CE}"/>
              </a:ext>
            </a:extLst>
          </p:cNvPr>
          <p:cNvSpPr>
            <a:spLocks noGrp="1"/>
          </p:cNvSpPr>
          <p:nvPr>
            <p:custDataLst>
              <p:tags r:id="rId6"/>
            </p:custDataLst>
          </p:nvPr>
        </p:nvSpPr>
        <p:spPr bwMode="gray">
          <a:xfrm>
            <a:off x="2319338" y="5541963"/>
            <a:ext cx="184150"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EEA7727-E9C2-439B-90C7-21392CF72180}" type="datetime'''''''''''''''''''''''''''''0'''''''''">
              <a:rPr lang="nl-NL" altLang="en-US" sz="1800" b="1" smtClean="0">
                <a:solidFill>
                  <a:schemeClr val="tx1"/>
                </a:solidFill>
              </a:rPr>
              <a:pPr/>
              <a:t>0</a:t>
            </a:fld>
            <a:endParaRPr lang="nl-NL" sz="1800" b="1" noProof="0" dirty="0">
              <a:solidFill>
                <a:schemeClr val="tx1"/>
              </a:solidFill>
              <a:latin typeface="+mn-lt"/>
              <a:sym typeface="+mn-lt"/>
            </a:endParaRPr>
          </a:p>
        </p:txBody>
      </p:sp>
      <p:sp>
        <p:nvSpPr>
          <p:cNvPr id="59" name="Text Placeholder 5">
            <a:extLst>
              <a:ext uri="{FF2B5EF4-FFF2-40B4-BE49-F238E27FC236}">
                <a16:creationId xmlns:a16="http://schemas.microsoft.com/office/drawing/2014/main" id="{A707B58E-B40F-4FAA-BA87-BDC2EAEADE32}"/>
              </a:ext>
            </a:extLst>
          </p:cNvPr>
          <p:cNvSpPr>
            <a:spLocks noGrp="1"/>
          </p:cNvSpPr>
          <p:nvPr>
            <p:custDataLst>
              <p:tags r:id="rId7"/>
            </p:custDataLst>
          </p:nvPr>
        </p:nvSpPr>
        <p:spPr bwMode="auto">
          <a:xfrm>
            <a:off x="3614738" y="5865813"/>
            <a:ext cx="6699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493A890-B3EA-4E0F-A740-25391CD6E6EC}" type="datetime'N''aa''r'''''' ''''l''in''''''k''''''''''''''''''s'">
              <a:rPr lang="nl-NL" altLang="en-US" sz="1200" b="1" smtClean="0">
                <a:solidFill>
                  <a:schemeClr val="tx1"/>
                </a:solidFill>
              </a:rPr>
              <a:pPr/>
              <a:t>Naar links</a:t>
            </a:fld>
            <a:endParaRPr lang="nl-NL" sz="1200" b="1" noProof="0" dirty="0">
              <a:solidFill>
                <a:schemeClr val="tx1"/>
              </a:solidFill>
              <a:latin typeface="+mn-lt"/>
              <a:sym typeface="+mn-lt"/>
            </a:endParaRPr>
          </a:p>
        </p:txBody>
      </p:sp>
      <p:sp>
        <p:nvSpPr>
          <p:cNvPr id="92" name="Text Placeholder 5">
            <a:extLst>
              <a:ext uri="{FF2B5EF4-FFF2-40B4-BE49-F238E27FC236}">
                <a16:creationId xmlns:a16="http://schemas.microsoft.com/office/drawing/2014/main" id="{D38BAB64-9704-4A94-960B-96627D0B841F}"/>
              </a:ext>
            </a:extLst>
          </p:cNvPr>
          <p:cNvSpPr>
            <a:spLocks noGrp="1"/>
          </p:cNvSpPr>
          <p:nvPr>
            <p:custDataLst>
              <p:tags r:id="rId8"/>
            </p:custDataLst>
          </p:nvPr>
        </p:nvSpPr>
        <p:spPr bwMode="auto">
          <a:xfrm>
            <a:off x="8001000" y="5865813"/>
            <a:ext cx="11318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18947DC-B97C-424D-A968-E3CFAC80C764}" type="datetime'''St''''''''e''''''rk na''a''''''''''''r'' re''c''''hts'''''''">
              <a:rPr lang="nl-NL" altLang="en-US" sz="1200" b="1" smtClean="0">
                <a:solidFill>
                  <a:schemeClr val="tx1"/>
                </a:solidFill>
              </a:rPr>
              <a:pPr/>
              <a:t>Sterk naar rechts</a:t>
            </a:fld>
            <a:endParaRPr lang="nl-NL" sz="1200" b="1" noProof="0" dirty="0">
              <a:solidFill>
                <a:schemeClr val="tx1"/>
              </a:solidFill>
              <a:latin typeface="+mn-lt"/>
              <a:sym typeface="+mn-lt"/>
            </a:endParaRPr>
          </a:p>
        </p:txBody>
      </p:sp>
      <p:sp>
        <p:nvSpPr>
          <p:cNvPr id="94" name="Text Placeholder 5">
            <a:extLst>
              <a:ext uri="{FF2B5EF4-FFF2-40B4-BE49-F238E27FC236}">
                <a16:creationId xmlns:a16="http://schemas.microsoft.com/office/drawing/2014/main" id="{49C8C1C4-4A07-406B-8D51-34AEAC992E41}"/>
              </a:ext>
            </a:extLst>
          </p:cNvPr>
          <p:cNvSpPr>
            <a:spLocks noGrp="1"/>
          </p:cNvSpPr>
          <p:nvPr>
            <p:custDataLst>
              <p:tags r:id="rId9"/>
            </p:custDataLst>
          </p:nvPr>
        </p:nvSpPr>
        <p:spPr bwMode="auto">
          <a:xfrm>
            <a:off x="5194300" y="5865813"/>
            <a:ext cx="5889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3C8BE05-0B67-4BAE-9FEC-82CAD59C7CD7}" type="datetime'''''''N''e''''''''''''utr''''''a''''''''''''''a''l'''''''''''">
              <a:rPr lang="nl-NL" altLang="en-US" sz="1200" b="1" smtClean="0">
                <a:solidFill>
                  <a:schemeClr val="tx1"/>
                </a:solidFill>
              </a:rPr>
              <a:pPr/>
              <a:t>Neutraal</a:t>
            </a:fld>
            <a:endParaRPr lang="nl-NL" sz="1200" b="1" noProof="0" dirty="0">
              <a:solidFill>
                <a:schemeClr val="tx1"/>
              </a:solidFill>
              <a:latin typeface="+mn-lt"/>
              <a:sym typeface="+mn-lt"/>
            </a:endParaRPr>
          </a:p>
        </p:txBody>
      </p:sp>
      <p:sp>
        <p:nvSpPr>
          <p:cNvPr id="61" name="Text Placeholder 5">
            <a:extLst>
              <a:ext uri="{FF2B5EF4-FFF2-40B4-BE49-F238E27FC236}">
                <a16:creationId xmlns:a16="http://schemas.microsoft.com/office/drawing/2014/main" id="{B21D7C80-9E4B-45AC-8201-DE5CC24D099D}"/>
              </a:ext>
            </a:extLst>
          </p:cNvPr>
          <p:cNvSpPr>
            <a:spLocks noGrp="1"/>
          </p:cNvSpPr>
          <p:nvPr>
            <p:custDataLst>
              <p:tags r:id="rId10"/>
            </p:custDataLst>
          </p:nvPr>
        </p:nvSpPr>
        <p:spPr bwMode="auto">
          <a:xfrm>
            <a:off x="6642100" y="5865813"/>
            <a:ext cx="7715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3B9BD3C-64AB-4D1A-B723-B4ADB942DB25}" type="datetime'''''''Naa''''r'' r''''''e''''''''''''c''''ht''''''''''s'">
              <a:rPr lang="nl-NL" altLang="en-US" sz="1200" b="1" smtClean="0">
                <a:solidFill>
                  <a:schemeClr val="tx1"/>
                </a:solidFill>
              </a:rPr>
              <a:pPr/>
              <a:t>Naar rechts</a:t>
            </a:fld>
            <a:endParaRPr lang="nl-NL" sz="1200" b="1" noProof="0" dirty="0">
              <a:solidFill>
                <a:schemeClr val="tx1"/>
              </a:solidFill>
              <a:latin typeface="+mn-lt"/>
              <a:sym typeface="+mn-lt"/>
            </a:endParaRPr>
          </a:p>
        </p:txBody>
      </p:sp>
      <p:sp>
        <p:nvSpPr>
          <p:cNvPr id="46" name="Text Placeholder 5">
            <a:extLst>
              <a:ext uri="{FF2B5EF4-FFF2-40B4-BE49-F238E27FC236}">
                <a16:creationId xmlns:a16="http://schemas.microsoft.com/office/drawing/2014/main" id="{2ADBF2CE-CCDC-4093-AF42-7BF9A08ECB9C}"/>
              </a:ext>
            </a:extLst>
          </p:cNvPr>
          <p:cNvSpPr>
            <a:spLocks noGrp="1"/>
          </p:cNvSpPr>
          <p:nvPr>
            <p:custDataLst>
              <p:tags r:id="rId11"/>
            </p:custDataLst>
          </p:nvPr>
        </p:nvSpPr>
        <p:spPr bwMode="gray">
          <a:xfrm>
            <a:off x="6832601" y="2617788"/>
            <a:ext cx="392113"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2BA5835-B06D-4CA8-9690-FF103D094AF7}" type="datetime'''''''''''''''''''''1''''''''''''''''''''''''''7''''''5'''''">
              <a:rPr lang="nl-NL" altLang="en-US" sz="1800" b="1" smtClean="0">
                <a:solidFill>
                  <a:schemeClr val="tx1"/>
                </a:solidFill>
              </a:rPr>
              <a:pPr/>
              <a:t>175</a:t>
            </a:fld>
            <a:endParaRPr lang="nl-NL" sz="1800" b="1" noProof="0" dirty="0">
              <a:solidFill>
                <a:schemeClr val="tx1"/>
              </a:solidFill>
              <a:latin typeface="+mn-lt"/>
              <a:sym typeface="+mn-lt"/>
            </a:endParaRPr>
          </a:p>
        </p:txBody>
      </p:sp>
      <p:sp>
        <p:nvSpPr>
          <p:cNvPr id="96" name="Text Placeholder 5">
            <a:extLst>
              <a:ext uri="{FF2B5EF4-FFF2-40B4-BE49-F238E27FC236}">
                <a16:creationId xmlns:a16="http://schemas.microsoft.com/office/drawing/2014/main" id="{16BD2193-E994-44F3-8C57-B2C53212F71A}"/>
              </a:ext>
            </a:extLst>
          </p:cNvPr>
          <p:cNvSpPr>
            <a:spLocks noGrp="1"/>
          </p:cNvSpPr>
          <p:nvPr>
            <p:custDataLst>
              <p:tags r:id="rId12"/>
            </p:custDataLst>
          </p:nvPr>
        </p:nvSpPr>
        <p:spPr bwMode="gray">
          <a:xfrm>
            <a:off x="8369300" y="2668588"/>
            <a:ext cx="395288" cy="2476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b"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69FC14F-F150-4D5B-B8EB-4A400E07D412}" type="datetime'''''''''1''''''''''''''''''''''''''''''7''''''''''''2'''''">
              <a:rPr lang="nl-NL" altLang="en-US" sz="1800" b="1" smtClean="0">
                <a:solidFill>
                  <a:schemeClr val="tx1"/>
                </a:solidFill>
              </a:rPr>
              <a:pPr/>
              <a:t>172</a:t>
            </a:fld>
            <a:endParaRPr lang="nl-NL" sz="1800" b="1" noProof="0" dirty="0">
              <a:solidFill>
                <a:schemeClr val="tx1"/>
              </a:solidFill>
              <a:latin typeface="+mn-lt"/>
              <a:sym typeface="+mn-lt"/>
            </a:endParaRPr>
          </a:p>
        </p:txBody>
      </p:sp>
      <p:cxnSp>
        <p:nvCxnSpPr>
          <p:cNvPr id="83" name="Straight Arrow Connector 82">
            <a:extLst>
              <a:ext uri="{FF2B5EF4-FFF2-40B4-BE49-F238E27FC236}">
                <a16:creationId xmlns:a16="http://schemas.microsoft.com/office/drawing/2014/main" id="{901665AD-C65D-4D3B-8B60-791AC119EE4A}"/>
              </a:ext>
            </a:extLst>
          </p:cNvPr>
          <p:cNvCxnSpPr>
            <a:cxnSpLocks/>
          </p:cNvCxnSpPr>
          <p:nvPr/>
        </p:nvCxnSpPr>
        <p:spPr>
          <a:xfrm flipV="1">
            <a:off x="1029300" y="3394381"/>
            <a:ext cx="0" cy="16256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403AC4E-69F0-4E67-BD31-252B092DAD34}"/>
              </a:ext>
            </a:extLst>
          </p:cNvPr>
          <p:cNvSpPr/>
          <p:nvPr/>
        </p:nvSpPr>
        <p:spPr>
          <a:xfrm>
            <a:off x="618172" y="5177375"/>
            <a:ext cx="822256" cy="439737"/>
          </a:xfrm>
          <a:prstGeom prst="rect">
            <a:avLst/>
          </a:prstGeom>
          <a:noFill/>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Aantal </a:t>
            </a:r>
            <a:b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gemeenten</a:t>
            </a:r>
          </a:p>
        </p:txBody>
      </p:sp>
      <p:sp>
        <p:nvSpPr>
          <p:cNvPr id="99" name="Rectangle 98">
            <a:extLst>
              <a:ext uri="{FF2B5EF4-FFF2-40B4-BE49-F238E27FC236}">
                <a16:creationId xmlns:a16="http://schemas.microsoft.com/office/drawing/2014/main" id="{48BAC17E-2D83-4521-B0AA-2B09969172BD}"/>
              </a:ext>
            </a:extLst>
          </p:cNvPr>
          <p:cNvSpPr/>
          <p:nvPr>
            <p:custDataLst>
              <p:tags r:id="rId13"/>
            </p:custDataLst>
          </p:nvPr>
        </p:nvSpPr>
        <p:spPr bwMode="auto">
          <a:xfrm>
            <a:off x="1349375" y="1273175"/>
            <a:ext cx="214313" cy="160338"/>
          </a:xfrm>
          <a:prstGeom prst="rect">
            <a:avLst/>
          </a:prstGeom>
          <a:solidFill>
            <a:srgbClr val="F39E7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3101CE8-4E05-4903-953F-DD55A6625462}"/>
              </a:ext>
            </a:extLst>
          </p:cNvPr>
          <p:cNvSpPr/>
          <p:nvPr>
            <p:custDataLst>
              <p:tags r:id="rId14"/>
            </p:custDataLst>
          </p:nvPr>
        </p:nvSpPr>
        <p:spPr bwMode="auto">
          <a:xfrm>
            <a:off x="722313" y="1273175"/>
            <a:ext cx="214312" cy="160338"/>
          </a:xfrm>
          <a:prstGeom prst="rect">
            <a:avLst/>
          </a:prstGeom>
          <a:solidFill>
            <a:srgbClr val="EC6224"/>
          </a:solidFill>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6" name="Text Placeholder 5">
            <a:extLst>
              <a:ext uri="{FF2B5EF4-FFF2-40B4-BE49-F238E27FC236}">
                <a16:creationId xmlns:a16="http://schemas.microsoft.com/office/drawing/2014/main" id="{6D3017F3-F9A1-4DC3-8F1A-6BAE544887C1}"/>
              </a:ext>
            </a:extLst>
          </p:cNvPr>
          <p:cNvSpPr>
            <a:spLocks noGrp="1"/>
          </p:cNvSpPr>
          <p:nvPr>
            <p:custDataLst>
              <p:tags r:id="rId15"/>
            </p:custDataLst>
          </p:nvPr>
        </p:nvSpPr>
        <p:spPr bwMode="auto">
          <a:xfrm>
            <a:off x="987425" y="1268413"/>
            <a:ext cx="2603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1CF7B22F-1B4B-48C4-8530-01DA92448D1D}" type="datetime'''G''''''''''4''''''''4'''''''''''''">
              <a:rPr lang="nl-NL" altLang="en-US" sz="1200" smtClean="0">
                <a:solidFill>
                  <a:schemeClr val="tx1"/>
                </a:solidFill>
              </a:rPr>
              <a:pPr/>
              <a:t>G44</a:t>
            </a:fld>
            <a:endParaRPr lang="nl-NL" sz="1200" noProof="0" dirty="0">
              <a:solidFill>
                <a:schemeClr val="tx1"/>
              </a:solidFill>
              <a:latin typeface="+mn-lt"/>
              <a:sym typeface="+mn-lt"/>
            </a:endParaRPr>
          </a:p>
        </p:txBody>
      </p:sp>
      <p:sp>
        <p:nvSpPr>
          <p:cNvPr id="104" name="Text Placeholder 5">
            <a:extLst>
              <a:ext uri="{FF2B5EF4-FFF2-40B4-BE49-F238E27FC236}">
                <a16:creationId xmlns:a16="http://schemas.microsoft.com/office/drawing/2014/main" id="{E21B4CDF-7EBA-400A-BD89-DBD18F6BBF08}"/>
              </a:ext>
            </a:extLst>
          </p:cNvPr>
          <p:cNvSpPr>
            <a:spLocks noGrp="1"/>
          </p:cNvSpPr>
          <p:nvPr>
            <p:custDataLst>
              <p:tags r:id="rId16"/>
            </p:custDataLst>
          </p:nvPr>
        </p:nvSpPr>
        <p:spPr bwMode="auto">
          <a:xfrm>
            <a:off x="1614488" y="1268413"/>
            <a:ext cx="3381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spcBef>
                <a:spcPct val="0"/>
              </a:spcBef>
            </a:pPr>
            <a:fld id="{DDDB5C02-0AF0-45B9-BC54-A43659C0CBC0}" type="datetime'''&gt;''G''''''''''''''''''''''''''''''''''''''44'''">
              <a:rPr lang="nl-NL" altLang="en-US" sz="1200" smtClean="0">
                <a:solidFill>
                  <a:schemeClr val="tx1"/>
                </a:solidFill>
              </a:rPr>
              <a:pPr/>
              <a:t>&gt;G44</a:t>
            </a:fld>
            <a:endParaRPr lang="nl-NL" sz="1200" noProof="0" dirty="0">
              <a:solidFill>
                <a:schemeClr val="tx1"/>
              </a:solidFill>
              <a:latin typeface="+mn-lt"/>
              <a:sym typeface="+mn-lt"/>
            </a:endParaRPr>
          </a:p>
        </p:txBody>
      </p:sp>
      <p:sp>
        <p:nvSpPr>
          <p:cNvPr id="161" name="Rectangle 160">
            <a:extLst>
              <a:ext uri="{FF2B5EF4-FFF2-40B4-BE49-F238E27FC236}">
                <a16:creationId xmlns:a16="http://schemas.microsoft.com/office/drawing/2014/main" id="{D3C350A3-A769-4A54-A975-0DD153561761}"/>
              </a:ext>
            </a:extLst>
          </p:cNvPr>
          <p:cNvSpPr/>
          <p:nvPr/>
        </p:nvSpPr>
        <p:spPr>
          <a:xfrm>
            <a:off x="2871794" y="2611437"/>
            <a:ext cx="2552369" cy="1509109"/>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dirty="0">
                <a:solidFill>
                  <a:schemeClr val="tx1"/>
                </a:solidFill>
              </a:rPr>
              <a:t>De vijf neutrale gemeenten:</a:t>
            </a:r>
          </a:p>
          <a:p>
            <a:pPr marL="0" indent="0" algn="ctr">
              <a:buNone/>
            </a:pPr>
            <a:r>
              <a:rPr lang="nl-NL" dirty="0">
                <a:solidFill>
                  <a:schemeClr val="tx1"/>
                </a:solidFill>
              </a:rPr>
              <a:t>Laren</a:t>
            </a:r>
          </a:p>
          <a:p>
            <a:pPr marL="0" indent="0" algn="ctr">
              <a:buNone/>
            </a:pPr>
            <a:r>
              <a:rPr lang="nl-NL" dirty="0">
                <a:solidFill>
                  <a:schemeClr val="tx1"/>
                </a:solidFill>
              </a:rPr>
              <a:t>Rozendaal</a:t>
            </a:r>
          </a:p>
          <a:p>
            <a:pPr marL="0" indent="0" algn="ctr">
              <a:buNone/>
            </a:pPr>
            <a:r>
              <a:rPr lang="nl-NL" dirty="0">
                <a:solidFill>
                  <a:schemeClr val="tx1"/>
                </a:solidFill>
              </a:rPr>
              <a:t>Wassenaar</a:t>
            </a:r>
          </a:p>
          <a:p>
            <a:pPr marL="0" indent="0" algn="ctr">
              <a:buNone/>
            </a:pPr>
            <a:r>
              <a:rPr lang="nl-NL" dirty="0">
                <a:solidFill>
                  <a:schemeClr val="tx1"/>
                </a:solidFill>
              </a:rPr>
              <a:t>Edam-Volendam</a:t>
            </a:r>
          </a:p>
          <a:p>
            <a:pPr marL="0" indent="0" algn="ctr">
              <a:buNone/>
            </a:pPr>
            <a:r>
              <a:rPr lang="nl-NL" dirty="0">
                <a:solidFill>
                  <a:schemeClr val="tx1"/>
                </a:solidFill>
              </a:rPr>
              <a:t>Bloemendaal</a:t>
            </a:r>
          </a:p>
        </p:txBody>
      </p:sp>
      <p:sp>
        <p:nvSpPr>
          <p:cNvPr id="163" name="Rectangle 162">
            <a:extLst>
              <a:ext uri="{FF2B5EF4-FFF2-40B4-BE49-F238E27FC236}">
                <a16:creationId xmlns:a16="http://schemas.microsoft.com/office/drawing/2014/main" id="{FDB7F9A9-B5E1-4014-B476-A4B42997F6B5}"/>
              </a:ext>
            </a:extLst>
          </p:cNvPr>
          <p:cNvSpPr/>
          <p:nvPr/>
        </p:nvSpPr>
        <p:spPr>
          <a:xfrm flipH="1">
            <a:off x="9174393" y="1193587"/>
            <a:ext cx="2354827" cy="2713403"/>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dirty="0">
                <a:solidFill>
                  <a:schemeClr val="tx1"/>
                </a:solidFill>
              </a:rPr>
              <a:t>Top 10 gemeenten naar rechts:</a:t>
            </a:r>
          </a:p>
          <a:p>
            <a:pPr marL="0" indent="0" algn="ctr">
              <a:buNone/>
            </a:pPr>
            <a:r>
              <a:rPr lang="nl-NL" dirty="0">
                <a:solidFill>
                  <a:schemeClr val="tx1"/>
                </a:solidFill>
              </a:rPr>
              <a:t>Boxmeer</a:t>
            </a:r>
          </a:p>
          <a:p>
            <a:pPr marL="0" indent="0" algn="ctr">
              <a:buNone/>
            </a:pPr>
            <a:r>
              <a:rPr lang="nl-NL" dirty="0">
                <a:solidFill>
                  <a:schemeClr val="tx1"/>
                </a:solidFill>
              </a:rPr>
              <a:t>Bergen (L.)</a:t>
            </a:r>
          </a:p>
          <a:p>
            <a:pPr marL="0" indent="0" algn="ctr">
              <a:buNone/>
            </a:pPr>
            <a:r>
              <a:rPr lang="nl-NL" dirty="0">
                <a:solidFill>
                  <a:schemeClr val="tx1"/>
                </a:solidFill>
              </a:rPr>
              <a:t>Mill en Sint Hubert</a:t>
            </a:r>
          </a:p>
          <a:p>
            <a:pPr marL="0" indent="0" algn="ctr">
              <a:buNone/>
            </a:pPr>
            <a:r>
              <a:rPr lang="nl-NL" dirty="0">
                <a:solidFill>
                  <a:schemeClr val="tx1"/>
                </a:solidFill>
              </a:rPr>
              <a:t>Kerkrade</a:t>
            </a:r>
          </a:p>
          <a:p>
            <a:pPr marL="0" indent="0" algn="ctr">
              <a:buNone/>
            </a:pPr>
            <a:r>
              <a:rPr lang="nl-NL" dirty="0">
                <a:solidFill>
                  <a:schemeClr val="tx1"/>
                </a:solidFill>
              </a:rPr>
              <a:t>Sint Anthonis</a:t>
            </a:r>
          </a:p>
          <a:p>
            <a:pPr marL="0" indent="0" algn="ctr">
              <a:buNone/>
            </a:pPr>
            <a:r>
              <a:rPr lang="nl-NL" dirty="0">
                <a:solidFill>
                  <a:schemeClr val="tx1"/>
                </a:solidFill>
              </a:rPr>
              <a:t>Gennep</a:t>
            </a:r>
          </a:p>
          <a:p>
            <a:pPr marL="0" indent="0" algn="ctr">
              <a:buNone/>
            </a:pPr>
            <a:r>
              <a:rPr lang="nl-NL" dirty="0">
                <a:solidFill>
                  <a:schemeClr val="tx1"/>
                </a:solidFill>
              </a:rPr>
              <a:t>Pekela</a:t>
            </a:r>
          </a:p>
          <a:p>
            <a:pPr marL="0" indent="0" algn="ctr">
              <a:buNone/>
            </a:pPr>
            <a:r>
              <a:rPr lang="nl-NL" dirty="0">
                <a:solidFill>
                  <a:schemeClr val="tx1"/>
                </a:solidFill>
              </a:rPr>
              <a:t>Cuijk</a:t>
            </a:r>
          </a:p>
          <a:p>
            <a:pPr marL="0" indent="0" algn="ctr">
              <a:buNone/>
            </a:pPr>
            <a:r>
              <a:rPr lang="nl-NL" dirty="0">
                <a:solidFill>
                  <a:schemeClr val="tx1"/>
                </a:solidFill>
              </a:rPr>
              <a:t>Brunssum</a:t>
            </a:r>
          </a:p>
          <a:p>
            <a:pPr marL="0" indent="0" algn="ctr">
              <a:buNone/>
            </a:pPr>
            <a:r>
              <a:rPr lang="nl-NL" dirty="0">
                <a:solidFill>
                  <a:schemeClr val="tx1"/>
                </a:solidFill>
              </a:rPr>
              <a:t>Heerlen</a:t>
            </a:r>
          </a:p>
        </p:txBody>
      </p:sp>
      <p:sp>
        <p:nvSpPr>
          <p:cNvPr id="121" name="Arc 120">
            <a:extLst>
              <a:ext uri="{FF2B5EF4-FFF2-40B4-BE49-F238E27FC236}">
                <a16:creationId xmlns:a16="http://schemas.microsoft.com/office/drawing/2014/main" id="{39C484AF-6A90-4004-9DD4-6D1A959644A8}"/>
              </a:ext>
            </a:extLst>
          </p:cNvPr>
          <p:cNvSpPr/>
          <p:nvPr/>
        </p:nvSpPr>
        <p:spPr>
          <a:xfrm rot="4049102" flipH="1" flipV="1">
            <a:off x="8119985" y="1760600"/>
            <a:ext cx="2261704" cy="1531164"/>
          </a:xfrm>
          <a:prstGeom prst="arc">
            <a:avLst>
              <a:gd name="adj1" fmla="val 17414826"/>
              <a:gd name="adj2" fmla="val 952797"/>
            </a:avLst>
          </a:prstGeom>
          <a:noFill/>
          <a:ln w="19050" cap="flat" cmpd="sng" algn="ctr">
            <a:solidFill>
              <a:schemeClr val="bg1">
                <a:lumMod val="75000"/>
              </a:schemeClr>
            </a:solidFill>
            <a:prstDash val="dash"/>
            <a:headEnd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9" name="Arc 158">
            <a:extLst>
              <a:ext uri="{FF2B5EF4-FFF2-40B4-BE49-F238E27FC236}">
                <a16:creationId xmlns:a16="http://schemas.microsoft.com/office/drawing/2014/main" id="{822F7F3C-EDCC-48BD-B971-F6B209AEDBBD}"/>
              </a:ext>
            </a:extLst>
          </p:cNvPr>
          <p:cNvSpPr/>
          <p:nvPr/>
        </p:nvSpPr>
        <p:spPr>
          <a:xfrm rot="21186273" flipH="1" flipV="1">
            <a:off x="4281239" y="3479439"/>
            <a:ext cx="2396938" cy="2133087"/>
          </a:xfrm>
          <a:prstGeom prst="arc">
            <a:avLst>
              <a:gd name="adj1" fmla="val 17414826"/>
              <a:gd name="adj2" fmla="val 952797"/>
            </a:avLst>
          </a:prstGeom>
          <a:noFill/>
          <a:ln w="19050" cap="flat" cmpd="sng" algn="ctr">
            <a:solidFill>
              <a:schemeClr val="bg1">
                <a:lumMod val="75000"/>
              </a:schemeClr>
            </a:solidFill>
            <a:prstDash val="dash"/>
            <a:headEnd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09500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1752870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25" imgH="424" progId="TCLayout.ActiveDocument.1">
                  <p:embed/>
                </p:oleObj>
              </mc:Choice>
              <mc:Fallback>
                <p:oleObj name="think-cell Slide" r:id="rId33"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2992704E-6AF8-4EE2-AB2B-E4E99F96449A}"/>
              </a:ext>
            </a:extLst>
          </p:cNvPr>
          <p:cNvSpPr/>
          <p:nvPr/>
        </p:nvSpPr>
        <p:spPr>
          <a:xfrm>
            <a:off x="855458" y="1288026"/>
            <a:ext cx="3382245" cy="4959829"/>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90D424C6-07A1-4AD4-A24F-8377C598E9CF}"/>
              </a:ext>
            </a:extLst>
          </p:cNvPr>
          <p:cNvSpPr>
            <a:spLocks noGrp="1"/>
          </p:cNvSpPr>
          <p:nvPr>
            <p:ph type="body" sz="quarter" idx="20"/>
          </p:nvPr>
        </p:nvSpPr>
        <p:spPr/>
        <p:txBody>
          <a:bodyPr/>
          <a:lstStyle/>
          <a:p>
            <a:r>
              <a:rPr lang="nl-NL" dirty="0"/>
              <a:t>Hierbij wijkt de uitslag het minste af van de landelijke uitslag</a:t>
            </a:r>
          </a:p>
        </p:txBody>
      </p:sp>
      <p:sp>
        <p:nvSpPr>
          <p:cNvPr id="442" name="Text Placeholder 15">
            <a:extLst>
              <a:ext uri="{FF2B5EF4-FFF2-40B4-BE49-F238E27FC236}">
                <a16:creationId xmlns:a16="http://schemas.microsoft.com/office/drawing/2014/main" id="{22023F9A-22D7-4623-9B82-2C1565A20D3D}"/>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sp>
        <p:nvSpPr>
          <p:cNvPr id="461" name="Rectangle 460">
            <a:extLst>
              <a:ext uri="{FF2B5EF4-FFF2-40B4-BE49-F238E27FC236}">
                <a16:creationId xmlns:a16="http://schemas.microsoft.com/office/drawing/2014/main" id="{D07A82FC-5500-4F3C-963D-052FBFFA41D5}"/>
              </a:ext>
            </a:extLst>
          </p:cNvPr>
          <p:cNvSpPr/>
          <p:nvPr/>
        </p:nvSpPr>
        <p:spPr>
          <a:xfrm>
            <a:off x="4365574" y="1288026"/>
            <a:ext cx="3382245" cy="4959829"/>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8" name="Rectangle 467">
            <a:extLst>
              <a:ext uri="{FF2B5EF4-FFF2-40B4-BE49-F238E27FC236}">
                <a16:creationId xmlns:a16="http://schemas.microsoft.com/office/drawing/2014/main" id="{C8D0CAE0-08FF-4606-B72F-978D770FCFDE}"/>
              </a:ext>
            </a:extLst>
          </p:cNvPr>
          <p:cNvSpPr/>
          <p:nvPr/>
        </p:nvSpPr>
        <p:spPr>
          <a:xfrm>
            <a:off x="7875690" y="1288026"/>
            <a:ext cx="3382245" cy="4959829"/>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7" name="Title 4">
            <a:extLst>
              <a:ext uri="{FF2B5EF4-FFF2-40B4-BE49-F238E27FC236}">
                <a16:creationId xmlns:a16="http://schemas.microsoft.com/office/drawing/2014/main" id="{CF2B81B4-4C42-4DF5-9DE0-10168A5C329E}"/>
              </a:ext>
            </a:extLst>
          </p:cNvPr>
          <p:cNvSpPr txBox="1">
            <a:spLocks/>
          </p:cNvSpPr>
          <p:nvPr/>
        </p:nvSpPr>
        <p:spPr>
          <a:xfrm>
            <a:off x="763293" y="1390172"/>
            <a:ext cx="3539462" cy="64510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lgn="ctr">
              <a:buClrTx/>
              <a:buFontTx/>
            </a:pPr>
            <a:r>
              <a:rPr lang="nl-NL" sz="2000" dirty="0">
                <a:solidFill>
                  <a:srgbClr val="EC6224"/>
                </a:solidFill>
              </a:rPr>
              <a:t>Meest </a:t>
            </a:r>
            <a:br>
              <a:rPr lang="nl-NL" sz="2000" dirty="0">
                <a:solidFill>
                  <a:srgbClr val="EC6224"/>
                </a:solidFill>
              </a:rPr>
            </a:br>
            <a:r>
              <a:rPr lang="nl-NL" sz="2000" dirty="0">
                <a:solidFill>
                  <a:srgbClr val="EC6224"/>
                </a:solidFill>
              </a:rPr>
              <a:t>representatieve gemeente</a:t>
            </a:r>
          </a:p>
        </p:txBody>
      </p:sp>
      <p:sp>
        <p:nvSpPr>
          <p:cNvPr id="478" name="Title 4">
            <a:extLst>
              <a:ext uri="{FF2B5EF4-FFF2-40B4-BE49-F238E27FC236}">
                <a16:creationId xmlns:a16="http://schemas.microsoft.com/office/drawing/2014/main" id="{F6CF3CD5-52A3-4F67-8D4F-60D8557DFB18}"/>
              </a:ext>
            </a:extLst>
          </p:cNvPr>
          <p:cNvSpPr txBox="1">
            <a:spLocks/>
          </p:cNvSpPr>
          <p:nvPr/>
        </p:nvSpPr>
        <p:spPr>
          <a:xfrm>
            <a:off x="4286965" y="1390172"/>
            <a:ext cx="3539462" cy="64510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lgn="ctr">
              <a:buClrTx/>
              <a:buFontTx/>
            </a:pPr>
            <a:r>
              <a:rPr lang="nl-NL" sz="2000" dirty="0">
                <a:solidFill>
                  <a:srgbClr val="EC6224"/>
                </a:solidFill>
              </a:rPr>
              <a:t>Meest </a:t>
            </a:r>
            <a:br>
              <a:rPr lang="nl-NL" sz="2000" dirty="0">
                <a:solidFill>
                  <a:srgbClr val="EC6224"/>
                </a:solidFill>
              </a:rPr>
            </a:br>
            <a:r>
              <a:rPr lang="nl-NL" sz="2000" dirty="0">
                <a:solidFill>
                  <a:srgbClr val="EC6224"/>
                </a:solidFill>
              </a:rPr>
              <a:t>eensgezinde gemeente</a:t>
            </a:r>
          </a:p>
        </p:txBody>
      </p:sp>
      <p:graphicFrame>
        <p:nvGraphicFramePr>
          <p:cNvPr id="51" name="Chart 50">
            <a:extLst>
              <a:ext uri="{FF2B5EF4-FFF2-40B4-BE49-F238E27FC236}">
                <a16:creationId xmlns:a16="http://schemas.microsoft.com/office/drawing/2014/main" id="{A9DD3473-30C4-4587-860F-EEB29FE00A41}"/>
              </a:ext>
            </a:extLst>
          </p:cNvPr>
          <p:cNvGraphicFramePr/>
          <p:nvPr>
            <p:custDataLst>
              <p:tags r:id="rId2"/>
            </p:custDataLst>
            <p:extLst>
              <p:ext uri="{D42A27DB-BD31-4B8C-83A1-F6EECF244321}">
                <p14:modId xmlns:p14="http://schemas.microsoft.com/office/powerpoint/2010/main" val="2524401221"/>
              </p:ext>
            </p:extLst>
          </p:nvPr>
        </p:nvGraphicFramePr>
        <p:xfrm>
          <a:off x="927100" y="3830638"/>
          <a:ext cx="3270250" cy="1611312"/>
        </p:xfrm>
        <a:graphic>
          <a:graphicData uri="http://schemas.openxmlformats.org/drawingml/2006/chart">
            <c:chart xmlns:c="http://schemas.openxmlformats.org/drawingml/2006/chart" xmlns:r="http://schemas.openxmlformats.org/officeDocument/2006/relationships" r:id="rId35"/>
          </a:graphicData>
        </a:graphic>
      </p:graphicFrame>
      <p:sp>
        <p:nvSpPr>
          <p:cNvPr id="491" name="Content 1">
            <a:extLst>
              <a:ext uri="{FF2B5EF4-FFF2-40B4-BE49-F238E27FC236}">
                <a16:creationId xmlns:a16="http://schemas.microsoft.com/office/drawing/2014/main" id="{526C5C56-A3C1-404A-B8A7-400831D88AF7}"/>
              </a:ext>
            </a:extLst>
          </p:cNvPr>
          <p:cNvSpPr>
            <a:spLocks noGrp="1"/>
          </p:cNvSpPr>
          <p:nvPr>
            <p:custDataLst>
              <p:tags r:id="rId3"/>
            </p:custDataLst>
          </p:nvPr>
        </p:nvSpPr>
        <p:spPr bwMode="auto">
          <a:xfrm>
            <a:off x="2466975" y="5418138"/>
            <a:ext cx="192088" cy="3921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AADF8422-0B0A-4F4D-85DE-BECC25F4F68B}" type="datetime'''P''''''''''v''''''''''''''''''''''''d''''A'''''''">
              <a:rPr lang="nl-NL" altLang="en-US" smtClean="0">
                <a:solidFill>
                  <a:srgbClr val="EC6224"/>
                </a:solidFill>
              </a:rPr>
              <a:pPr marL="0" indent="0" algn="r">
                <a:spcBef>
                  <a:spcPct val="0"/>
                </a:spcBef>
                <a:spcAft>
                  <a:spcPct val="0"/>
                </a:spcAft>
                <a:buNone/>
              </a:pPr>
              <a:t>PvdA</a:t>
            </a:fld>
            <a:endParaRPr lang="nl-NL" noProof="0" dirty="0">
              <a:solidFill>
                <a:srgbClr val="EC6224"/>
              </a:solidFill>
              <a:latin typeface="+mn-lt"/>
            </a:endParaRPr>
          </a:p>
        </p:txBody>
      </p:sp>
      <p:sp>
        <p:nvSpPr>
          <p:cNvPr id="486" name="Content 1">
            <a:extLst>
              <a:ext uri="{FF2B5EF4-FFF2-40B4-BE49-F238E27FC236}">
                <a16:creationId xmlns:a16="http://schemas.microsoft.com/office/drawing/2014/main" id="{BFDA0D91-19FB-4125-ADB7-BD598799D50C}"/>
              </a:ext>
            </a:extLst>
          </p:cNvPr>
          <p:cNvSpPr>
            <a:spLocks noGrp="1"/>
          </p:cNvSpPr>
          <p:nvPr>
            <p:custDataLst>
              <p:tags r:id="rId4"/>
            </p:custDataLst>
          </p:nvPr>
        </p:nvSpPr>
        <p:spPr bwMode="auto">
          <a:xfrm>
            <a:off x="1033463" y="5418138"/>
            <a:ext cx="192088" cy="33496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4C174DA7-3A49-4318-97D3-A0FBEF288F1F}" type="datetime'''''''''''V''V''''''''''''''D'''''''''''''''''''''">
              <a:rPr lang="nl-NL" altLang="en-US" smtClean="0">
                <a:solidFill>
                  <a:srgbClr val="EC6224"/>
                </a:solidFill>
              </a:rPr>
              <a:pPr marL="0" indent="0" algn="r">
                <a:spcBef>
                  <a:spcPct val="0"/>
                </a:spcBef>
                <a:spcAft>
                  <a:spcPct val="0"/>
                </a:spcAft>
                <a:buNone/>
              </a:pPr>
              <a:t>VVD</a:t>
            </a:fld>
            <a:endParaRPr lang="nl-NL" noProof="0" dirty="0">
              <a:solidFill>
                <a:srgbClr val="EC6224"/>
              </a:solidFill>
              <a:latin typeface="+mn-lt"/>
            </a:endParaRPr>
          </a:p>
        </p:txBody>
      </p:sp>
      <p:sp>
        <p:nvSpPr>
          <p:cNvPr id="485" name="Content 1">
            <a:extLst>
              <a:ext uri="{FF2B5EF4-FFF2-40B4-BE49-F238E27FC236}">
                <a16:creationId xmlns:a16="http://schemas.microsoft.com/office/drawing/2014/main" id="{6A5DE32D-54B6-4CCE-81C9-1CB020662D01}"/>
              </a:ext>
            </a:extLst>
          </p:cNvPr>
          <p:cNvSpPr>
            <a:spLocks noGrp="1"/>
          </p:cNvSpPr>
          <p:nvPr>
            <p:custDataLst>
              <p:tags r:id="rId5"/>
            </p:custDataLst>
          </p:nvPr>
        </p:nvSpPr>
        <p:spPr bwMode="auto">
          <a:xfrm>
            <a:off x="1511300" y="5418138"/>
            <a:ext cx="19208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1F5D45D9-EA85-47EE-9D36-9D610659A393}" type="datetime'''''''C''''D''''''''''A'''''''''''''''''''''''">
              <a:rPr lang="nl-NL" altLang="en-US" smtClean="0">
                <a:solidFill>
                  <a:srgbClr val="EC6224"/>
                </a:solidFill>
              </a:rPr>
              <a:pPr marL="0" indent="0" algn="r">
                <a:spcBef>
                  <a:spcPct val="0"/>
                </a:spcBef>
                <a:spcAft>
                  <a:spcPct val="0"/>
                </a:spcAft>
                <a:buNone/>
              </a:pPr>
              <a:t>CDA</a:t>
            </a:fld>
            <a:endParaRPr lang="nl-NL" noProof="0" dirty="0">
              <a:solidFill>
                <a:srgbClr val="EC6224"/>
              </a:solidFill>
              <a:latin typeface="+mn-lt"/>
            </a:endParaRPr>
          </a:p>
        </p:txBody>
      </p:sp>
      <p:sp>
        <p:nvSpPr>
          <p:cNvPr id="489" name="Content 1">
            <a:extLst>
              <a:ext uri="{FF2B5EF4-FFF2-40B4-BE49-F238E27FC236}">
                <a16:creationId xmlns:a16="http://schemas.microsoft.com/office/drawing/2014/main" id="{50ED08F3-5B7D-4ED7-AFD8-32C05AB5162C}"/>
              </a:ext>
            </a:extLst>
          </p:cNvPr>
          <p:cNvSpPr>
            <a:spLocks noGrp="1"/>
          </p:cNvSpPr>
          <p:nvPr>
            <p:custDataLst>
              <p:tags r:id="rId6"/>
            </p:custDataLst>
          </p:nvPr>
        </p:nvSpPr>
        <p:spPr bwMode="auto">
          <a:xfrm>
            <a:off x="1271588" y="5418138"/>
            <a:ext cx="192088" cy="3175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6726202-8D9F-4196-A74E-7DFBB82DEF16}" type="datetime'''''''''''''''P''''''''''''''''''''''V''V'''''">
              <a:rPr lang="nl-NL" altLang="en-US" smtClean="0">
                <a:solidFill>
                  <a:srgbClr val="EC6224"/>
                </a:solidFill>
              </a:rPr>
              <a:pPr marL="0" indent="0" algn="r">
                <a:spcBef>
                  <a:spcPct val="0"/>
                </a:spcBef>
                <a:spcAft>
                  <a:spcPct val="0"/>
                </a:spcAft>
                <a:buNone/>
              </a:pPr>
              <a:t>PVV</a:t>
            </a:fld>
            <a:endParaRPr lang="nl-NL" noProof="0" dirty="0">
              <a:solidFill>
                <a:srgbClr val="EC6224"/>
              </a:solidFill>
              <a:latin typeface="+mn-lt"/>
            </a:endParaRPr>
          </a:p>
        </p:txBody>
      </p:sp>
      <p:sp>
        <p:nvSpPr>
          <p:cNvPr id="488" name="Content 1">
            <a:extLst>
              <a:ext uri="{FF2B5EF4-FFF2-40B4-BE49-F238E27FC236}">
                <a16:creationId xmlns:a16="http://schemas.microsoft.com/office/drawing/2014/main" id="{0DFC9E57-D35F-41C8-A30A-BC4A143363A5}"/>
              </a:ext>
            </a:extLst>
          </p:cNvPr>
          <p:cNvSpPr>
            <a:spLocks noGrp="1"/>
          </p:cNvSpPr>
          <p:nvPr>
            <p:custDataLst>
              <p:tags r:id="rId7"/>
            </p:custDataLst>
          </p:nvPr>
        </p:nvSpPr>
        <p:spPr bwMode="auto">
          <a:xfrm>
            <a:off x="1749425" y="5418138"/>
            <a:ext cx="192088" cy="30638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831334F0-6933-4AAD-A4EF-8348C2F267BF}" type="datetime'''''''''''D''''''''''6''''''''''''''''6'''''''''''''''''">
              <a:rPr lang="nl-NL" altLang="en-US" smtClean="0">
                <a:solidFill>
                  <a:srgbClr val="EC6224"/>
                </a:solidFill>
              </a:rPr>
              <a:pPr marL="0" indent="0" algn="r">
                <a:spcBef>
                  <a:spcPct val="0"/>
                </a:spcBef>
                <a:spcAft>
                  <a:spcPct val="0"/>
                </a:spcAft>
                <a:buNone/>
              </a:pPr>
              <a:t>D66</a:t>
            </a:fld>
            <a:endParaRPr lang="nl-NL" noProof="0" dirty="0">
              <a:solidFill>
                <a:srgbClr val="EC6224"/>
              </a:solidFill>
              <a:latin typeface="+mn-lt"/>
            </a:endParaRPr>
          </a:p>
        </p:txBody>
      </p:sp>
      <p:sp>
        <p:nvSpPr>
          <p:cNvPr id="45" name="Content 1">
            <a:extLst>
              <a:ext uri="{FF2B5EF4-FFF2-40B4-BE49-F238E27FC236}">
                <a16:creationId xmlns:a16="http://schemas.microsoft.com/office/drawing/2014/main" id="{AD78BD5A-338E-4545-A97D-5442EEF82BDE}"/>
              </a:ext>
            </a:extLst>
          </p:cNvPr>
          <p:cNvSpPr>
            <a:spLocks noGrp="1"/>
          </p:cNvSpPr>
          <p:nvPr>
            <p:custDataLst>
              <p:tags r:id="rId8"/>
            </p:custDataLst>
          </p:nvPr>
        </p:nvSpPr>
        <p:spPr bwMode="auto">
          <a:xfrm>
            <a:off x="2705100" y="5418138"/>
            <a:ext cx="192088" cy="22383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E45C5209-BBBE-42D2-9F31-E892136C7810}" type="datetime'''''''''''''''''''C''''''''''''''''''''''U'''''''''''''''">
              <a:rPr lang="nl-NL" altLang="en-US" smtClean="0">
                <a:solidFill>
                  <a:srgbClr val="EC6224"/>
                </a:solidFill>
              </a:rPr>
              <a:pPr marL="0" indent="0" algn="r">
                <a:spcBef>
                  <a:spcPct val="0"/>
                </a:spcBef>
                <a:spcAft>
                  <a:spcPct val="0"/>
                </a:spcAft>
                <a:buNone/>
              </a:pPr>
              <a:t>CU</a:t>
            </a:fld>
            <a:endParaRPr lang="nl-NL" noProof="0" dirty="0">
              <a:solidFill>
                <a:srgbClr val="EC6224"/>
              </a:solidFill>
              <a:latin typeface="+mn-lt"/>
            </a:endParaRPr>
          </a:p>
        </p:txBody>
      </p:sp>
      <p:sp>
        <p:nvSpPr>
          <p:cNvPr id="47" name="Content 1">
            <a:extLst>
              <a:ext uri="{FF2B5EF4-FFF2-40B4-BE49-F238E27FC236}">
                <a16:creationId xmlns:a16="http://schemas.microsoft.com/office/drawing/2014/main" id="{1B80F1DC-9A28-43B9-85B4-7075D88ED24B}"/>
              </a:ext>
            </a:extLst>
          </p:cNvPr>
          <p:cNvSpPr>
            <a:spLocks noGrp="1"/>
          </p:cNvSpPr>
          <p:nvPr>
            <p:custDataLst>
              <p:tags r:id="rId9"/>
            </p:custDataLst>
          </p:nvPr>
        </p:nvSpPr>
        <p:spPr bwMode="auto">
          <a:xfrm>
            <a:off x="3182938" y="5418138"/>
            <a:ext cx="192088" cy="58578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1F536521-F19D-4E86-9BA8-D3ECDC77502C}" type="datetime'50''''''P''''''''L''''''''''''''''U''''''S'''''''''''''''''''">
              <a:rPr lang="nl-NL" altLang="en-US" smtClean="0">
                <a:solidFill>
                  <a:srgbClr val="EC6224"/>
                </a:solidFill>
              </a:rPr>
              <a:pPr marL="0" indent="0" algn="r">
                <a:spcBef>
                  <a:spcPct val="0"/>
                </a:spcBef>
                <a:spcAft>
                  <a:spcPct val="0"/>
                </a:spcAft>
                <a:buNone/>
              </a:pPr>
              <a:t>50PLUS</a:t>
            </a:fld>
            <a:endParaRPr lang="nl-NL" noProof="0" dirty="0">
              <a:solidFill>
                <a:srgbClr val="EC6224"/>
              </a:solidFill>
              <a:latin typeface="+mn-lt"/>
            </a:endParaRPr>
          </a:p>
        </p:txBody>
      </p:sp>
      <p:sp>
        <p:nvSpPr>
          <p:cNvPr id="490" name="Content 1">
            <a:extLst>
              <a:ext uri="{FF2B5EF4-FFF2-40B4-BE49-F238E27FC236}">
                <a16:creationId xmlns:a16="http://schemas.microsoft.com/office/drawing/2014/main" id="{A7267610-1558-4E67-8474-FC4228E95E10}"/>
              </a:ext>
            </a:extLst>
          </p:cNvPr>
          <p:cNvSpPr>
            <a:spLocks noGrp="1"/>
          </p:cNvSpPr>
          <p:nvPr>
            <p:custDataLst>
              <p:tags r:id="rId10"/>
            </p:custDataLst>
          </p:nvPr>
        </p:nvSpPr>
        <p:spPr bwMode="auto">
          <a:xfrm>
            <a:off x="2227263" y="5418138"/>
            <a:ext cx="192088" cy="20002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9986B229-4402-4606-9783-D91549ECFBA1}" type="datetime'''''''S''''''''''''''''''''''''''''''''''''P'''''">
              <a:rPr lang="nl-NL" altLang="en-US" smtClean="0">
                <a:solidFill>
                  <a:srgbClr val="EC6224"/>
                </a:solidFill>
              </a:rPr>
              <a:pPr marL="0" indent="0" algn="r">
                <a:spcBef>
                  <a:spcPct val="0"/>
                </a:spcBef>
                <a:spcAft>
                  <a:spcPct val="0"/>
                </a:spcAft>
                <a:buNone/>
              </a:pPr>
              <a:t>SP</a:t>
            </a:fld>
            <a:endParaRPr lang="nl-NL" noProof="0" dirty="0">
              <a:solidFill>
                <a:srgbClr val="EC6224"/>
              </a:solidFill>
              <a:latin typeface="+mn-lt"/>
            </a:endParaRPr>
          </a:p>
        </p:txBody>
      </p:sp>
      <p:sp>
        <p:nvSpPr>
          <p:cNvPr id="487" name="Content 1">
            <a:extLst>
              <a:ext uri="{FF2B5EF4-FFF2-40B4-BE49-F238E27FC236}">
                <a16:creationId xmlns:a16="http://schemas.microsoft.com/office/drawing/2014/main" id="{FDB3ACD0-EEA5-4C72-839F-0F990EFBDDE5}"/>
              </a:ext>
            </a:extLst>
          </p:cNvPr>
          <p:cNvSpPr>
            <a:spLocks noGrp="1"/>
          </p:cNvSpPr>
          <p:nvPr>
            <p:custDataLst>
              <p:tags r:id="rId11"/>
            </p:custDataLst>
          </p:nvPr>
        </p:nvSpPr>
        <p:spPr bwMode="auto">
          <a:xfrm>
            <a:off x="1989138" y="5418138"/>
            <a:ext cx="192088" cy="79216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2889313C-0A1B-4B5F-9501-60714B195D0A}" type="datetime'''''G''''''''''roenli''''''''''''''n''''k''''''s'">
              <a:rPr lang="nl-NL" altLang="en-US" smtClean="0">
                <a:solidFill>
                  <a:srgbClr val="EC6224"/>
                </a:solidFill>
              </a:rPr>
              <a:pPr marL="0" indent="0" algn="r">
                <a:spcBef>
                  <a:spcPct val="0"/>
                </a:spcBef>
                <a:spcAft>
                  <a:spcPct val="0"/>
                </a:spcAft>
                <a:buNone/>
              </a:pPr>
              <a:t>Groenlinks</a:t>
            </a:fld>
            <a:endParaRPr lang="nl-NL" noProof="0" dirty="0">
              <a:solidFill>
                <a:srgbClr val="EC6224"/>
              </a:solidFill>
              <a:latin typeface="+mn-lt"/>
            </a:endParaRPr>
          </a:p>
        </p:txBody>
      </p:sp>
      <p:sp>
        <p:nvSpPr>
          <p:cNvPr id="46" name="Content 1">
            <a:extLst>
              <a:ext uri="{FF2B5EF4-FFF2-40B4-BE49-F238E27FC236}">
                <a16:creationId xmlns:a16="http://schemas.microsoft.com/office/drawing/2014/main" id="{D5BC37E6-1DDB-43D0-807C-6B6E75822371}"/>
              </a:ext>
            </a:extLst>
          </p:cNvPr>
          <p:cNvSpPr>
            <a:spLocks noGrp="1"/>
          </p:cNvSpPr>
          <p:nvPr>
            <p:custDataLst>
              <p:tags r:id="rId12"/>
            </p:custDataLst>
          </p:nvPr>
        </p:nvSpPr>
        <p:spPr bwMode="auto">
          <a:xfrm>
            <a:off x="2944813" y="5418138"/>
            <a:ext cx="192088" cy="39846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DCA937E-AEE0-4918-997A-5E19035382CE}" type="datetime'''''''P''''''vd''''''D'''''''''''''''''''''''''''''''">
              <a:rPr lang="nl-NL" altLang="en-US" smtClean="0">
                <a:solidFill>
                  <a:srgbClr val="EC6224"/>
                </a:solidFill>
              </a:rPr>
              <a:pPr marL="0" indent="0" algn="r">
                <a:spcBef>
                  <a:spcPct val="0"/>
                </a:spcBef>
                <a:spcAft>
                  <a:spcPct val="0"/>
                </a:spcAft>
                <a:buNone/>
              </a:pPr>
              <a:t>PvdD</a:t>
            </a:fld>
            <a:endParaRPr lang="nl-NL" noProof="0" dirty="0">
              <a:solidFill>
                <a:srgbClr val="EC6224"/>
              </a:solidFill>
              <a:latin typeface="+mn-lt"/>
            </a:endParaRPr>
          </a:p>
        </p:txBody>
      </p:sp>
      <p:sp>
        <p:nvSpPr>
          <p:cNvPr id="48" name="Content 1">
            <a:extLst>
              <a:ext uri="{FF2B5EF4-FFF2-40B4-BE49-F238E27FC236}">
                <a16:creationId xmlns:a16="http://schemas.microsoft.com/office/drawing/2014/main" id="{11B4D925-72CC-46FF-88DA-5B1AB0420308}"/>
              </a:ext>
            </a:extLst>
          </p:cNvPr>
          <p:cNvSpPr>
            <a:spLocks noGrp="1"/>
          </p:cNvSpPr>
          <p:nvPr>
            <p:custDataLst>
              <p:tags r:id="rId13"/>
            </p:custDataLst>
          </p:nvPr>
        </p:nvSpPr>
        <p:spPr bwMode="auto">
          <a:xfrm>
            <a:off x="3422650" y="5418138"/>
            <a:ext cx="192088" cy="319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7F14A40F-0D95-4643-BFAE-5B6053B41637}" type="datetime'''''''S''''''''''''''''''G''''''''''''P'''''''''''''''''''''">
              <a:rPr lang="nl-NL" altLang="en-US" smtClean="0">
                <a:solidFill>
                  <a:srgbClr val="EC6224"/>
                </a:solidFill>
              </a:rPr>
              <a:pPr marL="0" indent="0" algn="r">
                <a:spcBef>
                  <a:spcPct val="0"/>
                </a:spcBef>
                <a:spcAft>
                  <a:spcPct val="0"/>
                </a:spcAft>
                <a:buNone/>
              </a:pPr>
              <a:t>SGP</a:t>
            </a:fld>
            <a:endParaRPr lang="nl-NL" noProof="0" dirty="0">
              <a:solidFill>
                <a:srgbClr val="EC6224"/>
              </a:solidFill>
              <a:latin typeface="+mn-lt"/>
            </a:endParaRPr>
          </a:p>
        </p:txBody>
      </p:sp>
      <p:sp>
        <p:nvSpPr>
          <p:cNvPr id="49" name="Content 1">
            <a:extLst>
              <a:ext uri="{FF2B5EF4-FFF2-40B4-BE49-F238E27FC236}">
                <a16:creationId xmlns:a16="http://schemas.microsoft.com/office/drawing/2014/main" id="{EC0B4189-1919-481E-92E2-06E43B2B7394}"/>
              </a:ext>
            </a:extLst>
          </p:cNvPr>
          <p:cNvSpPr>
            <a:spLocks noGrp="1"/>
          </p:cNvSpPr>
          <p:nvPr>
            <p:custDataLst>
              <p:tags r:id="rId14"/>
            </p:custDataLst>
          </p:nvPr>
        </p:nvSpPr>
        <p:spPr bwMode="auto">
          <a:xfrm>
            <a:off x="3660775" y="5418138"/>
            <a:ext cx="192088" cy="44926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4209EC2F-B07A-4798-9DFC-176FF4FBE0CC}" type="datetime'''''''''''D''''''''''E''''''''''NK'''''''''''''''''''''''">
              <a:rPr lang="nl-NL" altLang="en-US" smtClean="0">
                <a:solidFill>
                  <a:srgbClr val="EC6224"/>
                </a:solidFill>
              </a:rPr>
              <a:pPr marL="0" indent="0" algn="r">
                <a:spcBef>
                  <a:spcPct val="0"/>
                </a:spcBef>
                <a:spcAft>
                  <a:spcPct val="0"/>
                </a:spcAft>
                <a:buNone/>
              </a:pPr>
              <a:t>DENK</a:t>
            </a:fld>
            <a:endParaRPr lang="nl-NL" noProof="0" dirty="0">
              <a:solidFill>
                <a:srgbClr val="EC6224"/>
              </a:solidFill>
              <a:latin typeface="+mn-lt"/>
            </a:endParaRPr>
          </a:p>
        </p:txBody>
      </p:sp>
      <p:sp>
        <p:nvSpPr>
          <p:cNvPr id="50" name="Content 1">
            <a:extLst>
              <a:ext uri="{FF2B5EF4-FFF2-40B4-BE49-F238E27FC236}">
                <a16:creationId xmlns:a16="http://schemas.microsoft.com/office/drawing/2014/main" id="{97CDD530-F3D0-4B5F-9FE4-1023BE06C272}"/>
              </a:ext>
            </a:extLst>
          </p:cNvPr>
          <p:cNvSpPr>
            <a:spLocks noGrp="1"/>
          </p:cNvSpPr>
          <p:nvPr>
            <p:custDataLst>
              <p:tags r:id="rId15"/>
            </p:custDataLst>
          </p:nvPr>
        </p:nvSpPr>
        <p:spPr bwMode="auto">
          <a:xfrm>
            <a:off x="3900488" y="5418138"/>
            <a:ext cx="192088" cy="2905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73F792E5-C4F4-43B7-9B5A-DBCC0E8DFC75}" type="datetime'''''''''''''''F''v''''''''''''''''''''D'''''''''''''''''''">
              <a:rPr lang="nl-NL" altLang="en-US" smtClean="0">
                <a:solidFill>
                  <a:srgbClr val="EC6224"/>
                </a:solidFill>
              </a:rPr>
              <a:pPr/>
              <a:t>FvD</a:t>
            </a:fld>
            <a:endParaRPr lang="nl-NL" noProof="0" dirty="0">
              <a:solidFill>
                <a:srgbClr val="EC6224"/>
              </a:solidFill>
              <a:latin typeface="+mn-lt"/>
            </a:endParaRPr>
          </a:p>
        </p:txBody>
      </p:sp>
      <p:sp>
        <p:nvSpPr>
          <p:cNvPr id="506" name="Title 4">
            <a:extLst>
              <a:ext uri="{FF2B5EF4-FFF2-40B4-BE49-F238E27FC236}">
                <a16:creationId xmlns:a16="http://schemas.microsoft.com/office/drawing/2014/main" id="{73C28662-ACB0-48E3-9EC0-0049155978B9}"/>
              </a:ext>
            </a:extLst>
          </p:cNvPr>
          <p:cNvSpPr txBox="1">
            <a:spLocks/>
          </p:cNvSpPr>
          <p:nvPr/>
        </p:nvSpPr>
        <p:spPr>
          <a:xfrm>
            <a:off x="7797081" y="1390172"/>
            <a:ext cx="3539462" cy="64510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lgn="ctr">
              <a:buClrTx/>
              <a:buFontTx/>
            </a:pPr>
            <a:r>
              <a:rPr lang="nl-NL" sz="2000" dirty="0">
                <a:solidFill>
                  <a:srgbClr val="EC6224"/>
                </a:solidFill>
              </a:rPr>
              <a:t>Meest </a:t>
            </a:r>
            <a:br>
              <a:rPr lang="nl-NL" sz="2000" dirty="0">
                <a:solidFill>
                  <a:srgbClr val="EC6224"/>
                </a:solidFill>
              </a:rPr>
            </a:br>
            <a:r>
              <a:rPr lang="nl-NL" sz="2000" dirty="0">
                <a:solidFill>
                  <a:srgbClr val="EC6224"/>
                </a:solidFill>
              </a:rPr>
              <a:t>verdeelde gemeente</a:t>
            </a:r>
          </a:p>
        </p:txBody>
      </p:sp>
      <p:sp>
        <p:nvSpPr>
          <p:cNvPr id="543" name="Rectangle 542">
            <a:extLst>
              <a:ext uri="{FF2B5EF4-FFF2-40B4-BE49-F238E27FC236}">
                <a16:creationId xmlns:a16="http://schemas.microsoft.com/office/drawing/2014/main" id="{A1CD2769-EB77-485E-81FB-DE5BC6F56FE9}"/>
              </a:ext>
            </a:extLst>
          </p:cNvPr>
          <p:cNvSpPr/>
          <p:nvPr/>
        </p:nvSpPr>
        <p:spPr>
          <a:xfrm>
            <a:off x="-85725" y="242664"/>
            <a:ext cx="12363450" cy="78086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4" name="Title 4">
            <a:extLst>
              <a:ext uri="{FF2B5EF4-FFF2-40B4-BE49-F238E27FC236}">
                <a16:creationId xmlns:a16="http://schemas.microsoft.com/office/drawing/2014/main" id="{07DE5D7A-10D2-4E85-86B3-570656F62ABF}"/>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lgn="ctr">
              <a:buClrTx/>
              <a:buFontTx/>
            </a:pPr>
            <a:r>
              <a:rPr lang="nl-NL" dirty="0">
                <a:solidFill>
                  <a:schemeClr val="bg1"/>
                </a:solidFill>
              </a:rPr>
              <a:t>Opvallende gemeenten</a:t>
            </a:r>
          </a:p>
        </p:txBody>
      </p:sp>
      <p:graphicFrame>
        <p:nvGraphicFramePr>
          <p:cNvPr id="106" name="Chart 105">
            <a:extLst>
              <a:ext uri="{FF2B5EF4-FFF2-40B4-BE49-F238E27FC236}">
                <a16:creationId xmlns:a16="http://schemas.microsoft.com/office/drawing/2014/main" id="{0C5F9790-3487-44A6-8165-25DE28B29930}"/>
              </a:ext>
            </a:extLst>
          </p:cNvPr>
          <p:cNvGraphicFramePr/>
          <p:nvPr>
            <p:custDataLst>
              <p:tags r:id="rId16"/>
            </p:custDataLst>
            <p:extLst>
              <p:ext uri="{D42A27DB-BD31-4B8C-83A1-F6EECF244321}">
                <p14:modId xmlns:p14="http://schemas.microsoft.com/office/powerpoint/2010/main" val="675569660"/>
              </p:ext>
            </p:extLst>
          </p:nvPr>
        </p:nvGraphicFramePr>
        <p:xfrm>
          <a:off x="4435475" y="3289300"/>
          <a:ext cx="3190875" cy="2152650"/>
        </p:xfrm>
        <a:graphic>
          <a:graphicData uri="http://schemas.openxmlformats.org/drawingml/2006/chart">
            <c:chart xmlns:c="http://schemas.openxmlformats.org/drawingml/2006/chart" xmlns:r="http://schemas.openxmlformats.org/officeDocument/2006/relationships" r:id="rId36"/>
          </a:graphicData>
        </a:graphic>
      </p:graphicFrame>
      <p:sp>
        <p:nvSpPr>
          <p:cNvPr id="557" name="Content 1">
            <a:extLst>
              <a:ext uri="{FF2B5EF4-FFF2-40B4-BE49-F238E27FC236}">
                <a16:creationId xmlns:a16="http://schemas.microsoft.com/office/drawing/2014/main" id="{71809E8C-09E5-4249-A531-748F272D8358}"/>
              </a:ext>
            </a:extLst>
          </p:cNvPr>
          <p:cNvSpPr>
            <a:spLocks noGrp="1"/>
          </p:cNvSpPr>
          <p:nvPr>
            <p:custDataLst>
              <p:tags r:id="rId17"/>
            </p:custDataLst>
          </p:nvPr>
        </p:nvSpPr>
        <p:spPr bwMode="auto">
          <a:xfrm>
            <a:off x="6540500" y="5418138"/>
            <a:ext cx="192088" cy="22383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1455846F-A15D-452E-B895-2CB02039EF17}" type="datetime'''''C''''''U'''''''''''''''''''''''''">
              <a:rPr lang="nl-NL" altLang="en-US" smtClean="0">
                <a:solidFill>
                  <a:srgbClr val="EC6224"/>
                </a:solidFill>
              </a:rPr>
              <a:pPr marL="0" indent="0" algn="r">
                <a:spcBef>
                  <a:spcPct val="0"/>
                </a:spcBef>
                <a:spcAft>
                  <a:spcPct val="0"/>
                </a:spcAft>
                <a:buNone/>
              </a:pPr>
              <a:t>CU</a:t>
            </a:fld>
            <a:endParaRPr lang="nl-NL" noProof="0" dirty="0">
              <a:solidFill>
                <a:srgbClr val="EC6224"/>
              </a:solidFill>
              <a:latin typeface="+mn-lt"/>
            </a:endParaRPr>
          </a:p>
        </p:txBody>
      </p:sp>
      <p:sp>
        <p:nvSpPr>
          <p:cNvPr id="555" name="Content 1">
            <a:extLst>
              <a:ext uri="{FF2B5EF4-FFF2-40B4-BE49-F238E27FC236}">
                <a16:creationId xmlns:a16="http://schemas.microsoft.com/office/drawing/2014/main" id="{36B6A9BB-21D5-4EF8-9CD0-CD5AC3CA19F6}"/>
              </a:ext>
            </a:extLst>
          </p:cNvPr>
          <p:cNvSpPr>
            <a:spLocks noGrp="1"/>
          </p:cNvSpPr>
          <p:nvPr>
            <p:custDataLst>
              <p:tags r:id="rId18"/>
            </p:custDataLst>
          </p:nvPr>
        </p:nvSpPr>
        <p:spPr bwMode="auto">
          <a:xfrm>
            <a:off x="5934075" y="5418138"/>
            <a:ext cx="19208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D4091BD5-DD00-422E-B929-AC5E6E663FAF}" type="datetime'''''''''''''''''''CD''''''A'''''''''''''''''''''''''">
              <a:rPr lang="nl-NL" altLang="en-US" smtClean="0">
                <a:solidFill>
                  <a:srgbClr val="EC6224"/>
                </a:solidFill>
              </a:rPr>
              <a:pPr marL="0" indent="0" algn="r">
                <a:spcBef>
                  <a:spcPct val="0"/>
                </a:spcBef>
                <a:spcAft>
                  <a:spcPct val="0"/>
                </a:spcAft>
                <a:buNone/>
              </a:pPr>
              <a:t>CDA</a:t>
            </a:fld>
            <a:endParaRPr lang="nl-NL" noProof="0" dirty="0">
              <a:solidFill>
                <a:srgbClr val="EC6224"/>
              </a:solidFill>
              <a:latin typeface="+mn-lt"/>
            </a:endParaRPr>
          </a:p>
        </p:txBody>
      </p:sp>
      <p:sp>
        <p:nvSpPr>
          <p:cNvPr id="553" name="Content 1">
            <a:extLst>
              <a:ext uri="{FF2B5EF4-FFF2-40B4-BE49-F238E27FC236}">
                <a16:creationId xmlns:a16="http://schemas.microsoft.com/office/drawing/2014/main" id="{61835654-A894-4614-96E5-EE5C0F278DFB}"/>
              </a:ext>
            </a:extLst>
          </p:cNvPr>
          <p:cNvSpPr>
            <a:spLocks noGrp="1"/>
          </p:cNvSpPr>
          <p:nvPr>
            <p:custDataLst>
              <p:tags r:id="rId19"/>
            </p:custDataLst>
          </p:nvPr>
        </p:nvSpPr>
        <p:spPr bwMode="auto">
          <a:xfrm>
            <a:off x="5329238" y="5418138"/>
            <a:ext cx="192088" cy="3175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AD05B9A8-6DFC-493E-859A-E34F68DE19F4}" type="datetime'''''''''''''''''''P''''''V''''''''''''''''''''''V'''">
              <a:rPr lang="nl-NL" altLang="en-US" smtClean="0">
                <a:solidFill>
                  <a:srgbClr val="EC6224"/>
                </a:solidFill>
              </a:rPr>
              <a:pPr marL="0" indent="0" algn="r">
                <a:spcBef>
                  <a:spcPct val="0"/>
                </a:spcBef>
                <a:spcAft>
                  <a:spcPct val="0"/>
                </a:spcAft>
                <a:buNone/>
              </a:pPr>
              <a:t>PVV</a:t>
            </a:fld>
            <a:endParaRPr lang="nl-NL" noProof="0" dirty="0">
              <a:solidFill>
                <a:srgbClr val="EC6224"/>
              </a:solidFill>
              <a:latin typeface="+mn-lt"/>
            </a:endParaRPr>
          </a:p>
        </p:txBody>
      </p:sp>
      <p:sp>
        <p:nvSpPr>
          <p:cNvPr id="554" name="Content 1">
            <a:extLst>
              <a:ext uri="{FF2B5EF4-FFF2-40B4-BE49-F238E27FC236}">
                <a16:creationId xmlns:a16="http://schemas.microsoft.com/office/drawing/2014/main" id="{BF685C4C-D4CB-436F-B2F6-F0BCA21A9922}"/>
              </a:ext>
            </a:extLst>
          </p:cNvPr>
          <p:cNvSpPr>
            <a:spLocks noGrp="1"/>
          </p:cNvSpPr>
          <p:nvPr>
            <p:custDataLst>
              <p:tags r:id="rId20"/>
            </p:custDataLst>
          </p:nvPr>
        </p:nvSpPr>
        <p:spPr bwMode="auto">
          <a:xfrm>
            <a:off x="4724400" y="5418138"/>
            <a:ext cx="192088" cy="33496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64D47A50-6799-420C-A9D0-5374470E7D5C}" type="datetime'''V''''''''''''''''''''''V''''''''''''''''''D'''''''''''''''">
              <a:rPr lang="nl-NL" altLang="en-US" smtClean="0">
                <a:solidFill>
                  <a:srgbClr val="EC6224"/>
                </a:solidFill>
              </a:rPr>
              <a:pPr marL="0" indent="0" algn="r">
                <a:spcBef>
                  <a:spcPct val="0"/>
                </a:spcBef>
                <a:spcAft>
                  <a:spcPct val="0"/>
                </a:spcAft>
                <a:buNone/>
              </a:pPr>
              <a:t>VVD</a:t>
            </a:fld>
            <a:endParaRPr lang="nl-NL" noProof="0" dirty="0">
              <a:solidFill>
                <a:srgbClr val="EC6224"/>
              </a:solidFill>
              <a:latin typeface="+mn-lt"/>
            </a:endParaRPr>
          </a:p>
        </p:txBody>
      </p:sp>
      <p:sp>
        <p:nvSpPr>
          <p:cNvPr id="552" name="Content 1">
            <a:extLst>
              <a:ext uri="{FF2B5EF4-FFF2-40B4-BE49-F238E27FC236}">
                <a16:creationId xmlns:a16="http://schemas.microsoft.com/office/drawing/2014/main" id="{8686D92B-9846-4714-BC25-7CA3BABCB1CD}"/>
              </a:ext>
            </a:extLst>
          </p:cNvPr>
          <p:cNvSpPr>
            <a:spLocks noGrp="1"/>
          </p:cNvSpPr>
          <p:nvPr>
            <p:custDataLst>
              <p:tags r:id="rId21"/>
            </p:custDataLst>
          </p:nvPr>
        </p:nvSpPr>
        <p:spPr bwMode="auto">
          <a:xfrm>
            <a:off x="7145338" y="5418138"/>
            <a:ext cx="192088" cy="319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C0DBB8B1-4D53-41BC-9EF7-A1491D9F6D8A}" type="datetime'''''''''''S''''''''''''G''''''''P'''''''''">
              <a:rPr lang="nl-NL" altLang="en-US" smtClean="0">
                <a:solidFill>
                  <a:srgbClr val="EC6224"/>
                </a:solidFill>
              </a:rPr>
              <a:pPr marL="0" indent="0" algn="r">
                <a:spcBef>
                  <a:spcPct val="0"/>
                </a:spcBef>
                <a:spcAft>
                  <a:spcPct val="0"/>
                </a:spcAft>
                <a:buNone/>
              </a:pPr>
              <a:t>SGP</a:t>
            </a:fld>
            <a:endParaRPr lang="nl-NL" noProof="0" dirty="0">
              <a:solidFill>
                <a:srgbClr val="EC6224"/>
              </a:solidFill>
              <a:latin typeface="+mn-lt"/>
            </a:endParaRPr>
          </a:p>
        </p:txBody>
      </p:sp>
      <p:pic>
        <p:nvPicPr>
          <p:cNvPr id="1028" name="Picture 4" descr="Home | Gemeente Urk">
            <a:extLst>
              <a:ext uri="{FF2B5EF4-FFF2-40B4-BE49-F238E27FC236}">
                <a16:creationId xmlns:a16="http://schemas.microsoft.com/office/drawing/2014/main" id="{DA519BE0-8FD9-4E58-B777-085BC95A5F0F}"/>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5233757" y="2250744"/>
            <a:ext cx="1724485" cy="9691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5" name="Chart 54">
            <a:extLst>
              <a:ext uri="{FF2B5EF4-FFF2-40B4-BE49-F238E27FC236}">
                <a16:creationId xmlns:a16="http://schemas.microsoft.com/office/drawing/2014/main" id="{449C1635-68A7-4862-8BD9-6325EE5D534D}"/>
              </a:ext>
            </a:extLst>
          </p:cNvPr>
          <p:cNvGraphicFramePr/>
          <p:nvPr>
            <p:custDataLst>
              <p:tags r:id="rId22"/>
            </p:custDataLst>
            <p:extLst>
              <p:ext uri="{D42A27DB-BD31-4B8C-83A1-F6EECF244321}">
                <p14:modId xmlns:p14="http://schemas.microsoft.com/office/powerpoint/2010/main" val="1915160982"/>
              </p:ext>
            </p:extLst>
          </p:nvPr>
        </p:nvGraphicFramePr>
        <p:xfrm>
          <a:off x="7902575" y="3821113"/>
          <a:ext cx="3438525" cy="1620837"/>
        </p:xfrm>
        <a:graphic>
          <a:graphicData uri="http://schemas.openxmlformats.org/drawingml/2006/chart">
            <c:chart xmlns:c="http://schemas.openxmlformats.org/drawingml/2006/chart" xmlns:r="http://schemas.openxmlformats.org/officeDocument/2006/relationships" r:id="rId38"/>
          </a:graphicData>
        </a:graphic>
      </p:graphicFrame>
      <p:sp>
        <p:nvSpPr>
          <p:cNvPr id="93" name="Content 1">
            <a:extLst>
              <a:ext uri="{FF2B5EF4-FFF2-40B4-BE49-F238E27FC236}">
                <a16:creationId xmlns:a16="http://schemas.microsoft.com/office/drawing/2014/main" id="{4B9982FA-94CE-476E-98B9-AED20350F85D}"/>
              </a:ext>
            </a:extLst>
          </p:cNvPr>
          <p:cNvSpPr>
            <a:spLocks noGrp="1"/>
          </p:cNvSpPr>
          <p:nvPr>
            <p:custDataLst>
              <p:tags r:id="rId23"/>
            </p:custDataLst>
          </p:nvPr>
        </p:nvSpPr>
        <p:spPr bwMode="auto">
          <a:xfrm>
            <a:off x="8504238" y="5418138"/>
            <a:ext cx="192088" cy="3175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F36FA917-B800-4982-AF78-66C74183E600}" type="datetime'''''''''''''''''P''''''''V''''''''''''''''''''''''''V'''''">
              <a:rPr lang="nl-NL" altLang="en-US" smtClean="0">
                <a:solidFill>
                  <a:srgbClr val="FF7709"/>
                </a:solidFill>
                <a:effectLst/>
                <a:latin typeface="+mn-lt"/>
              </a:rPr>
              <a:pPr marL="0" indent="0" algn="r">
                <a:spcBef>
                  <a:spcPct val="0"/>
                </a:spcBef>
                <a:spcAft>
                  <a:spcPct val="0"/>
                </a:spcAft>
                <a:buNone/>
              </a:pPr>
              <a:t>PVV</a:t>
            </a:fld>
            <a:endParaRPr lang="nl-NL" noProof="0" dirty="0">
              <a:solidFill>
                <a:srgbClr val="FF7709"/>
              </a:solidFill>
              <a:latin typeface="+mn-lt"/>
            </a:endParaRPr>
          </a:p>
        </p:txBody>
      </p:sp>
      <p:sp>
        <p:nvSpPr>
          <p:cNvPr id="99" name="Content 1">
            <a:extLst>
              <a:ext uri="{FF2B5EF4-FFF2-40B4-BE49-F238E27FC236}">
                <a16:creationId xmlns:a16="http://schemas.microsoft.com/office/drawing/2014/main" id="{4B9982FA-94CE-476E-98B9-AED20350F85D}"/>
              </a:ext>
            </a:extLst>
          </p:cNvPr>
          <p:cNvSpPr>
            <a:spLocks noGrp="1"/>
          </p:cNvSpPr>
          <p:nvPr>
            <p:custDataLst>
              <p:tags r:id="rId24"/>
            </p:custDataLst>
          </p:nvPr>
        </p:nvSpPr>
        <p:spPr bwMode="auto">
          <a:xfrm>
            <a:off x="10958513" y="5418138"/>
            <a:ext cx="192088" cy="2905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5B5F46C-B4DD-4FDA-967F-95BD7A1FB888}" type="datetime'F''''v''''''''''D'''''''''''''''''''''''''''''''''''''''''">
              <a:rPr lang="nl-NL" altLang="en-US" smtClean="0">
                <a:solidFill>
                  <a:srgbClr val="FF7709"/>
                </a:solidFill>
              </a:rPr>
              <a:pPr/>
              <a:t>FvD</a:t>
            </a:fld>
            <a:endParaRPr lang="nl-NL" noProof="0" dirty="0">
              <a:solidFill>
                <a:srgbClr val="FF7709"/>
              </a:solidFill>
              <a:latin typeface="+mn-lt"/>
            </a:endParaRPr>
          </a:p>
        </p:txBody>
      </p:sp>
      <p:sp>
        <p:nvSpPr>
          <p:cNvPr id="91" name="Content 1">
            <a:extLst>
              <a:ext uri="{FF2B5EF4-FFF2-40B4-BE49-F238E27FC236}">
                <a16:creationId xmlns:a16="http://schemas.microsoft.com/office/drawing/2014/main" id="{4B9982FA-94CE-476E-98B9-AED20350F85D}"/>
              </a:ext>
            </a:extLst>
          </p:cNvPr>
          <p:cNvSpPr>
            <a:spLocks noGrp="1"/>
          </p:cNvSpPr>
          <p:nvPr>
            <p:custDataLst>
              <p:tags r:id="rId25"/>
            </p:custDataLst>
          </p:nvPr>
        </p:nvSpPr>
        <p:spPr bwMode="auto">
          <a:xfrm>
            <a:off x="8094663" y="5418138"/>
            <a:ext cx="192088" cy="33496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615A6879-0BB7-477C-908A-DDD5E070AD76}" type="datetime'''''''V''''''''''''''''''''''''''''V''''''''''''''''D'''''''''">
              <a:rPr lang="nl-NL" altLang="en-US" smtClean="0">
                <a:solidFill>
                  <a:srgbClr val="FF7709"/>
                </a:solidFill>
                <a:effectLst/>
                <a:latin typeface="+mn-lt"/>
              </a:rPr>
              <a:pPr marL="0" indent="0" algn="r">
                <a:spcBef>
                  <a:spcPct val="0"/>
                </a:spcBef>
                <a:spcAft>
                  <a:spcPct val="0"/>
                </a:spcAft>
                <a:buNone/>
              </a:pPr>
              <a:t>VVD</a:t>
            </a:fld>
            <a:endParaRPr lang="nl-NL" noProof="0" dirty="0">
              <a:solidFill>
                <a:srgbClr val="FF7709"/>
              </a:solidFill>
              <a:latin typeface="+mn-lt"/>
            </a:endParaRPr>
          </a:p>
        </p:txBody>
      </p:sp>
      <p:sp>
        <p:nvSpPr>
          <p:cNvPr id="97"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auto">
          <a:xfrm>
            <a:off x="10140950" y="5418138"/>
            <a:ext cx="192088" cy="20002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27DA359B-F773-4963-8F08-8860D2F7D430}" type="datetime'''''''''''S''''P'''''''''">
              <a:rPr lang="nl-NL" altLang="en-US" smtClean="0">
                <a:solidFill>
                  <a:srgbClr val="FF7709"/>
                </a:solidFill>
                <a:effectLst/>
                <a:latin typeface="+mn-lt"/>
              </a:rPr>
              <a:pPr marL="0" indent="0" algn="r">
                <a:spcBef>
                  <a:spcPct val="0"/>
                </a:spcBef>
                <a:spcAft>
                  <a:spcPct val="0"/>
                </a:spcAft>
                <a:buNone/>
              </a:pPr>
              <a:t>SP</a:t>
            </a:fld>
            <a:endParaRPr lang="nl-NL" noProof="0" dirty="0">
              <a:solidFill>
                <a:srgbClr val="FF7709"/>
              </a:solidFill>
              <a:latin typeface="+mn-lt"/>
            </a:endParaRPr>
          </a:p>
        </p:txBody>
      </p:sp>
      <p:sp>
        <p:nvSpPr>
          <p:cNvPr id="95"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auto">
          <a:xfrm>
            <a:off x="9321800" y="5418138"/>
            <a:ext cx="192088" cy="30638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A2DF7217-C60E-45F7-B3EC-00CBD4A5CB6A}" type="datetime'''D6''''''''6'''''''''''''''''''''''''''''''''''''''''">
              <a:rPr lang="nl-NL" altLang="en-US" smtClean="0">
                <a:solidFill>
                  <a:srgbClr val="FF7709"/>
                </a:solidFill>
                <a:effectLst/>
                <a:latin typeface="+mn-lt"/>
              </a:rPr>
              <a:pPr marL="0" indent="0" algn="r">
                <a:spcBef>
                  <a:spcPct val="0"/>
                </a:spcBef>
                <a:spcAft>
                  <a:spcPct val="0"/>
                </a:spcAft>
                <a:buNone/>
              </a:pPr>
              <a:t>D66</a:t>
            </a:fld>
            <a:endParaRPr lang="nl-NL" noProof="0" dirty="0">
              <a:solidFill>
                <a:srgbClr val="FF7709"/>
              </a:solidFill>
              <a:latin typeface="+mn-lt"/>
            </a:endParaRPr>
          </a:p>
        </p:txBody>
      </p:sp>
      <p:sp>
        <p:nvSpPr>
          <p:cNvPr id="94"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auto">
          <a:xfrm>
            <a:off x="8912225" y="5418138"/>
            <a:ext cx="19208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E3C57116-EB1C-4B1F-87C8-C2F3E4074148}" type="datetime'''''''''C''''''''''''''''D''''''''''''''''A'''''''''''''''">
              <a:rPr lang="nl-NL" altLang="en-US" smtClean="0">
                <a:solidFill>
                  <a:srgbClr val="FF7709"/>
                </a:solidFill>
                <a:effectLst/>
                <a:latin typeface="+mn-lt"/>
              </a:rPr>
              <a:pPr marL="0" indent="0" algn="r">
                <a:spcBef>
                  <a:spcPct val="0"/>
                </a:spcBef>
                <a:spcAft>
                  <a:spcPct val="0"/>
                </a:spcAft>
                <a:buNone/>
              </a:pPr>
              <a:t>CDA</a:t>
            </a:fld>
            <a:endParaRPr lang="nl-NL" noProof="0" dirty="0">
              <a:solidFill>
                <a:srgbClr val="FF7709"/>
              </a:solidFill>
              <a:latin typeface="+mn-lt"/>
            </a:endParaRPr>
          </a:p>
        </p:txBody>
      </p:sp>
      <p:sp>
        <p:nvSpPr>
          <p:cNvPr id="96"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auto">
          <a:xfrm>
            <a:off x="9731375" y="5418138"/>
            <a:ext cx="192088" cy="79216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E175EDA8-34B1-442C-BF26-47C46ED4EE85}" type="datetime'''''G''''''''''''''''''r''''oenl''''''i''n''''''''ks'''''''">
              <a:rPr lang="nl-NL" altLang="en-US" smtClean="0">
                <a:solidFill>
                  <a:srgbClr val="FF7709"/>
                </a:solidFill>
                <a:effectLst/>
                <a:latin typeface="+mn-lt"/>
              </a:rPr>
              <a:pPr marL="0" indent="0" algn="r">
                <a:spcBef>
                  <a:spcPct val="0"/>
                </a:spcBef>
                <a:spcAft>
                  <a:spcPct val="0"/>
                </a:spcAft>
                <a:buNone/>
              </a:pPr>
              <a:t>Groenlinks</a:t>
            </a:fld>
            <a:endParaRPr lang="nl-NL" noProof="0" dirty="0">
              <a:solidFill>
                <a:srgbClr val="FF7709"/>
              </a:solidFill>
              <a:latin typeface="+mn-lt"/>
            </a:endParaRPr>
          </a:p>
        </p:txBody>
      </p:sp>
      <p:sp>
        <p:nvSpPr>
          <p:cNvPr id="98"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auto">
          <a:xfrm>
            <a:off x="10548938" y="5418138"/>
            <a:ext cx="192088" cy="3921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44E577F6-7B6B-411E-B6A1-D3AB4309D19C}" type="datetime'''''P''''''''v''''''d''''A'''''''''''''''''">
              <a:rPr lang="nl-NL" altLang="en-US" smtClean="0">
                <a:solidFill>
                  <a:srgbClr val="FF7709"/>
                </a:solidFill>
                <a:effectLst/>
                <a:latin typeface="+mn-lt"/>
              </a:rPr>
              <a:pPr marL="0" indent="0" algn="r">
                <a:spcBef>
                  <a:spcPct val="0"/>
                </a:spcBef>
                <a:spcAft>
                  <a:spcPct val="0"/>
                </a:spcAft>
                <a:buNone/>
              </a:pPr>
              <a:t>PvdA</a:t>
            </a:fld>
            <a:endParaRPr lang="nl-NL" noProof="0" dirty="0">
              <a:solidFill>
                <a:srgbClr val="FF7709"/>
              </a:solidFill>
              <a:latin typeface="+mn-lt"/>
            </a:endParaRPr>
          </a:p>
        </p:txBody>
      </p:sp>
      <p:pic>
        <p:nvPicPr>
          <p:cNvPr id="5" name="Picture 4" descr="Apeldoorn: meer mensen met geldzorgen bereiken met een vouwkaart - NVVK">
            <a:extLst>
              <a:ext uri="{FF2B5EF4-FFF2-40B4-BE49-F238E27FC236}">
                <a16:creationId xmlns:a16="http://schemas.microsoft.com/office/drawing/2014/main" id="{9C5B2966-5515-4CD7-8114-FCA3CA7A3DAB}"/>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07539" y="1893851"/>
            <a:ext cx="2545324" cy="12726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ensten : Van den Boogaard Reclame">
            <a:extLst>
              <a:ext uri="{FF2B5EF4-FFF2-40B4-BE49-F238E27FC236}">
                <a16:creationId xmlns:a16="http://schemas.microsoft.com/office/drawing/2014/main" id="{974FD31B-A5B6-49AF-94A7-4B96A4D254D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249163" y="2009334"/>
            <a:ext cx="2635298" cy="100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89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763839"/>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dirty="0">
                <a:solidFill>
                  <a:schemeClr val="bg1"/>
                </a:solidFill>
              </a:rPr>
              <a:t>Lokale winnaars en verliezers (1/2)</a:t>
            </a:r>
          </a:p>
        </p:txBody>
      </p:sp>
      <p:pic>
        <p:nvPicPr>
          <p:cNvPr id="40" name="Picture 39">
            <a:extLst>
              <a:ext uri="{FF2B5EF4-FFF2-40B4-BE49-F238E27FC236}">
                <a16:creationId xmlns:a16="http://schemas.microsoft.com/office/drawing/2014/main" id="{7CADE43E-8B20-4D8F-92B7-796650D02D43}"/>
              </a:ext>
            </a:extLst>
          </p:cNvPr>
          <p:cNvPicPr>
            <a:picLocks noChangeAspect="1"/>
          </p:cNvPicPr>
          <p:nvPr/>
        </p:nvPicPr>
        <p:blipFill>
          <a:blip r:embed="rId6"/>
          <a:stretch>
            <a:fillRect/>
          </a:stretch>
        </p:blipFill>
        <p:spPr>
          <a:xfrm>
            <a:off x="1308507" y="1657131"/>
            <a:ext cx="412090" cy="467971"/>
          </a:xfrm>
          <a:prstGeom prst="rect">
            <a:avLst/>
          </a:prstGeom>
        </p:spPr>
      </p:pic>
      <p:pic>
        <p:nvPicPr>
          <p:cNvPr id="42" name="Picture 2" descr="Afbeeldingsresultaat voor cda logo">
            <a:extLst>
              <a:ext uri="{FF2B5EF4-FFF2-40B4-BE49-F238E27FC236}">
                <a16:creationId xmlns:a16="http://schemas.microsoft.com/office/drawing/2014/main" id="{2C7689C9-03C1-479B-B590-11F9C5FCDF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9284" y="3064532"/>
            <a:ext cx="410536" cy="41026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Afbeeldingsresultaat voor D66 Logo">
            <a:extLst>
              <a:ext uri="{FF2B5EF4-FFF2-40B4-BE49-F238E27FC236}">
                <a16:creationId xmlns:a16="http://schemas.microsoft.com/office/drawing/2014/main" id="{03916A9C-955C-4E75-987F-FE37A734FB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1114" y="3786388"/>
            <a:ext cx="506877" cy="34509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Afbeeldingsresultaat voor pvv logo kleur">
            <a:extLst>
              <a:ext uri="{FF2B5EF4-FFF2-40B4-BE49-F238E27FC236}">
                <a16:creationId xmlns:a16="http://schemas.microsoft.com/office/drawing/2014/main" id="{7A0372FE-C128-4C64-A055-3B2114E5B1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6166" y="2372767"/>
            <a:ext cx="576773" cy="41524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Afbeeldingsresultaat voor groen links">
            <a:extLst>
              <a:ext uri="{FF2B5EF4-FFF2-40B4-BE49-F238E27FC236}">
                <a16:creationId xmlns:a16="http://schemas.microsoft.com/office/drawing/2014/main" id="{D0C049B1-73B9-4C2E-9B6F-369FE544E8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9014" y="4523518"/>
            <a:ext cx="571076" cy="2493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Afbeeldingsresultaat voor SP Logo">
            <a:extLst>
              <a:ext uri="{FF2B5EF4-FFF2-40B4-BE49-F238E27FC236}">
                <a16:creationId xmlns:a16="http://schemas.microsoft.com/office/drawing/2014/main" id="{0909D133-21A2-4D85-8F67-572CFBB636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0326" y="5186972"/>
            <a:ext cx="528453" cy="3010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469A604-7017-4093-B5AD-A3993A37D2E7}"/>
              </a:ext>
            </a:extLst>
          </p:cNvPr>
          <p:cNvSpPr/>
          <p:nvPr/>
        </p:nvSpPr>
        <p:spPr>
          <a:xfrm>
            <a:off x="1936954" y="1603116"/>
            <a:ext cx="3968545"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Reusel-De Mierden (32%; +7%pt)</a:t>
            </a:r>
          </a:p>
        </p:txBody>
      </p:sp>
      <p:sp>
        <p:nvSpPr>
          <p:cNvPr id="71" name="Rectangle 70">
            <a:extLst>
              <a:ext uri="{FF2B5EF4-FFF2-40B4-BE49-F238E27FC236}">
                <a16:creationId xmlns:a16="http://schemas.microsoft.com/office/drawing/2014/main" id="{B7CECF2B-DE8A-46F6-B260-7547A99AD30F}"/>
              </a:ext>
            </a:extLst>
          </p:cNvPr>
          <p:cNvSpPr/>
          <p:nvPr/>
        </p:nvSpPr>
        <p:spPr>
          <a:xfrm>
            <a:off x="1936954" y="2292389"/>
            <a:ext cx="3968545"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Urk (14%; +3%pt)</a:t>
            </a:r>
          </a:p>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TK-kandidaat Hendrik Wakker woont hier</a:t>
            </a:r>
          </a:p>
        </p:txBody>
      </p:sp>
      <p:sp>
        <p:nvSpPr>
          <p:cNvPr id="73" name="Rectangle 72">
            <a:extLst>
              <a:ext uri="{FF2B5EF4-FFF2-40B4-BE49-F238E27FC236}">
                <a16:creationId xmlns:a16="http://schemas.microsoft.com/office/drawing/2014/main" id="{D04A5F39-7F82-401F-97F3-5CE909A3B259}"/>
              </a:ext>
            </a:extLst>
          </p:cNvPr>
          <p:cNvSpPr/>
          <p:nvPr/>
        </p:nvSpPr>
        <p:spPr>
          <a:xfrm>
            <a:off x="1936954" y="2981662"/>
            <a:ext cx="3968545"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Schagen (14%; +2%pt)</a:t>
            </a:r>
            <a:br>
              <a:rPr kumimoji="0" lang="nl-NL" sz="1400" b="0" i="0" u="none" strike="noStrike" kern="1200" cap="none" spc="0" normalizeH="0" baseline="0" noProof="0" dirty="0">
                <a:ln>
                  <a:noFill/>
                </a:ln>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effectLst/>
                <a:uLnTx/>
                <a:uFillTx/>
                <a:latin typeface="Corbel" panose="020B0503020204020204" pitchFamily="34" charset="0"/>
                <a:ea typeface="+mn-ea"/>
                <a:cs typeface="+mn-cs"/>
              </a:rPr>
              <a:t>TK-kandidaat Jelle Beemsterboer woont hier</a:t>
            </a:r>
          </a:p>
        </p:txBody>
      </p:sp>
      <p:sp>
        <p:nvSpPr>
          <p:cNvPr id="76" name="Rectangle 75">
            <a:extLst>
              <a:ext uri="{FF2B5EF4-FFF2-40B4-BE49-F238E27FC236}">
                <a16:creationId xmlns:a16="http://schemas.microsoft.com/office/drawing/2014/main" id="{91216550-E9F5-4827-B8AB-3AD0EF243AFC}"/>
              </a:ext>
            </a:extLst>
          </p:cNvPr>
          <p:cNvSpPr/>
          <p:nvPr/>
        </p:nvSpPr>
        <p:spPr>
          <a:xfrm>
            <a:off x="1936954" y="3670935"/>
            <a:ext cx="3968545"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Schiermonnikoog (19%; +6%pt)</a:t>
            </a:r>
          </a:p>
        </p:txBody>
      </p:sp>
      <p:sp>
        <p:nvSpPr>
          <p:cNvPr id="78" name="Rectangle 77">
            <a:extLst>
              <a:ext uri="{FF2B5EF4-FFF2-40B4-BE49-F238E27FC236}">
                <a16:creationId xmlns:a16="http://schemas.microsoft.com/office/drawing/2014/main" id="{ECE5FB98-9225-43B7-A15E-154BCB6509DC}"/>
              </a:ext>
            </a:extLst>
          </p:cNvPr>
          <p:cNvSpPr/>
          <p:nvPr/>
        </p:nvSpPr>
        <p:spPr>
          <a:xfrm>
            <a:off x="1936954" y="4360208"/>
            <a:ext cx="3968545"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Weert(6%; +0,2%pt)</a:t>
            </a:r>
            <a:endParaRPr kumimoji="0" lang="nl-NL" sz="1400" b="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C782F463-652F-49C0-85E6-82E326AA414D}"/>
              </a:ext>
            </a:extLst>
          </p:cNvPr>
          <p:cNvSpPr/>
          <p:nvPr/>
        </p:nvSpPr>
        <p:spPr>
          <a:xfrm>
            <a:off x="1936954" y="5049481"/>
            <a:ext cx="3968545"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u="none" strike="noStrike" kern="1200" cap="none" spc="0" normalizeH="0" baseline="0" noProof="0" dirty="0">
                <a:ln>
                  <a:noFill/>
                </a:ln>
                <a:effectLst/>
                <a:uLnTx/>
                <a:uFillTx/>
                <a:latin typeface="Corbel" panose="020B0503020204020204" pitchFamily="34" charset="0"/>
                <a:ea typeface="+mn-ea"/>
                <a:cs typeface="+mn-cs"/>
              </a:rPr>
              <a:t>Oostzaan(7%; +0,3%pt)</a:t>
            </a:r>
          </a:p>
        </p:txBody>
      </p:sp>
      <p:sp>
        <p:nvSpPr>
          <p:cNvPr id="26" name="Rectangle 25">
            <a:extLst>
              <a:ext uri="{FF2B5EF4-FFF2-40B4-BE49-F238E27FC236}">
                <a16:creationId xmlns:a16="http://schemas.microsoft.com/office/drawing/2014/main" id="{55DA15AE-2DEF-4FC6-9390-9F2319D57130}"/>
              </a:ext>
            </a:extLst>
          </p:cNvPr>
          <p:cNvSpPr/>
          <p:nvPr/>
        </p:nvSpPr>
        <p:spPr>
          <a:xfrm>
            <a:off x="1936954" y="5738751"/>
            <a:ext cx="3968545"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Stein (9%; +5%pt)</a:t>
            </a:r>
          </a:p>
        </p:txBody>
      </p:sp>
      <p:pic>
        <p:nvPicPr>
          <p:cNvPr id="29" name="Picture 8" descr="Afbeeldingsresultaat voor pvda logo kleur">
            <a:extLst>
              <a:ext uri="{FF2B5EF4-FFF2-40B4-BE49-F238E27FC236}">
                <a16:creationId xmlns:a16="http://schemas.microsoft.com/office/drawing/2014/main" id="{22D5369E-DA95-4DF1-9668-A75A22180F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4354" y="5816157"/>
            <a:ext cx="400397" cy="42118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D555F773-0884-4636-AF64-64C81BFA3281}"/>
              </a:ext>
            </a:extLst>
          </p:cNvPr>
          <p:cNvSpPr/>
          <p:nvPr/>
        </p:nvSpPr>
        <p:spPr>
          <a:xfrm>
            <a:off x="6735398" y="1603116"/>
            <a:ext cx="4227588"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Bloemendaal (32%; </a:t>
            </a:r>
            <a:r>
              <a:rPr lang="nl-NL" dirty="0"/>
              <a:t>-8</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%pt)</a:t>
            </a:r>
          </a:p>
        </p:txBody>
      </p:sp>
      <p:sp>
        <p:nvSpPr>
          <p:cNvPr id="32" name="Rectangle 31">
            <a:extLst>
              <a:ext uri="{FF2B5EF4-FFF2-40B4-BE49-F238E27FC236}">
                <a16:creationId xmlns:a16="http://schemas.microsoft.com/office/drawing/2014/main" id="{C1BA448D-4E61-484B-B12F-D2182B9BD293}"/>
              </a:ext>
            </a:extLst>
          </p:cNvPr>
          <p:cNvSpPr/>
          <p:nvPr/>
        </p:nvSpPr>
        <p:spPr>
          <a:xfrm>
            <a:off x="6735398" y="2292388"/>
            <a:ext cx="4227588"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Rucphen (</a:t>
            </a:r>
            <a:r>
              <a:rPr lang="nl-NL" dirty="0"/>
              <a:t>31</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lang="nl-NL" dirty="0"/>
              <a:t>-</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8%pt)</a:t>
            </a:r>
          </a:p>
        </p:txBody>
      </p:sp>
      <p:sp>
        <p:nvSpPr>
          <p:cNvPr id="33" name="Rectangle 32">
            <a:extLst>
              <a:ext uri="{FF2B5EF4-FFF2-40B4-BE49-F238E27FC236}">
                <a16:creationId xmlns:a16="http://schemas.microsoft.com/office/drawing/2014/main" id="{FDD9F0B6-8D52-45E2-823D-49EE470CC912}"/>
              </a:ext>
            </a:extLst>
          </p:cNvPr>
          <p:cNvSpPr/>
          <p:nvPr/>
        </p:nvSpPr>
        <p:spPr>
          <a:xfrm>
            <a:off x="6735398" y="2981660"/>
            <a:ext cx="4227588"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Ommen (21%; -11%pt)</a:t>
            </a:r>
          </a:p>
        </p:txBody>
      </p:sp>
      <p:sp>
        <p:nvSpPr>
          <p:cNvPr id="34" name="Rectangle 33">
            <a:extLst>
              <a:ext uri="{FF2B5EF4-FFF2-40B4-BE49-F238E27FC236}">
                <a16:creationId xmlns:a16="http://schemas.microsoft.com/office/drawing/2014/main" id="{FA27C595-BE97-4EFD-B338-DB81696ACAFD}"/>
              </a:ext>
            </a:extLst>
          </p:cNvPr>
          <p:cNvSpPr/>
          <p:nvPr/>
        </p:nvSpPr>
        <p:spPr>
          <a:xfrm>
            <a:off x="6735398" y="5738751"/>
            <a:ext cx="4227588"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Beemster (4%; </a:t>
            </a:r>
            <a:r>
              <a:rPr lang="nl-NL" dirty="0"/>
              <a:t>-2</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%pt)</a:t>
            </a:r>
          </a:p>
        </p:txBody>
      </p:sp>
      <p:sp>
        <p:nvSpPr>
          <p:cNvPr id="35" name="Rectangle 34">
            <a:extLst>
              <a:ext uri="{FF2B5EF4-FFF2-40B4-BE49-F238E27FC236}">
                <a16:creationId xmlns:a16="http://schemas.microsoft.com/office/drawing/2014/main" id="{BADF6B5C-982A-4DC0-AD63-0E2EB4FC5A12}"/>
              </a:ext>
            </a:extLst>
          </p:cNvPr>
          <p:cNvSpPr/>
          <p:nvPr/>
        </p:nvSpPr>
        <p:spPr>
          <a:xfrm>
            <a:off x="6735398" y="5049478"/>
            <a:ext cx="4227588"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Boxmeer (</a:t>
            </a:r>
            <a:r>
              <a:rPr lang="nl-NL" dirty="0"/>
              <a:t>11</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lang="nl-NL" dirty="0"/>
              <a:t>-</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17%pt)</a:t>
            </a:r>
            <a:br>
              <a:rPr kumimoji="0" lang="nl-NL" sz="1400" b="0" i="0" u="none" strike="noStrike" kern="1200" cap="none" spc="0" normalizeH="0" baseline="0" noProof="0" dirty="0">
                <a:ln>
                  <a:noFill/>
                </a:ln>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effectLst/>
                <a:uLnTx/>
                <a:uFillTx/>
                <a:latin typeface="Corbel" panose="020B0503020204020204" pitchFamily="34" charset="0"/>
                <a:ea typeface="+mn-ea"/>
                <a:cs typeface="+mn-cs"/>
              </a:rPr>
              <a:t>Voormalig lijsttrekker Emile Roemer woont hier</a:t>
            </a:r>
          </a:p>
        </p:txBody>
      </p:sp>
      <p:sp>
        <p:nvSpPr>
          <p:cNvPr id="37" name="Rectangle 36">
            <a:extLst>
              <a:ext uri="{FF2B5EF4-FFF2-40B4-BE49-F238E27FC236}">
                <a16:creationId xmlns:a16="http://schemas.microsoft.com/office/drawing/2014/main" id="{93FA47D3-868D-4501-B11A-A9533BB4D705}"/>
              </a:ext>
            </a:extLst>
          </p:cNvPr>
          <p:cNvSpPr/>
          <p:nvPr/>
        </p:nvSpPr>
        <p:spPr>
          <a:xfrm>
            <a:off x="6735398" y="4360205"/>
            <a:ext cx="4227588"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Amsterdam (</a:t>
            </a:r>
            <a:r>
              <a:rPr lang="nl-NL" dirty="0"/>
              <a:t>10</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lang="nl-NL" dirty="0"/>
              <a:t>-</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9%pt)</a:t>
            </a:r>
          </a:p>
        </p:txBody>
      </p:sp>
      <p:sp>
        <p:nvSpPr>
          <p:cNvPr id="38" name="Rectangle 37">
            <a:extLst>
              <a:ext uri="{FF2B5EF4-FFF2-40B4-BE49-F238E27FC236}">
                <a16:creationId xmlns:a16="http://schemas.microsoft.com/office/drawing/2014/main" id="{BF2A22F3-63D5-4A91-A315-10DFA98D947B}"/>
              </a:ext>
            </a:extLst>
          </p:cNvPr>
          <p:cNvSpPr/>
          <p:nvPr/>
        </p:nvSpPr>
        <p:spPr>
          <a:xfrm>
            <a:off x="6735398" y="3670932"/>
            <a:ext cx="4227588"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Wageningen (</a:t>
            </a:r>
            <a:r>
              <a:rPr lang="nl-NL" dirty="0"/>
              <a:t>26</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lang="nl-NL" dirty="0"/>
              <a:t>-0,5</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%pt)</a:t>
            </a:r>
            <a:br>
              <a:rPr kumimoji="0" lang="nl-NL" sz="1400" b="0" i="0" u="none" strike="noStrike" kern="1200" cap="none" spc="0" normalizeH="0" baseline="0" noProof="0" dirty="0">
                <a:ln>
                  <a:noFill/>
                </a:ln>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effectLst/>
                <a:uLnTx/>
                <a:uFillTx/>
                <a:latin typeface="Corbel" panose="020B0503020204020204" pitchFamily="34" charset="0"/>
                <a:ea typeface="+mn-ea"/>
                <a:cs typeface="+mn-cs"/>
              </a:rPr>
              <a:t>Voormalig lijsttrekker Alexander Pechtold woont hier</a:t>
            </a:r>
          </a:p>
        </p:txBody>
      </p:sp>
      <p:sp>
        <p:nvSpPr>
          <p:cNvPr id="39" name="Text Placeholder 23">
            <a:extLst>
              <a:ext uri="{FF2B5EF4-FFF2-40B4-BE49-F238E27FC236}">
                <a16:creationId xmlns:a16="http://schemas.microsoft.com/office/drawing/2014/main" id="{528FE7AF-BF22-4C8C-BB06-1E07A3974D0B}"/>
              </a:ext>
            </a:extLst>
          </p:cNvPr>
          <p:cNvSpPr txBox="1">
            <a:spLocks/>
          </p:cNvSpPr>
          <p:nvPr/>
        </p:nvSpPr>
        <p:spPr>
          <a:xfrm>
            <a:off x="1936955" y="1234721"/>
            <a:ext cx="2520000"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Grootste stijging</a:t>
            </a:r>
          </a:p>
        </p:txBody>
      </p:sp>
      <p:sp>
        <p:nvSpPr>
          <p:cNvPr id="49" name="Text Placeholder 23">
            <a:extLst>
              <a:ext uri="{FF2B5EF4-FFF2-40B4-BE49-F238E27FC236}">
                <a16:creationId xmlns:a16="http://schemas.microsoft.com/office/drawing/2014/main" id="{EAC91317-D9C8-46E4-8B98-AE71F71279D0}"/>
              </a:ext>
            </a:extLst>
          </p:cNvPr>
          <p:cNvSpPr txBox="1">
            <a:spLocks/>
          </p:cNvSpPr>
          <p:nvPr/>
        </p:nvSpPr>
        <p:spPr>
          <a:xfrm>
            <a:off x="6735398" y="1251569"/>
            <a:ext cx="2520000"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Grootste daling</a:t>
            </a:r>
          </a:p>
        </p:txBody>
      </p:sp>
      <p:sp>
        <p:nvSpPr>
          <p:cNvPr id="4" name="Text Placeholder 3">
            <a:extLst>
              <a:ext uri="{FF2B5EF4-FFF2-40B4-BE49-F238E27FC236}">
                <a16:creationId xmlns:a16="http://schemas.microsoft.com/office/drawing/2014/main" id="{114A0D5A-4F65-4E8A-B3B7-1E019BCCB1D9}"/>
              </a:ext>
            </a:extLst>
          </p:cNvPr>
          <p:cNvSpPr>
            <a:spLocks noGrp="1"/>
          </p:cNvSpPr>
          <p:nvPr>
            <p:ph type="body" sz="quarter" idx="20"/>
          </p:nvPr>
        </p:nvSpPr>
        <p:spPr/>
        <p:txBody>
          <a:bodyPr/>
          <a:lstStyle/>
          <a:p>
            <a:endParaRPr lang="nl-NL"/>
          </a:p>
        </p:txBody>
      </p:sp>
      <p:sp>
        <p:nvSpPr>
          <p:cNvPr id="52" name="Text Placeholder 15">
            <a:extLst>
              <a:ext uri="{FF2B5EF4-FFF2-40B4-BE49-F238E27FC236}">
                <a16:creationId xmlns:a16="http://schemas.microsoft.com/office/drawing/2014/main" id="{9EB142B9-5FC1-465D-9B98-1AC4FCEBCDA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kandidaten2021.nl; </a:t>
            </a:r>
            <a:r>
              <a:rPr lang="nl-NL" dirty="0" err="1"/>
              <a:t>it’s</a:t>
            </a:r>
            <a:r>
              <a:rPr lang="nl-NL" dirty="0"/>
              <a:t> public analyse</a:t>
            </a:r>
          </a:p>
        </p:txBody>
      </p:sp>
    </p:spTree>
    <p:extLst>
      <p:ext uri="{BB962C8B-B14F-4D97-AF65-F5344CB8AC3E}">
        <p14:creationId xmlns:p14="http://schemas.microsoft.com/office/powerpoint/2010/main" val="311378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763839"/>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dirty="0">
                <a:solidFill>
                  <a:schemeClr val="bg1"/>
                </a:solidFill>
              </a:rPr>
              <a:t>Lokale winnaars en verliezers(2/2)</a:t>
            </a:r>
          </a:p>
        </p:txBody>
      </p:sp>
      <p:pic>
        <p:nvPicPr>
          <p:cNvPr id="62" name="Picture 16" descr="Afbeeldingsresultaat voor Christen unie">
            <a:extLst>
              <a:ext uri="{FF2B5EF4-FFF2-40B4-BE49-F238E27FC236}">
                <a16:creationId xmlns:a16="http://schemas.microsoft.com/office/drawing/2014/main" id="{38BDE2A0-9A4F-4562-8267-F6015A40F56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431"/>
          <a:stretch/>
        </p:blipFill>
        <p:spPr bwMode="auto">
          <a:xfrm>
            <a:off x="1229359" y="1762456"/>
            <a:ext cx="545466" cy="25732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Afbeeldingsresultaat voor partij voor de dieren">
            <a:extLst>
              <a:ext uri="{FF2B5EF4-FFF2-40B4-BE49-F238E27FC236}">
                <a16:creationId xmlns:a16="http://schemas.microsoft.com/office/drawing/2014/main" id="{49918C0C-3B47-4999-BE3D-50AA0C47E4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508" y="2434059"/>
            <a:ext cx="762317" cy="29266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6" descr="Afbeeldingsresultaat voor 50 plus">
            <a:extLst>
              <a:ext uri="{FF2B5EF4-FFF2-40B4-BE49-F238E27FC236}">
                <a16:creationId xmlns:a16="http://schemas.microsoft.com/office/drawing/2014/main" id="{AECDCFB1-E9B1-405F-A0E0-A43CD8447F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457" y="3069113"/>
            <a:ext cx="401368" cy="40109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4" descr="Afbeeldingsresultaat voor sgp">
            <a:extLst>
              <a:ext uri="{FF2B5EF4-FFF2-40B4-BE49-F238E27FC236}">
                <a16:creationId xmlns:a16="http://schemas.microsoft.com/office/drawing/2014/main" id="{E6C80598-1E12-4FC9-9B44-0731C183DE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1247" y="3848342"/>
            <a:ext cx="503578" cy="22118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4" descr="Afbeeldingsresultaat voor denk logo politiek">
            <a:extLst>
              <a:ext uri="{FF2B5EF4-FFF2-40B4-BE49-F238E27FC236}">
                <a16:creationId xmlns:a16="http://schemas.microsoft.com/office/drawing/2014/main" id="{29C68481-127D-435A-B7EF-8F6C63B7EE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1575" y="4538310"/>
            <a:ext cx="663250" cy="21979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2" descr="Afbeeldingsresultaat voor forum voor democratie logo">
            <a:extLst>
              <a:ext uri="{FF2B5EF4-FFF2-40B4-BE49-F238E27FC236}">
                <a16:creationId xmlns:a16="http://schemas.microsoft.com/office/drawing/2014/main" id="{78ABFD2A-BAE8-47AF-8F4F-FB722F1B96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5087" y="5253586"/>
            <a:ext cx="629077" cy="16779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ED865D1-7DF8-4A90-8EF9-F2B07B2169F8}"/>
              </a:ext>
            </a:extLst>
          </p:cNvPr>
          <p:cNvSpPr/>
          <p:nvPr/>
        </p:nvSpPr>
        <p:spPr>
          <a:xfrm>
            <a:off x="1936955" y="1603116"/>
            <a:ext cx="3968544"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Heerde (15%; +2%pt)</a:t>
            </a:r>
          </a:p>
        </p:txBody>
      </p:sp>
      <p:sp>
        <p:nvSpPr>
          <p:cNvPr id="26" name="Rectangle 25">
            <a:extLst>
              <a:ext uri="{FF2B5EF4-FFF2-40B4-BE49-F238E27FC236}">
                <a16:creationId xmlns:a16="http://schemas.microsoft.com/office/drawing/2014/main" id="{CD98F945-749F-46CE-A8E8-4785F22015B0}"/>
              </a:ext>
            </a:extLst>
          </p:cNvPr>
          <p:cNvSpPr/>
          <p:nvPr/>
        </p:nvSpPr>
        <p:spPr>
          <a:xfrm>
            <a:off x="1936955" y="2292389"/>
            <a:ext cx="3968544"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Utrechste Heuvelrug (6%; +2%pt)</a:t>
            </a:r>
          </a:p>
        </p:txBody>
      </p:sp>
      <p:sp>
        <p:nvSpPr>
          <p:cNvPr id="28" name="Rectangle 27">
            <a:extLst>
              <a:ext uri="{FF2B5EF4-FFF2-40B4-BE49-F238E27FC236}">
                <a16:creationId xmlns:a16="http://schemas.microsoft.com/office/drawing/2014/main" id="{ACDFAE75-FD91-4145-9376-D099D8A8299F}"/>
              </a:ext>
            </a:extLst>
          </p:cNvPr>
          <p:cNvSpPr/>
          <p:nvPr/>
        </p:nvSpPr>
        <p:spPr>
          <a:xfrm>
            <a:off x="1936955" y="2981662"/>
            <a:ext cx="3968544"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1" u="none" strike="noStrike" kern="1200" cap="none" spc="0" normalizeH="0" baseline="0" noProof="0" dirty="0">
                <a:ln>
                  <a:noFill/>
                </a:ln>
                <a:effectLst/>
                <a:uLnTx/>
                <a:uFillTx/>
                <a:latin typeface="Corbel" panose="020B0503020204020204" pitchFamily="34" charset="0"/>
                <a:ea typeface="+mn-ea"/>
                <a:cs typeface="+mn-cs"/>
              </a:rPr>
              <a:t>Geen gemeente met stijging</a:t>
            </a:r>
          </a:p>
        </p:txBody>
      </p:sp>
      <p:sp>
        <p:nvSpPr>
          <p:cNvPr id="30" name="Rectangle 29">
            <a:extLst>
              <a:ext uri="{FF2B5EF4-FFF2-40B4-BE49-F238E27FC236}">
                <a16:creationId xmlns:a16="http://schemas.microsoft.com/office/drawing/2014/main" id="{7605252D-11AF-4F7B-82E2-4636427B6F0C}"/>
              </a:ext>
            </a:extLst>
          </p:cNvPr>
          <p:cNvSpPr/>
          <p:nvPr/>
        </p:nvSpPr>
        <p:spPr>
          <a:xfrm>
            <a:off x="1936955" y="3670935"/>
            <a:ext cx="3968544"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Reimerswaal (35%; +1%pt)</a:t>
            </a:r>
          </a:p>
        </p:txBody>
      </p:sp>
      <p:sp>
        <p:nvSpPr>
          <p:cNvPr id="32" name="Rectangle 31">
            <a:extLst>
              <a:ext uri="{FF2B5EF4-FFF2-40B4-BE49-F238E27FC236}">
                <a16:creationId xmlns:a16="http://schemas.microsoft.com/office/drawing/2014/main" id="{783B2694-1B29-419F-B2F4-DE9413727F27}"/>
              </a:ext>
            </a:extLst>
          </p:cNvPr>
          <p:cNvSpPr/>
          <p:nvPr/>
        </p:nvSpPr>
        <p:spPr>
          <a:xfrm>
            <a:off x="1936955" y="4360208"/>
            <a:ext cx="3968544"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Den Haag (8%; +2%pt)</a:t>
            </a:r>
          </a:p>
        </p:txBody>
      </p:sp>
      <p:sp>
        <p:nvSpPr>
          <p:cNvPr id="34" name="Rectangle 33">
            <a:extLst>
              <a:ext uri="{FF2B5EF4-FFF2-40B4-BE49-F238E27FC236}">
                <a16:creationId xmlns:a16="http://schemas.microsoft.com/office/drawing/2014/main" id="{ED77399B-385D-4B03-A402-9DF43DE95179}"/>
              </a:ext>
            </a:extLst>
          </p:cNvPr>
          <p:cNvSpPr/>
          <p:nvPr/>
        </p:nvSpPr>
        <p:spPr>
          <a:xfrm>
            <a:off x="1936955" y="5049481"/>
            <a:ext cx="3968544"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Brunssum (10%; +8%pt)</a:t>
            </a:r>
          </a:p>
        </p:txBody>
      </p:sp>
      <p:sp>
        <p:nvSpPr>
          <p:cNvPr id="38" name="Rectangle 37">
            <a:extLst>
              <a:ext uri="{FF2B5EF4-FFF2-40B4-BE49-F238E27FC236}">
                <a16:creationId xmlns:a16="http://schemas.microsoft.com/office/drawing/2014/main" id="{E4826031-09DF-4ED6-9CBD-049154067156}"/>
              </a:ext>
            </a:extLst>
          </p:cNvPr>
          <p:cNvSpPr/>
          <p:nvPr/>
        </p:nvSpPr>
        <p:spPr>
          <a:xfrm>
            <a:off x="6735398" y="1603116"/>
            <a:ext cx="3996102"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Urk (</a:t>
            </a:r>
            <a:r>
              <a:rPr lang="nl-NL" dirty="0"/>
              <a:t>8</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lang="nl-NL" dirty="0"/>
              <a:t>-</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4%pt)</a:t>
            </a:r>
            <a:br>
              <a:rPr kumimoji="0" lang="nl-NL" sz="1400" b="0" i="0" u="none" strike="noStrike" kern="1200" cap="none" spc="0" normalizeH="0" baseline="0" noProof="0" dirty="0">
                <a:ln>
                  <a:noFill/>
                </a:ln>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effectLst/>
                <a:uLnTx/>
                <a:uFillTx/>
                <a:latin typeface="Corbel" panose="020B0503020204020204" pitchFamily="34" charset="0"/>
                <a:ea typeface="+mn-ea"/>
                <a:cs typeface="+mn-cs"/>
              </a:rPr>
              <a:t>TK-kandidaat Johanna Koffeman woont hier</a:t>
            </a:r>
          </a:p>
        </p:txBody>
      </p:sp>
      <p:sp>
        <p:nvSpPr>
          <p:cNvPr id="39" name="Rectangle 38">
            <a:extLst>
              <a:ext uri="{FF2B5EF4-FFF2-40B4-BE49-F238E27FC236}">
                <a16:creationId xmlns:a16="http://schemas.microsoft.com/office/drawing/2014/main" id="{0DA26DD7-3E66-4441-90BD-7AD95A3966DC}"/>
              </a:ext>
            </a:extLst>
          </p:cNvPr>
          <p:cNvSpPr/>
          <p:nvPr/>
        </p:nvSpPr>
        <p:spPr>
          <a:xfrm>
            <a:off x="6735398" y="2292388"/>
            <a:ext cx="3996102"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Oudewater (</a:t>
            </a:r>
            <a:r>
              <a:rPr lang="nl-NL" dirty="0"/>
              <a:t>2</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lang="nl-NL" dirty="0"/>
              <a:t>-</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0,4%pt)</a:t>
            </a:r>
          </a:p>
        </p:txBody>
      </p:sp>
      <p:sp>
        <p:nvSpPr>
          <p:cNvPr id="40" name="Rectangle 39">
            <a:extLst>
              <a:ext uri="{FF2B5EF4-FFF2-40B4-BE49-F238E27FC236}">
                <a16:creationId xmlns:a16="http://schemas.microsoft.com/office/drawing/2014/main" id="{CC459C8C-4E7E-4877-9861-9A9CB099E9B4}"/>
              </a:ext>
            </a:extLst>
          </p:cNvPr>
          <p:cNvSpPr/>
          <p:nvPr/>
        </p:nvSpPr>
        <p:spPr>
          <a:xfrm>
            <a:off x="6735398" y="2981660"/>
            <a:ext cx="3996102"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Roerdalen (</a:t>
            </a:r>
            <a:r>
              <a:rPr lang="nl-NL" dirty="0"/>
              <a:t>1</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lang="nl-NL" dirty="0"/>
              <a:t>-</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4%pt)</a:t>
            </a:r>
          </a:p>
        </p:txBody>
      </p:sp>
      <p:sp>
        <p:nvSpPr>
          <p:cNvPr id="42" name="Rectangle 41">
            <a:extLst>
              <a:ext uri="{FF2B5EF4-FFF2-40B4-BE49-F238E27FC236}">
                <a16:creationId xmlns:a16="http://schemas.microsoft.com/office/drawing/2014/main" id="{1224472F-E3F3-4CD1-B56A-11F5D3BC41DA}"/>
              </a:ext>
            </a:extLst>
          </p:cNvPr>
          <p:cNvSpPr/>
          <p:nvPr/>
        </p:nvSpPr>
        <p:spPr>
          <a:xfrm>
            <a:off x="6735398" y="5049478"/>
            <a:ext cx="3996102"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1" u="none" strike="noStrike" kern="1200" cap="none" spc="0" normalizeH="0" baseline="0" noProof="0" dirty="0">
                <a:ln>
                  <a:noFill/>
                </a:ln>
                <a:effectLst/>
                <a:uLnTx/>
                <a:uFillTx/>
                <a:latin typeface="Corbel" panose="020B0503020204020204" pitchFamily="34" charset="0"/>
                <a:ea typeface="+mn-ea"/>
                <a:cs typeface="+mn-cs"/>
              </a:rPr>
              <a:t>Geen dalers</a:t>
            </a:r>
          </a:p>
        </p:txBody>
      </p:sp>
      <p:sp>
        <p:nvSpPr>
          <p:cNvPr id="43" name="Rectangle 42">
            <a:extLst>
              <a:ext uri="{FF2B5EF4-FFF2-40B4-BE49-F238E27FC236}">
                <a16:creationId xmlns:a16="http://schemas.microsoft.com/office/drawing/2014/main" id="{31F03B64-E308-41E4-BB5D-04A102E48441}"/>
              </a:ext>
            </a:extLst>
          </p:cNvPr>
          <p:cNvSpPr/>
          <p:nvPr/>
        </p:nvSpPr>
        <p:spPr>
          <a:xfrm>
            <a:off x="6735398" y="4360205"/>
            <a:ext cx="3996102"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Roermond (</a:t>
            </a:r>
            <a:r>
              <a:rPr lang="nl-NL" dirty="0"/>
              <a:t>3</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lang="nl-NL" dirty="0"/>
              <a:t>-</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1%pt)</a:t>
            </a:r>
          </a:p>
        </p:txBody>
      </p:sp>
      <p:sp>
        <p:nvSpPr>
          <p:cNvPr id="44" name="Rectangle 43">
            <a:extLst>
              <a:ext uri="{FF2B5EF4-FFF2-40B4-BE49-F238E27FC236}">
                <a16:creationId xmlns:a16="http://schemas.microsoft.com/office/drawing/2014/main" id="{CC5141B3-337E-4678-B5B3-3246B13F559D}"/>
              </a:ext>
            </a:extLst>
          </p:cNvPr>
          <p:cNvSpPr/>
          <p:nvPr/>
        </p:nvSpPr>
        <p:spPr>
          <a:xfrm>
            <a:off x="6735398" y="3670932"/>
            <a:ext cx="3996102" cy="576000"/>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Urk (</a:t>
            </a:r>
            <a:r>
              <a:rPr lang="nl-NL" dirty="0"/>
              <a:t>54</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lang="nl-NL" dirty="0"/>
              <a:t>-</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2%pt)</a:t>
            </a:r>
            <a:br>
              <a:rPr kumimoji="0" lang="nl-NL" sz="1400" b="0" i="0" u="none" strike="noStrike" kern="1200" cap="none" spc="0" normalizeH="0" baseline="0" noProof="0" dirty="0">
                <a:ln>
                  <a:noFill/>
                </a:ln>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effectLst/>
                <a:uLnTx/>
                <a:uFillTx/>
                <a:latin typeface="Corbel" panose="020B0503020204020204" pitchFamily="34" charset="0"/>
                <a:ea typeface="+mn-ea"/>
                <a:cs typeface="+mn-cs"/>
              </a:rPr>
              <a:t>TK-kandidaat Nathanaël Middelkoop woont hier</a:t>
            </a:r>
          </a:p>
        </p:txBody>
      </p:sp>
      <p:sp>
        <p:nvSpPr>
          <p:cNvPr id="45" name="Text Placeholder 23">
            <a:extLst>
              <a:ext uri="{FF2B5EF4-FFF2-40B4-BE49-F238E27FC236}">
                <a16:creationId xmlns:a16="http://schemas.microsoft.com/office/drawing/2014/main" id="{971EF44F-67CC-4CDF-9501-02EBEF35E489}"/>
              </a:ext>
            </a:extLst>
          </p:cNvPr>
          <p:cNvSpPr txBox="1">
            <a:spLocks/>
          </p:cNvSpPr>
          <p:nvPr/>
        </p:nvSpPr>
        <p:spPr>
          <a:xfrm>
            <a:off x="1936955" y="1234721"/>
            <a:ext cx="2520000"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Grootste stijging</a:t>
            </a:r>
          </a:p>
        </p:txBody>
      </p:sp>
      <p:sp>
        <p:nvSpPr>
          <p:cNvPr id="46" name="Text Placeholder 23">
            <a:extLst>
              <a:ext uri="{FF2B5EF4-FFF2-40B4-BE49-F238E27FC236}">
                <a16:creationId xmlns:a16="http://schemas.microsoft.com/office/drawing/2014/main" id="{8EB1922A-3A53-4760-9312-56B880D14A05}"/>
              </a:ext>
            </a:extLst>
          </p:cNvPr>
          <p:cNvSpPr txBox="1">
            <a:spLocks/>
          </p:cNvSpPr>
          <p:nvPr/>
        </p:nvSpPr>
        <p:spPr>
          <a:xfrm>
            <a:off x="6735398" y="1251569"/>
            <a:ext cx="2520000"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Grootste daling</a:t>
            </a:r>
          </a:p>
        </p:txBody>
      </p:sp>
      <p:sp>
        <p:nvSpPr>
          <p:cNvPr id="3" name="Text Placeholder 2">
            <a:extLst>
              <a:ext uri="{FF2B5EF4-FFF2-40B4-BE49-F238E27FC236}">
                <a16:creationId xmlns:a16="http://schemas.microsoft.com/office/drawing/2014/main" id="{432E40B0-7DF0-48AE-9389-D6771D502320}"/>
              </a:ext>
            </a:extLst>
          </p:cNvPr>
          <p:cNvSpPr>
            <a:spLocks noGrp="1"/>
          </p:cNvSpPr>
          <p:nvPr>
            <p:ph type="body" sz="quarter" idx="20"/>
          </p:nvPr>
        </p:nvSpPr>
        <p:spPr/>
        <p:txBody>
          <a:bodyPr/>
          <a:lstStyle/>
          <a:p>
            <a:endParaRPr lang="nl-NL"/>
          </a:p>
        </p:txBody>
      </p:sp>
      <p:sp>
        <p:nvSpPr>
          <p:cNvPr id="33" name="Text Placeholder 15">
            <a:extLst>
              <a:ext uri="{FF2B5EF4-FFF2-40B4-BE49-F238E27FC236}">
                <a16:creationId xmlns:a16="http://schemas.microsoft.com/office/drawing/2014/main" id="{82C10CC9-A254-4BBB-9C1B-83D77EC2021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kandidaten2021.nl; </a:t>
            </a:r>
            <a:r>
              <a:rPr lang="nl-NL" dirty="0" err="1"/>
              <a:t>it’s</a:t>
            </a:r>
            <a:r>
              <a:rPr lang="nl-NL" dirty="0"/>
              <a:t> public analyse</a:t>
            </a:r>
          </a:p>
        </p:txBody>
      </p:sp>
    </p:spTree>
    <p:extLst>
      <p:ext uri="{BB962C8B-B14F-4D97-AF65-F5344CB8AC3E}">
        <p14:creationId xmlns:p14="http://schemas.microsoft.com/office/powerpoint/2010/main" val="281479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1"/>
            </p:custDataLst>
            <p:extLst>
              <p:ext uri="{D42A27DB-BD31-4B8C-83A1-F6EECF244321}">
                <p14:modId xmlns:p14="http://schemas.microsoft.com/office/powerpoint/2010/main" val="1020745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4" progId="TCLayout.ActiveDocument.1">
                  <p:embed/>
                </p:oleObj>
              </mc:Choice>
              <mc:Fallback>
                <p:oleObj name="think-cell Slide" r:id="rId11"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763839"/>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buClr>
                <a:schemeClr val="tx2"/>
              </a:buClr>
            </a:pPr>
            <a:endParaRPr lang="nl-NL" dirty="0"/>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endParaRPr lang="nl-NL" dirty="0"/>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dirty="0">
                <a:solidFill>
                  <a:schemeClr val="bg1"/>
                </a:solidFill>
              </a:rPr>
              <a:t>Nieuwkomers</a:t>
            </a:r>
          </a:p>
        </p:txBody>
      </p:sp>
      <p:graphicFrame>
        <p:nvGraphicFramePr>
          <p:cNvPr id="152" name="Chart 151">
            <a:extLst>
              <a:ext uri="{FF2B5EF4-FFF2-40B4-BE49-F238E27FC236}">
                <a16:creationId xmlns:a16="http://schemas.microsoft.com/office/drawing/2014/main" id="{165EB9DE-3866-4FC9-8B18-05D1457425EC}"/>
              </a:ext>
            </a:extLst>
          </p:cNvPr>
          <p:cNvGraphicFramePr/>
          <p:nvPr>
            <p:custDataLst>
              <p:tags r:id="rId2"/>
            </p:custDataLst>
            <p:extLst>
              <p:ext uri="{D42A27DB-BD31-4B8C-83A1-F6EECF244321}">
                <p14:modId xmlns:p14="http://schemas.microsoft.com/office/powerpoint/2010/main" val="1876507966"/>
              </p:ext>
            </p:extLst>
          </p:nvPr>
        </p:nvGraphicFramePr>
        <p:xfrm>
          <a:off x="3698875" y="1779588"/>
          <a:ext cx="2349500" cy="2098675"/>
        </p:xfrm>
        <a:graphic>
          <a:graphicData uri="http://schemas.openxmlformats.org/drawingml/2006/chart">
            <c:chart xmlns:c="http://schemas.openxmlformats.org/drawingml/2006/chart" xmlns:r="http://schemas.openxmlformats.org/officeDocument/2006/relationships" r:id="rId13"/>
          </a:graphicData>
        </a:graphic>
      </p:graphicFrame>
      <p:sp useBgFill="1">
        <p:nvSpPr>
          <p:cNvPr id="198" name="Content 1">
            <a:extLst>
              <a:ext uri="{FF2B5EF4-FFF2-40B4-BE49-F238E27FC236}">
                <a16:creationId xmlns:a16="http://schemas.microsoft.com/office/drawing/2014/main" id="{4B9982FA-94CE-476E-98B9-AED20350F85D}"/>
              </a:ext>
            </a:extLst>
          </p:cNvPr>
          <p:cNvSpPr>
            <a:spLocks noGrp="1"/>
          </p:cNvSpPr>
          <p:nvPr>
            <p:custDataLst>
              <p:tags r:id="rId3"/>
            </p:custDataLst>
          </p:nvPr>
        </p:nvSpPr>
        <p:spPr bwMode="gray">
          <a:xfrm>
            <a:off x="5291138" y="3141663"/>
            <a:ext cx="344488" cy="150813"/>
          </a:xfrm>
          <a:prstGeom prst="rect">
            <a:avLst/>
          </a:prstGeom>
          <a:ln>
            <a:noFill/>
          </a:ln>
        </p:spPr>
        <p:txBody>
          <a:bodyPr vert="horz" wrap="none" lIns="20638" tIns="0" rIns="20638"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31D9A67-5A05-46D9-8F67-D66576C86E0F}" type="datetime'''1,''''''''''''''''''''''4''''''''%'''''">
              <a:rPr lang="nl-NL" altLang="en-US" sz="1100" b="1" smtClean="0">
                <a:solidFill>
                  <a:schemeClr val="tx1"/>
                </a:solidFill>
                <a:effectLst/>
                <a:latin typeface="+mn-lt"/>
              </a:rPr>
              <a:pPr marL="0" indent="0" algn="ctr">
                <a:spcBef>
                  <a:spcPct val="0"/>
                </a:spcBef>
                <a:spcAft>
                  <a:spcPct val="0"/>
                </a:spcAft>
                <a:buNone/>
              </a:pPr>
              <a:t>1,4%</a:t>
            </a:fld>
            <a:endParaRPr lang="nl-NL" sz="1100" b="1" noProof="0" dirty="0">
              <a:solidFill>
                <a:schemeClr val="tx1"/>
              </a:solidFill>
              <a:latin typeface="+mn-lt"/>
            </a:endParaRPr>
          </a:p>
        </p:txBody>
      </p:sp>
      <p:graphicFrame>
        <p:nvGraphicFramePr>
          <p:cNvPr id="155" name="Chart 154">
            <a:extLst>
              <a:ext uri="{FF2B5EF4-FFF2-40B4-BE49-F238E27FC236}">
                <a16:creationId xmlns:a16="http://schemas.microsoft.com/office/drawing/2014/main" id="{C0CF2BBE-9C50-40CD-B852-FD7FF8025EF2}"/>
              </a:ext>
            </a:extLst>
          </p:cNvPr>
          <p:cNvGraphicFramePr/>
          <p:nvPr>
            <p:custDataLst>
              <p:tags r:id="rId4"/>
            </p:custDataLst>
            <p:extLst>
              <p:ext uri="{D42A27DB-BD31-4B8C-83A1-F6EECF244321}">
                <p14:modId xmlns:p14="http://schemas.microsoft.com/office/powerpoint/2010/main" val="1878998489"/>
              </p:ext>
            </p:extLst>
          </p:nvPr>
        </p:nvGraphicFramePr>
        <p:xfrm>
          <a:off x="6208713" y="2384425"/>
          <a:ext cx="2324100" cy="1493838"/>
        </p:xfrm>
        <a:graphic>
          <a:graphicData uri="http://schemas.openxmlformats.org/drawingml/2006/chart">
            <c:chart xmlns:c="http://schemas.openxmlformats.org/drawingml/2006/chart" xmlns:r="http://schemas.openxmlformats.org/officeDocument/2006/relationships" r:id="rId14"/>
          </a:graphicData>
        </a:graphic>
      </p:graphicFrame>
      <p:sp useBgFill="1">
        <p:nvSpPr>
          <p:cNvPr id="154"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gray">
          <a:xfrm>
            <a:off x="6411914" y="3213101"/>
            <a:ext cx="339725" cy="150813"/>
          </a:xfrm>
          <a:prstGeom prst="rect">
            <a:avLst/>
          </a:prstGeom>
          <a:ln>
            <a:noFill/>
          </a:ln>
        </p:spPr>
        <p:txBody>
          <a:bodyPr vert="horz" wrap="none" lIns="20638" tIns="0" rIns="20638"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387E519-F2F1-4D73-A398-D47FF0E84D7A}" type="datetime'''''''''''''''''''''1'''''''''',''''''''''3''''''''''''%'''">
              <a:rPr lang="nl-NL" altLang="en-US" sz="1100" b="1" smtClean="0">
                <a:solidFill>
                  <a:schemeClr val="tx1"/>
                </a:solidFill>
                <a:effectLst/>
                <a:latin typeface="+mn-lt"/>
              </a:rPr>
              <a:pPr marL="0" indent="0" algn="ctr">
                <a:spcBef>
                  <a:spcPct val="0"/>
                </a:spcBef>
                <a:spcAft>
                  <a:spcPct val="0"/>
                </a:spcAft>
                <a:buNone/>
              </a:pPr>
              <a:t>1,3%</a:t>
            </a:fld>
            <a:endParaRPr lang="nl-NL" sz="1100" b="1" noProof="0" dirty="0">
              <a:solidFill>
                <a:schemeClr val="tx1"/>
              </a:solidFill>
              <a:latin typeface="+mn-lt"/>
            </a:endParaRPr>
          </a:p>
        </p:txBody>
      </p:sp>
      <p:graphicFrame>
        <p:nvGraphicFramePr>
          <p:cNvPr id="153" name="Chart 152">
            <a:extLst>
              <a:ext uri="{FF2B5EF4-FFF2-40B4-BE49-F238E27FC236}">
                <a16:creationId xmlns:a16="http://schemas.microsoft.com/office/drawing/2014/main" id="{18248B48-52CC-4CC0-AECF-40D1408C8F34}"/>
              </a:ext>
            </a:extLst>
          </p:cNvPr>
          <p:cNvGraphicFramePr/>
          <p:nvPr>
            <p:custDataLst>
              <p:tags r:id="rId6"/>
            </p:custDataLst>
            <p:extLst>
              <p:ext uri="{D42A27DB-BD31-4B8C-83A1-F6EECF244321}">
                <p14:modId xmlns:p14="http://schemas.microsoft.com/office/powerpoint/2010/main" val="661173209"/>
              </p:ext>
            </p:extLst>
          </p:nvPr>
        </p:nvGraphicFramePr>
        <p:xfrm>
          <a:off x="1162050" y="2384425"/>
          <a:ext cx="2287588" cy="149383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57" name="Chart 156">
            <a:extLst>
              <a:ext uri="{FF2B5EF4-FFF2-40B4-BE49-F238E27FC236}">
                <a16:creationId xmlns:a16="http://schemas.microsoft.com/office/drawing/2014/main" id="{20BDC8B2-882C-4D87-A20F-B21858B0573F}"/>
              </a:ext>
            </a:extLst>
          </p:cNvPr>
          <p:cNvGraphicFramePr/>
          <p:nvPr>
            <p:custDataLst>
              <p:tags r:id="rId7"/>
            </p:custDataLst>
            <p:extLst>
              <p:ext uri="{D42A27DB-BD31-4B8C-83A1-F6EECF244321}">
                <p14:modId xmlns:p14="http://schemas.microsoft.com/office/powerpoint/2010/main" val="4279798183"/>
              </p:ext>
            </p:extLst>
          </p:nvPr>
        </p:nvGraphicFramePr>
        <p:xfrm>
          <a:off x="8856663" y="2763838"/>
          <a:ext cx="2270125" cy="1114425"/>
        </p:xfrm>
        <a:graphic>
          <a:graphicData uri="http://schemas.openxmlformats.org/drawingml/2006/chart">
            <c:chart xmlns:c="http://schemas.openxmlformats.org/drawingml/2006/chart" xmlns:r="http://schemas.openxmlformats.org/officeDocument/2006/relationships" r:id="rId16"/>
          </a:graphicData>
        </a:graphic>
      </p:graphicFrame>
      <p:sp useBgFill="1">
        <p:nvSpPr>
          <p:cNvPr id="156"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gray">
          <a:xfrm>
            <a:off x="9794876" y="3416301"/>
            <a:ext cx="341313" cy="150813"/>
          </a:xfrm>
          <a:prstGeom prst="rect">
            <a:avLst/>
          </a:prstGeom>
          <a:ln>
            <a:noFill/>
          </a:ln>
        </p:spPr>
        <p:txBody>
          <a:bodyPr vert="horz" wrap="none" lIns="20638" tIns="0" rIns="20638"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BD113DA-516D-4E7A-BC18-9F6D5AAB8519}" type="datetime'0'',''''7''''''''''''''''''''''''''''''''%'''''''''">
              <a:rPr lang="nl-NL" altLang="en-US" sz="1100" b="1" smtClean="0">
                <a:solidFill>
                  <a:schemeClr val="tx1"/>
                </a:solidFill>
                <a:effectLst/>
                <a:latin typeface="+mn-lt"/>
              </a:rPr>
              <a:pPr marL="0" indent="0" algn="ctr">
                <a:spcBef>
                  <a:spcPct val="0"/>
                </a:spcBef>
                <a:spcAft>
                  <a:spcPct val="0"/>
                </a:spcAft>
                <a:buNone/>
              </a:pPr>
              <a:t>0,7%</a:t>
            </a:fld>
            <a:endParaRPr lang="nl-NL" sz="1100" b="1" noProof="0" dirty="0">
              <a:solidFill>
                <a:schemeClr val="tx1"/>
              </a:solidFill>
              <a:latin typeface="+mn-lt"/>
            </a:endParaRPr>
          </a:p>
        </p:txBody>
      </p:sp>
      <p:sp>
        <p:nvSpPr>
          <p:cNvPr id="13" name="Rectangle 12" hidden="1">
            <a:extLst>
              <a:ext uri="{FF2B5EF4-FFF2-40B4-BE49-F238E27FC236}">
                <a16:creationId xmlns:a16="http://schemas.microsoft.com/office/drawing/2014/main" id="{C385EB32-4FD3-4175-9AA0-A3DA566237E4}"/>
              </a:ext>
            </a:extLst>
          </p:cNvPr>
          <p:cNvSpPr/>
          <p:nvPr/>
        </p:nvSpPr>
        <p:spPr>
          <a:xfrm>
            <a:off x="0" y="0"/>
            <a:ext cx="158750" cy="158750"/>
          </a:xfrm>
          <a:prstGeom prst="rect">
            <a:avLst/>
          </a:prstGeom>
          <a:solidFill>
            <a:srgbClr val="FF5C3E"/>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indent="0">
              <a:buClr>
                <a:schemeClr val="tx2"/>
              </a:buClr>
              <a:buNone/>
            </a:pPr>
            <a:endParaRPr lang="nl-NL" sz="1100" strike="noStrike" kern="1200" spc="0" normalizeH="0" noProof="0" dirty="0">
              <a:ln>
                <a:noFill/>
              </a:ln>
              <a:solidFill>
                <a:srgbClr val="FFFFFF"/>
              </a:solidFill>
              <a:effectLst/>
              <a:uLnTx/>
              <a:uFillTx/>
              <a:latin typeface="+mn-lt"/>
            </a:endParaRPr>
          </a:p>
        </p:txBody>
      </p:sp>
      <p:pic>
        <p:nvPicPr>
          <p:cNvPr id="37" name="Picture 36">
            <a:extLst>
              <a:ext uri="{FF2B5EF4-FFF2-40B4-BE49-F238E27FC236}">
                <a16:creationId xmlns:a16="http://schemas.microsoft.com/office/drawing/2014/main" id="{5777D738-DBEC-4D76-B14B-106CF79D112D}"/>
              </a:ext>
            </a:extLst>
          </p:cNvPr>
          <p:cNvPicPr>
            <a:picLocks noChangeAspect="1"/>
          </p:cNvPicPr>
          <p:nvPr/>
        </p:nvPicPr>
        <p:blipFill>
          <a:blip r:embed="rId17"/>
          <a:stretch>
            <a:fillRect/>
          </a:stretch>
        </p:blipFill>
        <p:spPr>
          <a:xfrm>
            <a:off x="13039572" y="2292379"/>
            <a:ext cx="297837" cy="338452"/>
          </a:xfrm>
          <a:prstGeom prst="rect">
            <a:avLst/>
          </a:prstGeom>
        </p:spPr>
      </p:pic>
      <p:sp>
        <p:nvSpPr>
          <p:cNvPr id="38" name="Rectangle 37">
            <a:extLst>
              <a:ext uri="{FF2B5EF4-FFF2-40B4-BE49-F238E27FC236}">
                <a16:creationId xmlns:a16="http://schemas.microsoft.com/office/drawing/2014/main" id="{1F86FE3D-9416-4B5B-9F4A-BF09FFA5D781}"/>
              </a:ext>
            </a:extLst>
          </p:cNvPr>
          <p:cNvSpPr/>
          <p:nvPr/>
        </p:nvSpPr>
        <p:spPr>
          <a:xfrm>
            <a:off x="12573626" y="237198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2" descr="Afbeeldingsresultaat voor cda logo">
            <a:extLst>
              <a:ext uri="{FF2B5EF4-FFF2-40B4-BE49-F238E27FC236}">
                <a16:creationId xmlns:a16="http://schemas.microsoft.com/office/drawing/2014/main" id="{2B28F6DF-F2AB-4F00-A258-3205E5F7130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F8256B5F-BB06-4360-A2A2-2DB2DED7B8A8}"/>
              </a:ext>
            </a:extLst>
          </p:cNvPr>
          <p:cNvSpPr/>
          <p:nvPr/>
        </p:nvSpPr>
        <p:spPr>
          <a:xfrm>
            <a:off x="12573626" y="2730549"/>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6" descr="Afbeeldingsresultaat voor pvv logo kleur">
            <a:extLst>
              <a:ext uri="{FF2B5EF4-FFF2-40B4-BE49-F238E27FC236}">
                <a16:creationId xmlns:a16="http://schemas.microsoft.com/office/drawing/2014/main" id="{AE5BCF25-6F39-4BCB-88C7-053A908C8FE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4DF49801-B48A-4A10-B7D4-B0982FC4146F}"/>
              </a:ext>
            </a:extLst>
          </p:cNvPr>
          <p:cNvSpPr/>
          <p:nvPr/>
        </p:nvSpPr>
        <p:spPr>
          <a:xfrm>
            <a:off x="12573626" y="1654869"/>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577CC371-6669-42BD-86CF-843E5D99C628}"/>
              </a:ext>
            </a:extLst>
          </p:cNvPr>
          <p:cNvSpPr/>
          <p:nvPr/>
        </p:nvSpPr>
        <p:spPr>
          <a:xfrm>
            <a:off x="12573626" y="2013429"/>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9" name="Picture 22" descr="Afbeeldingsresultaat voor forum voor democratie logo">
            <a:extLst>
              <a:ext uri="{FF2B5EF4-FFF2-40B4-BE49-F238E27FC236}">
                <a16:creationId xmlns:a16="http://schemas.microsoft.com/office/drawing/2014/main" id="{28C31B23-ED63-4B5B-BE7B-B861C9729EB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4" descr="Afbeeldingsresultaat voor sgp">
            <a:extLst>
              <a:ext uri="{FF2B5EF4-FFF2-40B4-BE49-F238E27FC236}">
                <a16:creationId xmlns:a16="http://schemas.microsoft.com/office/drawing/2014/main" id="{9D34BE8B-295E-44C7-B514-F65E2B0FDC6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70AEC0D4-F74B-4568-BF7E-A38C674BF8F7}"/>
              </a:ext>
            </a:extLst>
          </p:cNvPr>
          <p:cNvSpPr/>
          <p:nvPr/>
        </p:nvSpPr>
        <p:spPr>
          <a:xfrm>
            <a:off x="12573626" y="1296309"/>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3" name="Rectangle 62">
            <a:extLst>
              <a:ext uri="{FF2B5EF4-FFF2-40B4-BE49-F238E27FC236}">
                <a16:creationId xmlns:a16="http://schemas.microsoft.com/office/drawing/2014/main" id="{3843380F-4DC0-4A6C-B626-140A0DD54D15}"/>
              </a:ext>
            </a:extLst>
          </p:cNvPr>
          <p:cNvSpPr/>
          <p:nvPr/>
        </p:nvSpPr>
        <p:spPr>
          <a:xfrm>
            <a:off x="12573626" y="5313312"/>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8" name="Rectangle 67">
            <a:extLst>
              <a:ext uri="{FF2B5EF4-FFF2-40B4-BE49-F238E27FC236}">
                <a16:creationId xmlns:a16="http://schemas.microsoft.com/office/drawing/2014/main" id="{D5A184BB-7291-4BC0-98E7-9F0420B1B156}"/>
              </a:ext>
            </a:extLst>
          </p:cNvPr>
          <p:cNvSpPr/>
          <p:nvPr/>
        </p:nvSpPr>
        <p:spPr>
          <a:xfrm>
            <a:off x="12573626" y="4947449"/>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9" name="Rectangle 68">
            <a:extLst>
              <a:ext uri="{FF2B5EF4-FFF2-40B4-BE49-F238E27FC236}">
                <a16:creationId xmlns:a16="http://schemas.microsoft.com/office/drawing/2014/main" id="{4318E1AB-E6D1-4322-91D5-FCA372688AB9}"/>
              </a:ext>
            </a:extLst>
          </p:cNvPr>
          <p:cNvSpPr/>
          <p:nvPr/>
        </p:nvSpPr>
        <p:spPr>
          <a:xfrm>
            <a:off x="12573626" y="5679175"/>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70" name="Picture 12" descr="Afbeeldingsresultaat voor SP Logo">
            <a:extLst>
              <a:ext uri="{FF2B5EF4-FFF2-40B4-BE49-F238E27FC236}">
                <a16:creationId xmlns:a16="http://schemas.microsoft.com/office/drawing/2014/main" id="{4A6DB327-D04C-4EC2-914C-9178C9751C5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Afbeeldingsresultaat voor groen links">
            <a:extLst>
              <a:ext uri="{FF2B5EF4-FFF2-40B4-BE49-F238E27FC236}">
                <a16:creationId xmlns:a16="http://schemas.microsoft.com/office/drawing/2014/main" id="{7B3582F3-8349-472D-BBA3-AEE48C510B0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0" descr="Afbeeldingsresultaat voor partij voor de dieren">
            <a:extLst>
              <a:ext uri="{FF2B5EF4-FFF2-40B4-BE49-F238E27FC236}">
                <a16:creationId xmlns:a16="http://schemas.microsoft.com/office/drawing/2014/main" id="{B13DD98C-3367-4DE4-8728-F4D4EF17181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BA8E2FC-368B-4A72-A967-D058D5A80FDE}"/>
              </a:ext>
            </a:extLst>
          </p:cNvPr>
          <p:cNvSpPr/>
          <p:nvPr/>
        </p:nvSpPr>
        <p:spPr>
          <a:xfrm>
            <a:off x="12573626"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4" name="TextBox 73">
            <a:extLst>
              <a:ext uri="{FF2B5EF4-FFF2-40B4-BE49-F238E27FC236}">
                <a16:creationId xmlns:a16="http://schemas.microsoft.com/office/drawing/2014/main" id="{EF188EEF-27F6-4085-9E5C-0A3320B85132}"/>
              </a:ext>
            </a:extLst>
          </p:cNvPr>
          <p:cNvSpPr txBox="1"/>
          <p:nvPr/>
        </p:nvSpPr>
        <p:spPr>
          <a:xfrm>
            <a:off x="12883648" y="6078240"/>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75" name="Picture 8" descr="Afbeeldingsresultaat voor pvda logo kleur">
            <a:extLst>
              <a:ext uri="{FF2B5EF4-FFF2-40B4-BE49-F238E27FC236}">
                <a16:creationId xmlns:a16="http://schemas.microsoft.com/office/drawing/2014/main" id="{67445385-AECC-4981-8C25-B4B6206132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1270C39D-5F01-41B9-958C-7DF4625C21FC}"/>
              </a:ext>
            </a:extLst>
          </p:cNvPr>
          <p:cNvSpPr/>
          <p:nvPr/>
        </p:nvSpPr>
        <p:spPr>
          <a:xfrm>
            <a:off x="12573626" y="4575781"/>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3D9E50EF-0032-46A0-8CAC-433D32AECEE1}"/>
              </a:ext>
            </a:extLst>
          </p:cNvPr>
          <p:cNvSpPr/>
          <p:nvPr/>
        </p:nvSpPr>
        <p:spPr>
          <a:xfrm>
            <a:off x="12573626" y="3460777"/>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78" name="Picture 16" descr="Afbeeldingsresultaat voor Christen unie">
            <a:extLst>
              <a:ext uri="{FF2B5EF4-FFF2-40B4-BE49-F238E27FC236}">
                <a16:creationId xmlns:a16="http://schemas.microsoft.com/office/drawing/2014/main" id="{D05056C1-96E6-4F49-9166-08D8B50AFC03}"/>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6" descr="Afbeeldingsresultaat voor 50 plus">
            <a:extLst>
              <a:ext uri="{FF2B5EF4-FFF2-40B4-BE49-F238E27FC236}">
                <a16:creationId xmlns:a16="http://schemas.microsoft.com/office/drawing/2014/main" id="{5DB0644F-14F8-47F3-B1C2-2172B309DA5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74FBCF57-2B22-40EE-8E59-479789A0B53B}"/>
              </a:ext>
            </a:extLst>
          </p:cNvPr>
          <p:cNvSpPr/>
          <p:nvPr/>
        </p:nvSpPr>
        <p:spPr>
          <a:xfrm>
            <a:off x="12573626" y="3832445"/>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1" name="Picture 34" descr="Afbeeldingsresultaat voor denk logo politiek">
            <a:extLst>
              <a:ext uri="{FF2B5EF4-FFF2-40B4-BE49-F238E27FC236}">
                <a16:creationId xmlns:a16="http://schemas.microsoft.com/office/drawing/2014/main" id="{9CD375C9-D6FD-4009-A610-34D1BA6817E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F37B7BE4-F466-4713-855E-5E03254088B8}"/>
              </a:ext>
            </a:extLst>
          </p:cNvPr>
          <p:cNvSpPr/>
          <p:nvPr/>
        </p:nvSpPr>
        <p:spPr>
          <a:xfrm>
            <a:off x="12573626" y="420411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3" name="Rectangle 82">
            <a:extLst>
              <a:ext uri="{FF2B5EF4-FFF2-40B4-BE49-F238E27FC236}">
                <a16:creationId xmlns:a16="http://schemas.microsoft.com/office/drawing/2014/main" id="{567FF289-CB0A-45F4-B575-3A21C5A0BD60}"/>
              </a:ext>
            </a:extLst>
          </p:cNvPr>
          <p:cNvSpPr/>
          <p:nvPr/>
        </p:nvSpPr>
        <p:spPr>
          <a:xfrm>
            <a:off x="12573626" y="308910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84" name="Picture 10" descr="Afbeeldingsresultaat voor D66 Logo">
            <a:extLst>
              <a:ext uri="{FF2B5EF4-FFF2-40B4-BE49-F238E27FC236}">
                <a16:creationId xmlns:a16="http://schemas.microsoft.com/office/drawing/2014/main" id="{1D3E394C-A9FB-4C97-B59A-B706F4BAFE7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Logo, company name&#10;&#10;Description automatically generated">
            <a:extLst>
              <a:ext uri="{FF2B5EF4-FFF2-40B4-BE49-F238E27FC236}">
                <a16:creationId xmlns:a16="http://schemas.microsoft.com/office/drawing/2014/main" id="{C38D7540-10A5-4B00-AAFF-EB443C61BAF2}"/>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86" name="Picture 85" descr="A picture containing text, clipart&#10;&#10;Description automatically generated">
            <a:extLst>
              <a:ext uri="{FF2B5EF4-FFF2-40B4-BE49-F238E27FC236}">
                <a16:creationId xmlns:a16="http://schemas.microsoft.com/office/drawing/2014/main" id="{275EFAEF-63E1-42D0-8870-AD009EBFC812}"/>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87" name="Picture 86" descr="Logo, company name&#10;&#10;Description automatically generated">
            <a:extLst>
              <a:ext uri="{FF2B5EF4-FFF2-40B4-BE49-F238E27FC236}">
                <a16:creationId xmlns:a16="http://schemas.microsoft.com/office/drawing/2014/main" id="{855290DF-84FD-4764-97C7-02255436654D}"/>
              </a:ext>
            </a:extLst>
          </p:cNvPr>
          <p:cNvPicPr>
            <a:picLocks noChangeAspect="1"/>
          </p:cNvPicPr>
          <p:nvPr/>
        </p:nvPicPr>
        <p:blipFill rotWithShape="1">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88" name="Rectangle 87">
            <a:extLst>
              <a:ext uri="{FF2B5EF4-FFF2-40B4-BE49-F238E27FC236}">
                <a16:creationId xmlns:a16="http://schemas.microsoft.com/office/drawing/2014/main" id="{504D3D45-F63D-4B3D-BEAC-D9BA9EA0AD50}"/>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12D8C07C-51B8-4B18-B69F-FBCF75BE39D4}"/>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0" name="Rectangle 89">
            <a:extLst>
              <a:ext uri="{FF2B5EF4-FFF2-40B4-BE49-F238E27FC236}">
                <a16:creationId xmlns:a16="http://schemas.microsoft.com/office/drawing/2014/main" id="{00884C6A-CAE3-4724-8DF2-4CA12D54191A}"/>
              </a:ext>
            </a:extLst>
          </p:cNvPr>
          <p:cNvSpPr/>
          <p:nvPr/>
        </p:nvSpPr>
        <p:spPr>
          <a:xfrm>
            <a:off x="12255645" y="579189"/>
            <a:ext cx="225048" cy="223800"/>
          </a:xfrm>
          <a:prstGeom prst="rect">
            <a:avLst/>
          </a:prstGeom>
          <a:solidFill>
            <a:srgbClr val="0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1" name="Rectangle 90">
            <a:extLst>
              <a:ext uri="{FF2B5EF4-FFF2-40B4-BE49-F238E27FC236}">
                <a16:creationId xmlns:a16="http://schemas.microsoft.com/office/drawing/2014/main" id="{A4D6713C-AFC3-4494-8B68-7A5CF980E7B5}"/>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98D64B1C-C2EC-406A-8D2D-0ABF75B60642}"/>
              </a:ext>
            </a:extLst>
          </p:cNvPr>
          <p:cNvSpPr>
            <a:spLocks noGrp="1"/>
          </p:cNvSpPr>
          <p:nvPr>
            <p:ph type="body" sz="quarter" idx="20"/>
          </p:nvPr>
        </p:nvSpPr>
        <p:spPr/>
        <p:txBody>
          <a:bodyPr/>
          <a:lstStyle/>
          <a:p>
            <a:endParaRPr lang="nl-NL"/>
          </a:p>
        </p:txBody>
      </p:sp>
      <p:sp>
        <p:nvSpPr>
          <p:cNvPr id="92" name="Text Placeholder 15">
            <a:extLst>
              <a:ext uri="{FF2B5EF4-FFF2-40B4-BE49-F238E27FC236}">
                <a16:creationId xmlns:a16="http://schemas.microsoft.com/office/drawing/2014/main" id="{B96C22FA-E916-48D9-B9D9-E67BD0B45A60}"/>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Kiesraad; ANP verkiezingsdata; </a:t>
            </a:r>
            <a:r>
              <a:rPr lang="nl-NL" dirty="0" err="1"/>
              <a:t>it’s</a:t>
            </a:r>
            <a:r>
              <a:rPr lang="nl-NL" dirty="0"/>
              <a:t> public analyse</a:t>
            </a:r>
          </a:p>
        </p:txBody>
      </p:sp>
      <p:pic>
        <p:nvPicPr>
          <p:cNvPr id="55" name="Picture 2">
            <a:extLst>
              <a:ext uri="{FF2B5EF4-FFF2-40B4-BE49-F238E27FC236}">
                <a16:creationId xmlns:a16="http://schemas.microsoft.com/office/drawing/2014/main" id="{4FC39858-10EC-4CCE-8540-7B8E78897FF5}"/>
              </a:ext>
            </a:extLst>
          </p:cNvPr>
          <p:cNvPicPr>
            <a:picLocks noChangeAspect="1" noChangeArrowheads="1"/>
          </p:cNvPicPr>
          <p:nvPr/>
        </p:nvPicPr>
        <p:blipFill>
          <a:blip r:embed="rId33">
            <a:alphaModFix amt="30000"/>
            <a:extLst>
              <a:ext uri="{28A0092B-C50C-407E-A947-70E740481C1C}">
                <a14:useLocalDpi xmlns:a14="http://schemas.microsoft.com/office/drawing/2010/main" val="0"/>
              </a:ext>
            </a:extLst>
          </a:blip>
          <a:srcRect l="79" r="79"/>
          <a:stretch/>
        </p:blipFill>
        <p:spPr bwMode="auto">
          <a:xfrm>
            <a:off x="6291871" y="1317627"/>
            <a:ext cx="2195515" cy="2195513"/>
          </a:xfrm>
          <a:prstGeom prst="ellipse">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7B85DE60-36EB-408D-9CD0-DD47A14EF03D}"/>
              </a:ext>
            </a:extLst>
          </p:cNvPr>
          <p:cNvSpPr/>
          <p:nvPr/>
        </p:nvSpPr>
        <p:spPr>
          <a:xfrm>
            <a:off x="8943975" y="6101195"/>
            <a:ext cx="2182813"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Raalte </a:t>
            </a:r>
            <a:r>
              <a:rPr lang="nl-NL" dirty="0"/>
              <a:t>7</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a:t>
            </a:r>
          </a:p>
        </p:txBody>
      </p:sp>
      <p:sp>
        <p:nvSpPr>
          <p:cNvPr id="22" name="Rectangle 21">
            <a:extLst>
              <a:ext uri="{FF2B5EF4-FFF2-40B4-BE49-F238E27FC236}">
                <a16:creationId xmlns:a16="http://schemas.microsoft.com/office/drawing/2014/main" id="{2F30A514-B9CD-48A1-9C4B-37AF876E87DD}"/>
              </a:ext>
            </a:extLst>
          </p:cNvPr>
          <p:cNvSpPr/>
          <p:nvPr/>
        </p:nvSpPr>
        <p:spPr>
          <a:xfrm>
            <a:off x="8943975" y="5750987"/>
            <a:ext cx="2182813"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Oost Gelre 7%</a:t>
            </a:r>
          </a:p>
        </p:txBody>
      </p:sp>
      <p:sp>
        <p:nvSpPr>
          <p:cNvPr id="23" name="Rectangle 22">
            <a:extLst>
              <a:ext uri="{FF2B5EF4-FFF2-40B4-BE49-F238E27FC236}">
                <a16:creationId xmlns:a16="http://schemas.microsoft.com/office/drawing/2014/main" id="{FB5AD174-3C28-4A6A-91CB-DD4F2941872A}"/>
              </a:ext>
            </a:extLst>
          </p:cNvPr>
          <p:cNvSpPr/>
          <p:nvPr/>
        </p:nvSpPr>
        <p:spPr>
          <a:xfrm>
            <a:off x="8943975" y="5403688"/>
            <a:ext cx="2182813"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Berkelland </a:t>
            </a:r>
            <a:r>
              <a:rPr lang="nl-NL" dirty="0"/>
              <a:t>8</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a:t>
            </a:r>
          </a:p>
        </p:txBody>
      </p:sp>
      <p:pic>
        <p:nvPicPr>
          <p:cNvPr id="4" name="Picture 3" descr="Logo, company name&#10;&#10;Description automatically generated">
            <a:extLst>
              <a:ext uri="{FF2B5EF4-FFF2-40B4-BE49-F238E27FC236}">
                <a16:creationId xmlns:a16="http://schemas.microsoft.com/office/drawing/2014/main" id="{6A1857E2-C912-4B34-84B9-1DB0E9413EA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868102" y="1430036"/>
            <a:ext cx="687049" cy="279400"/>
          </a:xfrm>
          <a:prstGeom prst="rect">
            <a:avLst/>
          </a:prstGeom>
        </p:spPr>
      </p:pic>
      <p:grpSp>
        <p:nvGrpSpPr>
          <p:cNvPr id="15" name="Group 14">
            <a:extLst>
              <a:ext uri="{FF2B5EF4-FFF2-40B4-BE49-F238E27FC236}">
                <a16:creationId xmlns:a16="http://schemas.microsoft.com/office/drawing/2014/main" id="{859A5735-1C06-4B6B-A152-F70141E273D9}"/>
              </a:ext>
            </a:extLst>
          </p:cNvPr>
          <p:cNvGrpSpPr/>
          <p:nvPr/>
        </p:nvGrpSpPr>
        <p:grpSpPr>
          <a:xfrm>
            <a:off x="6398238" y="3961971"/>
            <a:ext cx="2010600" cy="1260000"/>
            <a:chOff x="3842042" y="3890533"/>
            <a:chExt cx="2010600" cy="1260000"/>
          </a:xfrm>
        </p:grpSpPr>
        <p:sp>
          <p:nvSpPr>
            <p:cNvPr id="122" name="Rectangle: Rounded Corners 121">
              <a:extLst>
                <a:ext uri="{FF2B5EF4-FFF2-40B4-BE49-F238E27FC236}">
                  <a16:creationId xmlns:a16="http://schemas.microsoft.com/office/drawing/2014/main" id="{73E9F984-CE0C-419E-BF71-F6B3E72D032E}"/>
                </a:ext>
              </a:extLst>
            </p:cNvPr>
            <p:cNvSpPr/>
            <p:nvPr/>
          </p:nvSpPr>
          <p:spPr>
            <a:xfrm>
              <a:off x="3842042" y="3890533"/>
              <a:ext cx="217488"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Sted. agglomeraties</a:t>
              </a:r>
              <a:endParaRPr kumimoji="0" lang="nl-NL" sz="8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23" name="Rectangle: Rounded Corners 122">
              <a:extLst>
                <a:ext uri="{FF2B5EF4-FFF2-40B4-BE49-F238E27FC236}">
                  <a16:creationId xmlns:a16="http://schemas.microsoft.com/office/drawing/2014/main" id="{786D114C-97E3-4D5C-80B4-AEC449A3C0F0}"/>
                </a:ext>
              </a:extLst>
            </p:cNvPr>
            <p:cNvSpPr/>
            <p:nvPr/>
          </p:nvSpPr>
          <p:spPr>
            <a:xfrm>
              <a:off x="4099689"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Studentensteden</a:t>
              </a:r>
            </a:p>
          </p:txBody>
        </p:sp>
        <p:sp>
          <p:nvSpPr>
            <p:cNvPr id="124" name="Rectangle: Rounded Corners 123">
              <a:extLst>
                <a:ext uri="{FF2B5EF4-FFF2-40B4-BE49-F238E27FC236}">
                  <a16:creationId xmlns:a16="http://schemas.microsoft.com/office/drawing/2014/main" id="{1C2CAB8E-48C2-4DED-9917-96453A2CDEDF}"/>
                </a:ext>
              </a:extLst>
            </p:cNvPr>
            <p:cNvSpPr/>
            <p:nvPr/>
          </p:nvSpPr>
          <p:spPr>
            <a:xfrm>
              <a:off x="4355848"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sted. allure</a:t>
              </a:r>
            </a:p>
          </p:txBody>
        </p:sp>
        <p:sp>
          <p:nvSpPr>
            <p:cNvPr id="125" name="Rectangle: Rounded Corners 124">
              <a:extLst>
                <a:ext uri="{FF2B5EF4-FFF2-40B4-BE49-F238E27FC236}">
                  <a16:creationId xmlns:a16="http://schemas.microsoft.com/office/drawing/2014/main" id="{C8BD5953-9C4E-478D-B490-711AF8D73AB9}"/>
                </a:ext>
              </a:extLst>
            </p:cNvPr>
            <p:cNvSpPr/>
            <p:nvPr/>
          </p:nvSpPr>
          <p:spPr>
            <a:xfrm>
              <a:off x="4612007"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land. allure</a:t>
              </a:r>
            </a:p>
          </p:txBody>
        </p:sp>
        <p:sp>
          <p:nvSpPr>
            <p:cNvPr id="126" name="Rectangle: Rounded Corners 125">
              <a:extLst>
                <a:ext uri="{FF2B5EF4-FFF2-40B4-BE49-F238E27FC236}">
                  <a16:creationId xmlns:a16="http://schemas.microsoft.com/office/drawing/2014/main" id="{6A452339-5C51-48CB-B64D-10DF1944D90C}"/>
                </a:ext>
              </a:extLst>
            </p:cNvPr>
            <p:cNvSpPr/>
            <p:nvPr/>
          </p:nvSpPr>
          <p:spPr>
            <a:xfrm>
              <a:off x="4868166"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Krimpend plattenlandsst.</a:t>
              </a:r>
            </a:p>
          </p:txBody>
        </p:sp>
        <p:sp>
          <p:nvSpPr>
            <p:cNvPr id="127" name="Rectangle: Rounded Corners 126">
              <a:extLst>
                <a:ext uri="{FF2B5EF4-FFF2-40B4-BE49-F238E27FC236}">
                  <a16:creationId xmlns:a16="http://schemas.microsoft.com/office/drawing/2014/main" id="{9DFF3D89-7CB5-4B23-964B-28B7FD59A2D8}"/>
                </a:ext>
              </a:extLst>
            </p:cNvPr>
            <p:cNvSpPr/>
            <p:nvPr/>
          </p:nvSpPr>
          <p:spPr>
            <a:xfrm>
              <a:off x="5124325"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Gem. met welgestelden</a:t>
              </a:r>
            </a:p>
          </p:txBody>
        </p:sp>
        <p:sp>
          <p:nvSpPr>
            <p:cNvPr id="128" name="Rectangle: Rounded Corners 127">
              <a:extLst>
                <a:ext uri="{FF2B5EF4-FFF2-40B4-BE49-F238E27FC236}">
                  <a16:creationId xmlns:a16="http://schemas.microsoft.com/office/drawing/2014/main" id="{8AF1427D-4CEF-4DA8-B4CF-EA0A374D3EBE}"/>
                </a:ext>
              </a:extLst>
            </p:cNvPr>
            <p:cNvSpPr/>
            <p:nvPr/>
          </p:nvSpPr>
          <p:spPr>
            <a:xfrm>
              <a:off x="5636642"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 plattenlandsgem.</a:t>
              </a:r>
            </a:p>
          </p:txBody>
        </p:sp>
        <p:sp>
          <p:nvSpPr>
            <p:cNvPr id="129" name="Rectangle: Rounded Corners 128">
              <a:extLst>
                <a:ext uri="{FF2B5EF4-FFF2-40B4-BE49-F238E27FC236}">
                  <a16:creationId xmlns:a16="http://schemas.microsoft.com/office/drawing/2014/main" id="{27A174B7-9509-46A9-B9AF-D5BE6F353CB6}"/>
                </a:ext>
              </a:extLst>
            </p:cNvPr>
            <p:cNvSpPr/>
            <p:nvPr/>
          </p:nvSpPr>
          <p:spPr>
            <a:xfrm>
              <a:off x="5380484"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Gewone plattenlandsgem.</a:t>
              </a:r>
            </a:p>
          </p:txBody>
        </p:sp>
      </p:grpSp>
      <p:sp>
        <p:nvSpPr>
          <p:cNvPr id="193" name="TextBox 192">
            <a:extLst>
              <a:ext uri="{FF2B5EF4-FFF2-40B4-BE49-F238E27FC236}">
                <a16:creationId xmlns:a16="http://schemas.microsoft.com/office/drawing/2014/main" id="{F1C1BC3B-8263-4072-9429-AB474C043CEF}"/>
              </a:ext>
            </a:extLst>
          </p:cNvPr>
          <p:cNvSpPr txBox="1"/>
          <p:nvPr/>
        </p:nvSpPr>
        <p:spPr>
          <a:xfrm>
            <a:off x="6920115" y="1800631"/>
            <a:ext cx="928578" cy="385055"/>
          </a:xfrm>
          <a:prstGeom prst="rect">
            <a:avLst/>
          </a:prstGeom>
        </p:spPr>
        <p:txBody>
          <a:bodyPr vert="horz" wrap="none" lIns="91440" tIns="45720" rIns="91440" bIns="45720" rtlCol="0">
            <a:noAutofit/>
          </a:bodyPr>
          <a:lstStyle/>
          <a:p>
            <a:pPr marL="0" indent="0" algn="ctr">
              <a:buNone/>
            </a:pPr>
            <a:r>
              <a:rPr lang="nl-NL" sz="2800" b="1" noProof="0" dirty="0"/>
              <a:t>1 zetel</a:t>
            </a:r>
          </a:p>
        </p:txBody>
      </p:sp>
      <p:grpSp>
        <p:nvGrpSpPr>
          <p:cNvPr id="8" name="Group 7">
            <a:extLst>
              <a:ext uri="{FF2B5EF4-FFF2-40B4-BE49-F238E27FC236}">
                <a16:creationId xmlns:a16="http://schemas.microsoft.com/office/drawing/2014/main" id="{2092E757-8E3A-4B0D-A177-864D119DBD25}"/>
              </a:ext>
            </a:extLst>
          </p:cNvPr>
          <p:cNvGrpSpPr/>
          <p:nvPr/>
        </p:nvGrpSpPr>
        <p:grpSpPr>
          <a:xfrm>
            <a:off x="1123153" y="1235077"/>
            <a:ext cx="2244631" cy="5141942"/>
            <a:chOff x="6291871" y="1163639"/>
            <a:chExt cx="2244631" cy="5141942"/>
          </a:xfrm>
        </p:grpSpPr>
        <p:pic>
          <p:nvPicPr>
            <p:cNvPr id="67" name="Picture 2">
              <a:extLst>
                <a:ext uri="{FF2B5EF4-FFF2-40B4-BE49-F238E27FC236}">
                  <a16:creationId xmlns:a16="http://schemas.microsoft.com/office/drawing/2014/main" id="{FDAD9C99-F451-4966-AD8C-4E114867C0C7}"/>
                </a:ext>
              </a:extLst>
            </p:cNvPr>
            <p:cNvPicPr>
              <a:picLocks noChangeAspect="1" noChangeArrowheads="1"/>
            </p:cNvPicPr>
            <p:nvPr/>
          </p:nvPicPr>
          <p:blipFill>
            <a:blip r:embed="rId34">
              <a:alphaModFix amt="30000"/>
              <a:extLst>
                <a:ext uri="{28A0092B-C50C-407E-A947-70E740481C1C}">
                  <a14:useLocalDpi xmlns:a14="http://schemas.microsoft.com/office/drawing/2010/main" val="0"/>
                </a:ext>
              </a:extLst>
            </a:blip>
            <a:srcRect l="20000" r="20000"/>
            <a:stretch/>
          </p:blipFill>
          <p:spPr bwMode="auto">
            <a:xfrm flipH="1">
              <a:off x="6291871" y="1163639"/>
              <a:ext cx="2195515" cy="2195513"/>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11" descr="Logo, company name&#10;&#10;Description automatically generated">
              <a:extLst>
                <a:ext uri="{FF2B5EF4-FFF2-40B4-BE49-F238E27FC236}">
                  <a16:creationId xmlns:a16="http://schemas.microsoft.com/office/drawing/2014/main" id="{48901451-81C9-4353-81A2-70EA9826579B}"/>
                </a:ext>
              </a:extLst>
            </p:cNvPr>
            <p:cNvPicPr>
              <a:picLocks noChangeAspect="1"/>
            </p:cNvPicPr>
            <p:nvPr/>
          </p:nvPicPr>
          <p:blipFill rotWithShape="1">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8037513" y="1260474"/>
              <a:ext cx="498989" cy="508000"/>
            </a:xfrm>
            <a:prstGeom prst="rect">
              <a:avLst/>
            </a:prstGeom>
          </p:spPr>
        </p:pic>
        <p:sp>
          <p:nvSpPr>
            <p:cNvPr id="50" name="Rectangle 49">
              <a:extLst>
                <a:ext uri="{FF2B5EF4-FFF2-40B4-BE49-F238E27FC236}">
                  <a16:creationId xmlns:a16="http://schemas.microsoft.com/office/drawing/2014/main" id="{AF39242B-8519-424E-AA89-EF24A9D310E1}"/>
                </a:ext>
              </a:extLst>
            </p:cNvPr>
            <p:cNvSpPr/>
            <p:nvPr/>
          </p:nvSpPr>
          <p:spPr>
            <a:xfrm>
              <a:off x="6353175" y="5332250"/>
              <a:ext cx="2182813"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Edam-Volendam 7%</a:t>
              </a:r>
            </a:p>
          </p:txBody>
        </p:sp>
        <p:sp>
          <p:nvSpPr>
            <p:cNvPr id="51" name="Rectangle 50">
              <a:extLst>
                <a:ext uri="{FF2B5EF4-FFF2-40B4-BE49-F238E27FC236}">
                  <a16:creationId xmlns:a16="http://schemas.microsoft.com/office/drawing/2014/main" id="{98DB5CAA-0B7E-4BB0-9156-A6C9F3D8B5FF}"/>
                </a:ext>
              </a:extLst>
            </p:cNvPr>
            <p:cNvSpPr/>
            <p:nvPr/>
          </p:nvSpPr>
          <p:spPr>
            <a:xfrm>
              <a:off x="6353175" y="5679549"/>
              <a:ext cx="2182813"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Albrandswaard 6%</a:t>
              </a:r>
            </a:p>
          </p:txBody>
        </p:sp>
        <p:sp>
          <p:nvSpPr>
            <p:cNvPr id="52" name="Rectangle 51">
              <a:extLst>
                <a:ext uri="{FF2B5EF4-FFF2-40B4-BE49-F238E27FC236}">
                  <a16:creationId xmlns:a16="http://schemas.microsoft.com/office/drawing/2014/main" id="{D4180718-23F0-4BC0-AAF1-0C456D510D8E}"/>
                </a:ext>
              </a:extLst>
            </p:cNvPr>
            <p:cNvSpPr/>
            <p:nvPr/>
          </p:nvSpPr>
          <p:spPr>
            <a:xfrm>
              <a:off x="6353175" y="6029757"/>
              <a:ext cx="2182813"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Brielle 5%</a:t>
              </a:r>
            </a:p>
          </p:txBody>
        </p:sp>
        <p:grpSp>
          <p:nvGrpSpPr>
            <p:cNvPr id="130" name="Group 129">
              <a:extLst>
                <a:ext uri="{FF2B5EF4-FFF2-40B4-BE49-F238E27FC236}">
                  <a16:creationId xmlns:a16="http://schemas.microsoft.com/office/drawing/2014/main" id="{B029F66F-19B7-4E90-B6F2-0FA89CD0A343}"/>
                </a:ext>
              </a:extLst>
            </p:cNvPr>
            <p:cNvGrpSpPr/>
            <p:nvPr/>
          </p:nvGrpSpPr>
          <p:grpSpPr>
            <a:xfrm>
              <a:off x="6439281" y="3890533"/>
              <a:ext cx="2010600" cy="1260000"/>
              <a:chOff x="3842042" y="3890533"/>
              <a:chExt cx="2010600" cy="1260000"/>
            </a:xfrm>
          </p:grpSpPr>
          <p:sp>
            <p:nvSpPr>
              <p:cNvPr id="131" name="Rectangle: Rounded Corners 130">
                <a:extLst>
                  <a:ext uri="{FF2B5EF4-FFF2-40B4-BE49-F238E27FC236}">
                    <a16:creationId xmlns:a16="http://schemas.microsoft.com/office/drawing/2014/main" id="{BA570BB4-5011-497B-A458-2F31F155BCC5}"/>
                  </a:ext>
                </a:extLst>
              </p:cNvPr>
              <p:cNvSpPr/>
              <p:nvPr/>
            </p:nvSpPr>
            <p:spPr>
              <a:xfrm>
                <a:off x="3842042" y="3890533"/>
                <a:ext cx="217488"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Sted. agglomeraties</a:t>
                </a:r>
                <a:endParaRPr kumimoji="0" lang="nl-NL" sz="8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32" name="Rectangle: Rounded Corners 131">
                <a:extLst>
                  <a:ext uri="{FF2B5EF4-FFF2-40B4-BE49-F238E27FC236}">
                    <a16:creationId xmlns:a16="http://schemas.microsoft.com/office/drawing/2014/main" id="{6E45065E-7AC2-4C1D-AA4F-B96280D2B844}"/>
                  </a:ext>
                </a:extLst>
              </p:cNvPr>
              <p:cNvSpPr/>
              <p:nvPr/>
            </p:nvSpPr>
            <p:spPr>
              <a:xfrm>
                <a:off x="4099689"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Studentensteden</a:t>
                </a:r>
              </a:p>
            </p:txBody>
          </p:sp>
          <p:sp>
            <p:nvSpPr>
              <p:cNvPr id="133" name="Rectangle: Rounded Corners 132">
                <a:extLst>
                  <a:ext uri="{FF2B5EF4-FFF2-40B4-BE49-F238E27FC236}">
                    <a16:creationId xmlns:a16="http://schemas.microsoft.com/office/drawing/2014/main" id="{BA7F30C9-CC60-42B8-BC96-D1FABD573188}"/>
                  </a:ext>
                </a:extLst>
              </p:cNvPr>
              <p:cNvSpPr/>
              <p:nvPr/>
            </p:nvSpPr>
            <p:spPr>
              <a:xfrm>
                <a:off x="4355848"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sted. allure</a:t>
                </a:r>
              </a:p>
            </p:txBody>
          </p:sp>
          <p:sp>
            <p:nvSpPr>
              <p:cNvPr id="134" name="Rectangle: Rounded Corners 133">
                <a:extLst>
                  <a:ext uri="{FF2B5EF4-FFF2-40B4-BE49-F238E27FC236}">
                    <a16:creationId xmlns:a16="http://schemas.microsoft.com/office/drawing/2014/main" id="{1F5BB8A0-7AFA-43E7-9B9E-C354B4DE7836}"/>
                  </a:ext>
                </a:extLst>
              </p:cNvPr>
              <p:cNvSpPr/>
              <p:nvPr/>
            </p:nvSpPr>
            <p:spPr>
              <a:xfrm>
                <a:off x="4612007"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land. allure</a:t>
                </a:r>
              </a:p>
            </p:txBody>
          </p:sp>
          <p:sp>
            <p:nvSpPr>
              <p:cNvPr id="135" name="Rectangle: Rounded Corners 134">
                <a:extLst>
                  <a:ext uri="{FF2B5EF4-FFF2-40B4-BE49-F238E27FC236}">
                    <a16:creationId xmlns:a16="http://schemas.microsoft.com/office/drawing/2014/main" id="{CD41F3EC-9B88-439C-9894-E7F6480BFDC0}"/>
                  </a:ext>
                </a:extLst>
              </p:cNvPr>
              <p:cNvSpPr/>
              <p:nvPr/>
            </p:nvSpPr>
            <p:spPr>
              <a:xfrm>
                <a:off x="4868166"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Krimpend plattenlandsst.</a:t>
                </a:r>
              </a:p>
            </p:txBody>
          </p:sp>
          <p:sp>
            <p:nvSpPr>
              <p:cNvPr id="136" name="Rectangle: Rounded Corners 135">
                <a:extLst>
                  <a:ext uri="{FF2B5EF4-FFF2-40B4-BE49-F238E27FC236}">
                    <a16:creationId xmlns:a16="http://schemas.microsoft.com/office/drawing/2014/main" id="{C2CAE50C-C032-4F19-9D40-63C2E0C590FE}"/>
                  </a:ext>
                </a:extLst>
              </p:cNvPr>
              <p:cNvSpPr/>
              <p:nvPr/>
            </p:nvSpPr>
            <p:spPr>
              <a:xfrm>
                <a:off x="5124325"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Gem. met welgestelden</a:t>
                </a:r>
              </a:p>
            </p:txBody>
          </p:sp>
          <p:sp>
            <p:nvSpPr>
              <p:cNvPr id="137" name="Rectangle: Rounded Corners 136">
                <a:extLst>
                  <a:ext uri="{FF2B5EF4-FFF2-40B4-BE49-F238E27FC236}">
                    <a16:creationId xmlns:a16="http://schemas.microsoft.com/office/drawing/2014/main" id="{E2B439DF-6051-495D-AD57-67BD5388021B}"/>
                  </a:ext>
                </a:extLst>
              </p:cNvPr>
              <p:cNvSpPr/>
              <p:nvPr/>
            </p:nvSpPr>
            <p:spPr>
              <a:xfrm>
                <a:off x="5636642"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 plattenlandsgem.</a:t>
                </a:r>
              </a:p>
            </p:txBody>
          </p:sp>
          <p:sp>
            <p:nvSpPr>
              <p:cNvPr id="138" name="Rectangle: Rounded Corners 137">
                <a:extLst>
                  <a:ext uri="{FF2B5EF4-FFF2-40B4-BE49-F238E27FC236}">
                    <a16:creationId xmlns:a16="http://schemas.microsoft.com/office/drawing/2014/main" id="{8185D673-F097-4582-AE21-12BC71AE8942}"/>
                  </a:ext>
                </a:extLst>
              </p:cNvPr>
              <p:cNvSpPr/>
              <p:nvPr/>
            </p:nvSpPr>
            <p:spPr>
              <a:xfrm>
                <a:off x="5380484"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Gewone plattenlandsgem.</a:t>
                </a:r>
              </a:p>
            </p:txBody>
          </p:sp>
        </p:grpSp>
        <p:sp>
          <p:nvSpPr>
            <p:cNvPr id="194" name="TextBox 193">
              <a:extLst>
                <a:ext uri="{FF2B5EF4-FFF2-40B4-BE49-F238E27FC236}">
                  <a16:creationId xmlns:a16="http://schemas.microsoft.com/office/drawing/2014/main" id="{408EEFDD-B1E5-4250-AE62-ED6598FFAD24}"/>
                </a:ext>
              </a:extLst>
            </p:cNvPr>
            <p:cNvSpPr txBox="1"/>
            <p:nvPr/>
          </p:nvSpPr>
          <p:spPr>
            <a:xfrm>
              <a:off x="6972571" y="1729193"/>
              <a:ext cx="928578" cy="385055"/>
            </a:xfrm>
            <a:prstGeom prst="rect">
              <a:avLst/>
            </a:prstGeom>
          </p:spPr>
          <p:txBody>
            <a:bodyPr vert="horz" wrap="none" lIns="91440" tIns="45720" rIns="91440" bIns="45720" rtlCol="0">
              <a:noAutofit/>
            </a:bodyPr>
            <a:lstStyle/>
            <a:p>
              <a:pPr marL="0" indent="0" algn="ctr">
                <a:buNone/>
              </a:pPr>
              <a:r>
                <a:rPr lang="nl-NL" sz="2800" b="1" dirty="0"/>
                <a:t>3</a:t>
              </a:r>
              <a:r>
                <a:rPr lang="nl-NL" sz="2800" b="1" noProof="0" dirty="0"/>
                <a:t> zetels</a:t>
              </a:r>
            </a:p>
          </p:txBody>
        </p:sp>
      </p:grpSp>
      <p:pic>
        <p:nvPicPr>
          <p:cNvPr id="1028" name="Picture 4" descr="BBB Website Portret Caroline van der Plas">
            <a:extLst>
              <a:ext uri="{FF2B5EF4-FFF2-40B4-BE49-F238E27FC236}">
                <a16:creationId xmlns:a16="http://schemas.microsoft.com/office/drawing/2014/main" id="{053CACBE-C1D5-4A52-8870-DF0704DFA69F}"/>
              </a:ext>
            </a:extLst>
          </p:cNvPr>
          <p:cNvPicPr>
            <a:picLocks noChangeAspect="1" noChangeArrowheads="1"/>
          </p:cNvPicPr>
          <p:nvPr/>
        </p:nvPicPr>
        <p:blipFill>
          <a:blip r:embed="rId35">
            <a:alphaModFix amt="30000"/>
            <a:extLst>
              <a:ext uri="{28A0092B-C50C-407E-A947-70E740481C1C}">
                <a14:useLocalDpi xmlns:a14="http://schemas.microsoft.com/office/drawing/2010/main" val="0"/>
              </a:ext>
            </a:extLst>
          </a:blip>
          <a:srcRect/>
          <a:stretch>
            <a:fillRect/>
          </a:stretch>
        </p:blipFill>
        <p:spPr bwMode="auto">
          <a:xfrm>
            <a:off x="8981719" y="1245702"/>
            <a:ext cx="2196000" cy="2196000"/>
          </a:xfrm>
          <a:prstGeom prst="ellipse">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0484B010-4992-4FDF-BDF6-4D33C7CECA04}"/>
              </a:ext>
            </a:extLst>
          </p:cNvPr>
          <p:cNvSpPr/>
          <p:nvPr/>
        </p:nvSpPr>
        <p:spPr>
          <a:xfrm>
            <a:off x="6316984" y="5403688"/>
            <a:ext cx="2182813"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Amsterdam 6%</a:t>
            </a:r>
          </a:p>
        </p:txBody>
      </p:sp>
      <p:sp>
        <p:nvSpPr>
          <p:cNvPr id="57" name="Rectangle 56">
            <a:extLst>
              <a:ext uri="{FF2B5EF4-FFF2-40B4-BE49-F238E27FC236}">
                <a16:creationId xmlns:a16="http://schemas.microsoft.com/office/drawing/2014/main" id="{B4F0C34E-D3B0-464A-9DDC-92896C893CD0}"/>
              </a:ext>
            </a:extLst>
          </p:cNvPr>
          <p:cNvSpPr/>
          <p:nvPr/>
        </p:nvSpPr>
        <p:spPr>
          <a:xfrm>
            <a:off x="6316984" y="5750987"/>
            <a:ext cx="2182813"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Diemen 4%</a:t>
            </a:r>
          </a:p>
        </p:txBody>
      </p:sp>
      <p:sp>
        <p:nvSpPr>
          <p:cNvPr id="58" name="Rectangle 57">
            <a:extLst>
              <a:ext uri="{FF2B5EF4-FFF2-40B4-BE49-F238E27FC236}">
                <a16:creationId xmlns:a16="http://schemas.microsoft.com/office/drawing/2014/main" id="{1178E1E8-4437-4922-841F-9D055D5FEAC4}"/>
              </a:ext>
            </a:extLst>
          </p:cNvPr>
          <p:cNvSpPr/>
          <p:nvPr/>
        </p:nvSpPr>
        <p:spPr>
          <a:xfrm>
            <a:off x="6316984" y="6101195"/>
            <a:ext cx="2182813"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Almere </a:t>
            </a:r>
            <a:r>
              <a:rPr lang="nl-NL" dirty="0"/>
              <a:t>3</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a:t>
            </a:r>
          </a:p>
        </p:txBody>
      </p:sp>
      <p:grpSp>
        <p:nvGrpSpPr>
          <p:cNvPr id="139" name="Group 138">
            <a:extLst>
              <a:ext uri="{FF2B5EF4-FFF2-40B4-BE49-F238E27FC236}">
                <a16:creationId xmlns:a16="http://schemas.microsoft.com/office/drawing/2014/main" id="{9312728B-B1F1-415B-9FEF-276DE5B7EBB7}"/>
              </a:ext>
            </a:extLst>
          </p:cNvPr>
          <p:cNvGrpSpPr/>
          <p:nvPr/>
        </p:nvGrpSpPr>
        <p:grpSpPr>
          <a:xfrm>
            <a:off x="9000809" y="3961971"/>
            <a:ext cx="2010600" cy="1260000"/>
            <a:chOff x="3842042" y="3890533"/>
            <a:chExt cx="2010600" cy="1260000"/>
          </a:xfrm>
        </p:grpSpPr>
        <p:sp>
          <p:nvSpPr>
            <p:cNvPr id="140" name="Rectangle: Rounded Corners 139">
              <a:extLst>
                <a:ext uri="{FF2B5EF4-FFF2-40B4-BE49-F238E27FC236}">
                  <a16:creationId xmlns:a16="http://schemas.microsoft.com/office/drawing/2014/main" id="{547A21A9-95E6-48CB-9A2E-F2913555C69A}"/>
                </a:ext>
              </a:extLst>
            </p:cNvPr>
            <p:cNvSpPr/>
            <p:nvPr/>
          </p:nvSpPr>
          <p:spPr>
            <a:xfrm>
              <a:off x="3842042" y="3890533"/>
              <a:ext cx="217488"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Sted. agglomeraties</a:t>
              </a:r>
              <a:endParaRPr kumimoji="0" lang="nl-NL" sz="8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41" name="Rectangle: Rounded Corners 140">
              <a:extLst>
                <a:ext uri="{FF2B5EF4-FFF2-40B4-BE49-F238E27FC236}">
                  <a16:creationId xmlns:a16="http://schemas.microsoft.com/office/drawing/2014/main" id="{2ADECF18-2783-44FF-AFB2-F674ECCEC3E2}"/>
                </a:ext>
              </a:extLst>
            </p:cNvPr>
            <p:cNvSpPr/>
            <p:nvPr/>
          </p:nvSpPr>
          <p:spPr>
            <a:xfrm>
              <a:off x="4099689"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Studentensteden</a:t>
              </a:r>
            </a:p>
          </p:txBody>
        </p:sp>
        <p:sp>
          <p:nvSpPr>
            <p:cNvPr id="142" name="Rectangle: Rounded Corners 141">
              <a:extLst>
                <a:ext uri="{FF2B5EF4-FFF2-40B4-BE49-F238E27FC236}">
                  <a16:creationId xmlns:a16="http://schemas.microsoft.com/office/drawing/2014/main" id="{0057EA81-E373-4EF5-B059-DAD5AAF1E5BC}"/>
                </a:ext>
              </a:extLst>
            </p:cNvPr>
            <p:cNvSpPr/>
            <p:nvPr/>
          </p:nvSpPr>
          <p:spPr>
            <a:xfrm>
              <a:off x="4355848"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sted. allure</a:t>
              </a:r>
            </a:p>
          </p:txBody>
        </p:sp>
        <p:sp>
          <p:nvSpPr>
            <p:cNvPr id="143" name="Rectangle: Rounded Corners 142">
              <a:extLst>
                <a:ext uri="{FF2B5EF4-FFF2-40B4-BE49-F238E27FC236}">
                  <a16:creationId xmlns:a16="http://schemas.microsoft.com/office/drawing/2014/main" id="{C3A9F5DD-3841-47D2-AE3B-96EF2074D4B0}"/>
                </a:ext>
              </a:extLst>
            </p:cNvPr>
            <p:cNvSpPr/>
            <p:nvPr/>
          </p:nvSpPr>
          <p:spPr>
            <a:xfrm>
              <a:off x="4612007"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land. allure</a:t>
              </a:r>
            </a:p>
          </p:txBody>
        </p:sp>
        <p:sp>
          <p:nvSpPr>
            <p:cNvPr id="144" name="Rectangle: Rounded Corners 143">
              <a:extLst>
                <a:ext uri="{FF2B5EF4-FFF2-40B4-BE49-F238E27FC236}">
                  <a16:creationId xmlns:a16="http://schemas.microsoft.com/office/drawing/2014/main" id="{BA0E0EAA-9563-4366-956D-1036311B7683}"/>
                </a:ext>
              </a:extLst>
            </p:cNvPr>
            <p:cNvSpPr/>
            <p:nvPr/>
          </p:nvSpPr>
          <p:spPr>
            <a:xfrm>
              <a:off x="4868166"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Krimpend plattenlandsst.</a:t>
              </a:r>
            </a:p>
          </p:txBody>
        </p:sp>
        <p:sp>
          <p:nvSpPr>
            <p:cNvPr id="145" name="Rectangle: Rounded Corners 144">
              <a:extLst>
                <a:ext uri="{FF2B5EF4-FFF2-40B4-BE49-F238E27FC236}">
                  <a16:creationId xmlns:a16="http://schemas.microsoft.com/office/drawing/2014/main" id="{564AEF0E-92A1-4865-AF86-B7FE71987AE8}"/>
                </a:ext>
              </a:extLst>
            </p:cNvPr>
            <p:cNvSpPr/>
            <p:nvPr/>
          </p:nvSpPr>
          <p:spPr>
            <a:xfrm>
              <a:off x="5124325"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Gem. met welgestelden</a:t>
              </a:r>
            </a:p>
          </p:txBody>
        </p:sp>
        <p:sp>
          <p:nvSpPr>
            <p:cNvPr id="146" name="Rectangle: Rounded Corners 145">
              <a:extLst>
                <a:ext uri="{FF2B5EF4-FFF2-40B4-BE49-F238E27FC236}">
                  <a16:creationId xmlns:a16="http://schemas.microsoft.com/office/drawing/2014/main" id="{6D498AE1-D8DD-47A9-B24F-902A0F3C0D5D}"/>
                </a:ext>
              </a:extLst>
            </p:cNvPr>
            <p:cNvSpPr/>
            <p:nvPr/>
          </p:nvSpPr>
          <p:spPr>
            <a:xfrm>
              <a:off x="5636642"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 plattenlandsgem.</a:t>
              </a:r>
            </a:p>
          </p:txBody>
        </p:sp>
        <p:sp>
          <p:nvSpPr>
            <p:cNvPr id="147" name="Rectangle: Rounded Corners 146">
              <a:extLst>
                <a:ext uri="{FF2B5EF4-FFF2-40B4-BE49-F238E27FC236}">
                  <a16:creationId xmlns:a16="http://schemas.microsoft.com/office/drawing/2014/main" id="{F9179DF1-8AB1-4F80-ACDF-2B79FF96952F}"/>
                </a:ext>
              </a:extLst>
            </p:cNvPr>
            <p:cNvSpPr/>
            <p:nvPr/>
          </p:nvSpPr>
          <p:spPr>
            <a:xfrm>
              <a:off x="5380484"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Gewone plattenlandsgem.</a:t>
              </a:r>
            </a:p>
          </p:txBody>
        </p:sp>
      </p:grpSp>
      <p:pic>
        <p:nvPicPr>
          <p:cNvPr id="1026" name="Picture 2" descr="BoerBurgerBeweging">
            <a:extLst>
              <a:ext uri="{FF2B5EF4-FFF2-40B4-BE49-F238E27FC236}">
                <a16:creationId xmlns:a16="http://schemas.microsoft.com/office/drawing/2014/main" id="{7737BECE-F1B3-4960-9B88-F05610F9F865}"/>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10344099" y="1281795"/>
            <a:ext cx="927108" cy="491367"/>
          </a:xfrm>
          <a:prstGeom prst="rect">
            <a:avLst/>
          </a:prstGeom>
          <a:noFill/>
          <a:extLst>
            <a:ext uri="{909E8E84-426E-40DD-AFC4-6F175D3DCCD1}">
              <a14:hiddenFill xmlns:a14="http://schemas.microsoft.com/office/drawing/2010/main">
                <a:solidFill>
                  <a:srgbClr val="FFFFFF"/>
                </a:solidFill>
              </a14:hiddenFill>
            </a:ext>
          </a:extLst>
        </p:spPr>
      </p:pic>
      <p:sp>
        <p:nvSpPr>
          <p:cNvPr id="195" name="TextBox 194">
            <a:extLst>
              <a:ext uri="{FF2B5EF4-FFF2-40B4-BE49-F238E27FC236}">
                <a16:creationId xmlns:a16="http://schemas.microsoft.com/office/drawing/2014/main" id="{1EA365E4-CFBF-47AE-B856-52680F07B523}"/>
              </a:ext>
            </a:extLst>
          </p:cNvPr>
          <p:cNvSpPr txBox="1"/>
          <p:nvPr/>
        </p:nvSpPr>
        <p:spPr>
          <a:xfrm>
            <a:off x="9834333" y="1800631"/>
            <a:ext cx="928578" cy="385055"/>
          </a:xfrm>
          <a:prstGeom prst="rect">
            <a:avLst/>
          </a:prstGeom>
        </p:spPr>
        <p:txBody>
          <a:bodyPr vert="horz" wrap="none" lIns="91440" tIns="45720" rIns="91440" bIns="45720" rtlCol="0">
            <a:noAutofit/>
          </a:bodyPr>
          <a:lstStyle/>
          <a:p>
            <a:pPr marL="0" indent="0" algn="ctr">
              <a:buNone/>
            </a:pPr>
            <a:r>
              <a:rPr lang="nl-NL" sz="2800" b="1" noProof="0" dirty="0"/>
              <a:t>1 zetel</a:t>
            </a:r>
          </a:p>
        </p:txBody>
      </p:sp>
      <p:grpSp>
        <p:nvGrpSpPr>
          <p:cNvPr id="14" name="Group 13">
            <a:extLst>
              <a:ext uri="{FF2B5EF4-FFF2-40B4-BE49-F238E27FC236}">
                <a16:creationId xmlns:a16="http://schemas.microsoft.com/office/drawing/2014/main" id="{00161C8E-0AF4-4689-91B5-B788F313E92D}"/>
              </a:ext>
            </a:extLst>
          </p:cNvPr>
          <p:cNvGrpSpPr/>
          <p:nvPr/>
        </p:nvGrpSpPr>
        <p:grpSpPr>
          <a:xfrm>
            <a:off x="3735675" y="1246189"/>
            <a:ext cx="2230901" cy="5130830"/>
            <a:chOff x="1123153" y="1174751"/>
            <a:chExt cx="2230901" cy="5130830"/>
          </a:xfrm>
        </p:grpSpPr>
        <p:pic>
          <p:nvPicPr>
            <p:cNvPr id="66" name="Picture 2">
              <a:extLst>
                <a:ext uri="{FF2B5EF4-FFF2-40B4-BE49-F238E27FC236}">
                  <a16:creationId xmlns:a16="http://schemas.microsoft.com/office/drawing/2014/main" id="{D5D7EBE0-748F-4FBC-BC62-4EA2CA82A6A5}"/>
                </a:ext>
              </a:extLst>
            </p:cNvPr>
            <p:cNvPicPr>
              <a:picLocks noChangeAspect="1" noChangeArrowheads="1"/>
            </p:cNvPicPr>
            <p:nvPr/>
          </p:nvPicPr>
          <p:blipFill>
            <a:blip r:embed="rId37">
              <a:alphaModFix amt="30000"/>
              <a:extLst>
                <a:ext uri="{28A0092B-C50C-407E-A947-70E740481C1C}">
                  <a14:useLocalDpi xmlns:a14="http://schemas.microsoft.com/office/drawing/2010/main" val="0"/>
                </a:ext>
              </a:extLst>
            </a:blip>
            <a:srcRect/>
            <a:stretch/>
          </p:blipFill>
          <p:spPr bwMode="auto">
            <a:xfrm>
              <a:off x="1123153" y="1174751"/>
              <a:ext cx="2195515" cy="2195513"/>
            </a:xfrm>
            <a:prstGeom prst="ellipse">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E3B13DA-968D-423E-974C-F4FAF63506C4}"/>
                </a:ext>
              </a:extLst>
            </p:cNvPr>
            <p:cNvGrpSpPr/>
            <p:nvPr/>
          </p:nvGrpSpPr>
          <p:grpSpPr>
            <a:xfrm>
              <a:off x="1170039" y="1198563"/>
              <a:ext cx="2184015" cy="5107018"/>
              <a:chOff x="1170039" y="1198563"/>
              <a:chExt cx="2184015" cy="5107018"/>
            </a:xfrm>
          </p:grpSpPr>
          <p:sp>
            <p:nvSpPr>
              <p:cNvPr id="18" name="Rectangle 17">
                <a:extLst>
                  <a:ext uri="{FF2B5EF4-FFF2-40B4-BE49-F238E27FC236}">
                    <a16:creationId xmlns:a16="http://schemas.microsoft.com/office/drawing/2014/main" id="{3962A662-AD33-4F47-8C76-0A75C9A713D6}"/>
                  </a:ext>
                </a:extLst>
              </p:cNvPr>
              <p:cNvSpPr/>
              <p:nvPr/>
            </p:nvSpPr>
            <p:spPr>
              <a:xfrm>
                <a:off x="1170039" y="5332250"/>
                <a:ext cx="2182762"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Wageningen 8%</a:t>
                </a:r>
              </a:p>
            </p:txBody>
          </p:sp>
          <p:sp>
            <p:nvSpPr>
              <p:cNvPr id="19" name="Rectangle 18">
                <a:extLst>
                  <a:ext uri="{FF2B5EF4-FFF2-40B4-BE49-F238E27FC236}">
                    <a16:creationId xmlns:a16="http://schemas.microsoft.com/office/drawing/2014/main" id="{9F16485C-859B-425D-9378-30B23D5DE8EE}"/>
                  </a:ext>
                </a:extLst>
              </p:cNvPr>
              <p:cNvSpPr/>
              <p:nvPr/>
            </p:nvSpPr>
            <p:spPr>
              <a:xfrm>
                <a:off x="1170039" y="5679549"/>
                <a:ext cx="2182762"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Delft 8%</a:t>
                </a:r>
              </a:p>
            </p:txBody>
          </p:sp>
          <p:sp>
            <p:nvSpPr>
              <p:cNvPr id="20" name="Rectangle 19">
                <a:extLst>
                  <a:ext uri="{FF2B5EF4-FFF2-40B4-BE49-F238E27FC236}">
                    <a16:creationId xmlns:a16="http://schemas.microsoft.com/office/drawing/2014/main" id="{E449514F-F72F-4C94-83EF-BFA19B20CA45}"/>
                  </a:ext>
                </a:extLst>
              </p:cNvPr>
              <p:cNvSpPr/>
              <p:nvPr/>
            </p:nvSpPr>
            <p:spPr>
              <a:xfrm>
                <a:off x="1170039" y="6029757"/>
                <a:ext cx="2182762" cy="275824"/>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Utrecht 7%</a:t>
                </a:r>
              </a:p>
            </p:txBody>
          </p:sp>
          <p:pic>
            <p:nvPicPr>
              <p:cNvPr id="6" name="Picture 5" descr="A picture containing text, clipart&#10;&#10;Description automatically generated">
                <a:extLst>
                  <a:ext uri="{FF2B5EF4-FFF2-40B4-BE49-F238E27FC236}">
                    <a16:creationId xmlns:a16="http://schemas.microsoft.com/office/drawing/2014/main" id="{C164B3C0-B6B6-4326-8701-1463303377EF}"/>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822574" y="1198563"/>
                <a:ext cx="531480" cy="531813"/>
              </a:xfrm>
              <a:prstGeom prst="rect">
                <a:avLst/>
              </a:prstGeom>
            </p:spPr>
          </p:pic>
          <p:sp>
            <p:nvSpPr>
              <p:cNvPr id="93" name="Rectangle: Rounded Corners 92">
                <a:extLst>
                  <a:ext uri="{FF2B5EF4-FFF2-40B4-BE49-F238E27FC236}">
                    <a16:creationId xmlns:a16="http://schemas.microsoft.com/office/drawing/2014/main" id="{2172867C-7F24-4F5B-A9AC-22ED4C91CE1D}"/>
                  </a:ext>
                </a:extLst>
              </p:cNvPr>
              <p:cNvSpPr/>
              <p:nvPr/>
            </p:nvSpPr>
            <p:spPr>
              <a:xfrm>
                <a:off x="1262875" y="3890533"/>
                <a:ext cx="217488"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Sted. agglomeraties</a:t>
                </a:r>
                <a:endParaRPr kumimoji="0" lang="nl-NL" sz="8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94" name="Rectangle: Rounded Corners 93">
                <a:extLst>
                  <a:ext uri="{FF2B5EF4-FFF2-40B4-BE49-F238E27FC236}">
                    <a16:creationId xmlns:a16="http://schemas.microsoft.com/office/drawing/2014/main" id="{26CD2564-995B-4FFC-BEBB-8F448E1FCFB8}"/>
                  </a:ext>
                </a:extLst>
              </p:cNvPr>
              <p:cNvSpPr/>
              <p:nvPr/>
            </p:nvSpPr>
            <p:spPr>
              <a:xfrm>
                <a:off x="1520522"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Studentensteden</a:t>
                </a:r>
              </a:p>
            </p:txBody>
          </p:sp>
          <p:sp>
            <p:nvSpPr>
              <p:cNvPr id="95" name="Rectangle: Rounded Corners 94">
                <a:extLst>
                  <a:ext uri="{FF2B5EF4-FFF2-40B4-BE49-F238E27FC236}">
                    <a16:creationId xmlns:a16="http://schemas.microsoft.com/office/drawing/2014/main" id="{1223C662-5B0C-49AC-8CA2-12E3BA185CDC}"/>
                  </a:ext>
                </a:extLst>
              </p:cNvPr>
              <p:cNvSpPr/>
              <p:nvPr/>
            </p:nvSpPr>
            <p:spPr>
              <a:xfrm>
                <a:off x="1776681"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sted. allure</a:t>
                </a:r>
              </a:p>
            </p:txBody>
          </p:sp>
          <p:sp>
            <p:nvSpPr>
              <p:cNvPr id="96" name="Rectangle: Rounded Corners 95">
                <a:extLst>
                  <a:ext uri="{FF2B5EF4-FFF2-40B4-BE49-F238E27FC236}">
                    <a16:creationId xmlns:a16="http://schemas.microsoft.com/office/drawing/2014/main" id="{79DE8721-4B6B-4437-A68B-B2E5E0AAE607}"/>
                  </a:ext>
                </a:extLst>
              </p:cNvPr>
              <p:cNvSpPr/>
              <p:nvPr/>
            </p:nvSpPr>
            <p:spPr>
              <a:xfrm>
                <a:off x="2032840"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land. allure</a:t>
                </a:r>
              </a:p>
            </p:txBody>
          </p:sp>
          <p:sp>
            <p:nvSpPr>
              <p:cNvPr id="97" name="Rectangle: Rounded Corners 96">
                <a:extLst>
                  <a:ext uri="{FF2B5EF4-FFF2-40B4-BE49-F238E27FC236}">
                    <a16:creationId xmlns:a16="http://schemas.microsoft.com/office/drawing/2014/main" id="{5884C04D-DC55-47BC-A6E8-C64E43F0937D}"/>
                  </a:ext>
                </a:extLst>
              </p:cNvPr>
              <p:cNvSpPr/>
              <p:nvPr/>
            </p:nvSpPr>
            <p:spPr>
              <a:xfrm>
                <a:off x="2288999"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Krimpend plattenlandsst.</a:t>
                </a:r>
              </a:p>
            </p:txBody>
          </p:sp>
          <p:sp>
            <p:nvSpPr>
              <p:cNvPr id="98" name="Rectangle: Rounded Corners 97">
                <a:extLst>
                  <a:ext uri="{FF2B5EF4-FFF2-40B4-BE49-F238E27FC236}">
                    <a16:creationId xmlns:a16="http://schemas.microsoft.com/office/drawing/2014/main" id="{E61F31F5-CFAD-4BB0-8790-1267AD197280}"/>
                  </a:ext>
                </a:extLst>
              </p:cNvPr>
              <p:cNvSpPr/>
              <p:nvPr/>
            </p:nvSpPr>
            <p:spPr>
              <a:xfrm>
                <a:off x="2545158"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Gem. met welgestelden</a:t>
                </a:r>
              </a:p>
            </p:txBody>
          </p:sp>
          <p:sp>
            <p:nvSpPr>
              <p:cNvPr id="99" name="Rectangle: Rounded Corners 98">
                <a:extLst>
                  <a:ext uri="{FF2B5EF4-FFF2-40B4-BE49-F238E27FC236}">
                    <a16:creationId xmlns:a16="http://schemas.microsoft.com/office/drawing/2014/main" id="{ACCC4D55-FD3F-4AB7-8172-B5E1C4B6CFD8}"/>
                  </a:ext>
                </a:extLst>
              </p:cNvPr>
              <p:cNvSpPr/>
              <p:nvPr/>
            </p:nvSpPr>
            <p:spPr>
              <a:xfrm>
                <a:off x="3057475"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 plattenlandsgem.</a:t>
                </a:r>
              </a:p>
            </p:txBody>
          </p:sp>
          <p:sp>
            <p:nvSpPr>
              <p:cNvPr id="100" name="Rectangle: Rounded Corners 99">
                <a:extLst>
                  <a:ext uri="{FF2B5EF4-FFF2-40B4-BE49-F238E27FC236}">
                    <a16:creationId xmlns:a16="http://schemas.microsoft.com/office/drawing/2014/main" id="{2BE550A2-666F-4203-9A00-A4C217C66D45}"/>
                  </a:ext>
                </a:extLst>
              </p:cNvPr>
              <p:cNvSpPr/>
              <p:nvPr/>
            </p:nvSpPr>
            <p:spPr>
              <a:xfrm>
                <a:off x="2801317"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Gewone plattenlandsgem.</a:t>
                </a:r>
              </a:p>
            </p:txBody>
          </p:sp>
          <p:sp>
            <p:nvSpPr>
              <p:cNvPr id="1027" name="TextBox 1026">
                <a:extLst>
                  <a:ext uri="{FF2B5EF4-FFF2-40B4-BE49-F238E27FC236}">
                    <a16:creationId xmlns:a16="http://schemas.microsoft.com/office/drawing/2014/main" id="{6120AADB-8728-4ED1-A84A-9CD966001C9B}"/>
                  </a:ext>
                </a:extLst>
              </p:cNvPr>
              <p:cNvSpPr txBox="1"/>
              <p:nvPr/>
            </p:nvSpPr>
            <p:spPr>
              <a:xfrm>
                <a:off x="1797131" y="1729193"/>
                <a:ext cx="928578" cy="385055"/>
              </a:xfrm>
              <a:prstGeom prst="rect">
                <a:avLst/>
              </a:prstGeom>
            </p:spPr>
            <p:txBody>
              <a:bodyPr vert="horz" wrap="none" lIns="91440" tIns="45720" rIns="91440" bIns="45720" rtlCol="0">
                <a:noAutofit/>
              </a:bodyPr>
              <a:lstStyle/>
              <a:p>
                <a:pPr marL="0" indent="0" algn="ctr">
                  <a:buNone/>
                </a:pPr>
                <a:r>
                  <a:rPr lang="nl-NL" sz="2800" b="1" noProof="0" dirty="0"/>
                  <a:t>3 zetels</a:t>
                </a:r>
              </a:p>
            </p:txBody>
          </p:sp>
        </p:grpSp>
      </p:grpSp>
      <p:sp>
        <p:nvSpPr>
          <p:cNvPr id="196" name="Text Placeholder 23">
            <a:extLst>
              <a:ext uri="{FF2B5EF4-FFF2-40B4-BE49-F238E27FC236}">
                <a16:creationId xmlns:a16="http://schemas.microsoft.com/office/drawing/2014/main" id="{DFB27B2A-CB6E-4BD2-A6B6-3D25FC9BF6CC}"/>
              </a:ext>
            </a:extLst>
          </p:cNvPr>
          <p:cNvSpPr txBox="1">
            <a:spLocks/>
          </p:cNvSpPr>
          <p:nvPr/>
        </p:nvSpPr>
        <p:spPr>
          <a:xfrm rot="16200000">
            <a:off x="322803" y="5635567"/>
            <a:ext cx="1240337" cy="360363"/>
          </a:xfrm>
          <a:prstGeom prst="rect">
            <a:avLst/>
          </a:prstGeom>
          <a:noFill/>
          <a:ln w="19050">
            <a:noFill/>
          </a:ln>
        </p:spPr>
        <p:txBody>
          <a:bodyPr vert="horz" lIns="7200" tIns="0" rIns="0" bIns="0" rtlCol="0" anchor="ctr">
            <a:noAutofit/>
          </a:bodyPr>
          <a:lstStyle>
            <a:defPPr>
              <a:defRPr lang="nl-NL"/>
            </a:defPPr>
            <a:lvl1pPr marL="0" indent="0">
              <a:buNone/>
              <a:defRPr b="1">
                <a:solidFill>
                  <a:schemeClr val="tx1">
                    <a:lumMod val="75000"/>
                    <a:lumOff val="25000"/>
                  </a:schemeClr>
                </a:solidFill>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000" dirty="0"/>
              <a:t>Top drie gemeenten</a:t>
            </a:r>
          </a:p>
        </p:txBody>
      </p:sp>
      <p:grpSp>
        <p:nvGrpSpPr>
          <p:cNvPr id="2" name="Group 1">
            <a:extLst>
              <a:ext uri="{FF2B5EF4-FFF2-40B4-BE49-F238E27FC236}">
                <a16:creationId xmlns:a16="http://schemas.microsoft.com/office/drawing/2014/main" id="{BE0ADF0A-84F2-43DC-8E5C-3FD07D1D6EA2}"/>
              </a:ext>
            </a:extLst>
          </p:cNvPr>
          <p:cNvGrpSpPr/>
          <p:nvPr/>
        </p:nvGrpSpPr>
        <p:grpSpPr>
          <a:xfrm rot="5400000">
            <a:off x="-3243275" y="3890533"/>
            <a:ext cx="2010600" cy="1260000"/>
            <a:chOff x="-3243275" y="3890533"/>
            <a:chExt cx="2010600" cy="1260000"/>
          </a:xfrm>
        </p:grpSpPr>
        <p:sp>
          <p:nvSpPr>
            <p:cNvPr id="108" name="Rectangle: Rounded Corners 107">
              <a:extLst>
                <a:ext uri="{FF2B5EF4-FFF2-40B4-BE49-F238E27FC236}">
                  <a16:creationId xmlns:a16="http://schemas.microsoft.com/office/drawing/2014/main" id="{95A3A410-1B9C-403A-A815-7D2793ED8848}"/>
                </a:ext>
              </a:extLst>
            </p:cNvPr>
            <p:cNvSpPr/>
            <p:nvPr/>
          </p:nvSpPr>
          <p:spPr>
            <a:xfrm>
              <a:off x="-3243275" y="3890533"/>
              <a:ext cx="217488"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Sted. agglomeraties</a:t>
              </a:r>
              <a:endParaRPr kumimoji="0" lang="nl-NL" sz="8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109" name="Rectangle: Rounded Corners 108">
              <a:extLst>
                <a:ext uri="{FF2B5EF4-FFF2-40B4-BE49-F238E27FC236}">
                  <a16:creationId xmlns:a16="http://schemas.microsoft.com/office/drawing/2014/main" id="{8C4E912F-9E4B-42DF-9585-8B71C933A3FE}"/>
                </a:ext>
              </a:extLst>
            </p:cNvPr>
            <p:cNvSpPr/>
            <p:nvPr/>
          </p:nvSpPr>
          <p:spPr>
            <a:xfrm>
              <a:off x="-2985628"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Studentensteden</a:t>
              </a:r>
            </a:p>
          </p:txBody>
        </p:sp>
        <p:sp>
          <p:nvSpPr>
            <p:cNvPr id="110" name="Rectangle: Rounded Corners 109">
              <a:extLst>
                <a:ext uri="{FF2B5EF4-FFF2-40B4-BE49-F238E27FC236}">
                  <a16:creationId xmlns:a16="http://schemas.microsoft.com/office/drawing/2014/main" id="{81C64C0A-3B27-48B8-8B3E-E5926BC5D675}"/>
                </a:ext>
              </a:extLst>
            </p:cNvPr>
            <p:cNvSpPr/>
            <p:nvPr/>
          </p:nvSpPr>
          <p:spPr>
            <a:xfrm>
              <a:off x="-2729469"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sted. allure</a:t>
              </a:r>
            </a:p>
          </p:txBody>
        </p:sp>
        <p:sp>
          <p:nvSpPr>
            <p:cNvPr id="111" name="Rectangle: Rounded Corners 110">
              <a:extLst>
                <a:ext uri="{FF2B5EF4-FFF2-40B4-BE49-F238E27FC236}">
                  <a16:creationId xmlns:a16="http://schemas.microsoft.com/office/drawing/2014/main" id="{423A2544-9A5C-4EAD-B2BA-5A44CCC04495}"/>
                </a:ext>
              </a:extLst>
            </p:cNvPr>
            <p:cNvSpPr/>
            <p:nvPr/>
          </p:nvSpPr>
          <p:spPr>
            <a:xfrm>
              <a:off x="-2473310"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Middelgroot land. allure</a:t>
              </a:r>
            </a:p>
          </p:txBody>
        </p:sp>
        <p:sp>
          <p:nvSpPr>
            <p:cNvPr id="112" name="Rectangle: Rounded Corners 111">
              <a:extLst>
                <a:ext uri="{FF2B5EF4-FFF2-40B4-BE49-F238E27FC236}">
                  <a16:creationId xmlns:a16="http://schemas.microsoft.com/office/drawing/2014/main" id="{305C925D-A23D-4145-9B4B-66F61D11D9B1}"/>
                </a:ext>
              </a:extLst>
            </p:cNvPr>
            <p:cNvSpPr/>
            <p:nvPr/>
          </p:nvSpPr>
          <p:spPr>
            <a:xfrm>
              <a:off x="-2217151"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Krimpend plattenlandsst.</a:t>
              </a:r>
            </a:p>
          </p:txBody>
        </p:sp>
        <p:sp>
          <p:nvSpPr>
            <p:cNvPr id="113" name="Rectangle: Rounded Corners 112">
              <a:extLst>
                <a:ext uri="{FF2B5EF4-FFF2-40B4-BE49-F238E27FC236}">
                  <a16:creationId xmlns:a16="http://schemas.microsoft.com/office/drawing/2014/main" id="{FDE9328C-3FF2-46A2-B511-60F094C932FC}"/>
                </a:ext>
              </a:extLst>
            </p:cNvPr>
            <p:cNvSpPr/>
            <p:nvPr/>
          </p:nvSpPr>
          <p:spPr>
            <a:xfrm>
              <a:off x="-1960992"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Gem. met welgestelden</a:t>
              </a:r>
            </a:p>
          </p:txBody>
        </p:sp>
        <p:sp>
          <p:nvSpPr>
            <p:cNvPr id="114" name="Rectangle: Rounded Corners 113">
              <a:extLst>
                <a:ext uri="{FF2B5EF4-FFF2-40B4-BE49-F238E27FC236}">
                  <a16:creationId xmlns:a16="http://schemas.microsoft.com/office/drawing/2014/main" id="{3039EAF2-E7C5-4855-80E0-98DAFBE330E7}"/>
                </a:ext>
              </a:extLst>
            </p:cNvPr>
            <p:cNvSpPr/>
            <p:nvPr/>
          </p:nvSpPr>
          <p:spPr>
            <a:xfrm>
              <a:off x="-1448675"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Krimp. plattenlandsgem.</a:t>
              </a:r>
            </a:p>
          </p:txBody>
        </p:sp>
        <p:sp>
          <p:nvSpPr>
            <p:cNvPr id="115" name="Rectangle: Rounded Corners 114">
              <a:extLst>
                <a:ext uri="{FF2B5EF4-FFF2-40B4-BE49-F238E27FC236}">
                  <a16:creationId xmlns:a16="http://schemas.microsoft.com/office/drawing/2014/main" id="{09C318E6-F662-4759-AC90-09FD3A76AE99}"/>
                </a:ext>
              </a:extLst>
            </p:cNvPr>
            <p:cNvSpPr/>
            <p:nvPr/>
          </p:nvSpPr>
          <p:spPr>
            <a:xfrm>
              <a:off x="-1704833" y="3890533"/>
              <a:ext cx="216000" cy="1260000"/>
            </a:xfrm>
            <a:prstGeom prst="roundRect">
              <a:avLst>
                <a:gd name="adj" fmla="val 7128"/>
              </a:avLst>
            </a:prstGeom>
            <a:solidFill>
              <a:schemeClr val="bg1">
                <a:lumMod val="95000"/>
              </a:schemeClr>
            </a:solidFill>
            <a:ln>
              <a:noFill/>
            </a:ln>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Clr>
                  <a:schemeClr val="tx2"/>
                </a:buClr>
                <a:buNone/>
              </a:pPr>
              <a:r>
                <a:rPr lang="nl-NL" sz="800" b="1" dirty="0">
                  <a:solidFill>
                    <a:schemeClr val="tx1"/>
                  </a:solidFill>
                </a:rPr>
                <a:t>Gewone plattenlandsgem.</a:t>
              </a:r>
            </a:p>
          </p:txBody>
        </p:sp>
      </p:grpSp>
      <p:sp>
        <p:nvSpPr>
          <p:cNvPr id="16" name="Rectangle 15" hidden="1">
            <a:extLst>
              <a:ext uri="{FF2B5EF4-FFF2-40B4-BE49-F238E27FC236}">
                <a16:creationId xmlns:a16="http://schemas.microsoft.com/office/drawing/2014/main" id="{66E52CE7-6312-4B9E-9743-BB765AB15539}"/>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100" b="1" strike="noStrike" kern="1200" spc="0" normalizeH="0" noProof="0" dirty="0">
              <a:ln>
                <a:noFill/>
              </a:ln>
              <a:effectLst/>
              <a:uLnTx/>
              <a:uFillTx/>
              <a:latin typeface="+mn-lt"/>
            </a:endParaRPr>
          </a:p>
        </p:txBody>
      </p:sp>
      <p:sp>
        <p:nvSpPr>
          <p:cNvPr id="25" name="Rectangle 24" hidden="1">
            <a:extLst>
              <a:ext uri="{FF2B5EF4-FFF2-40B4-BE49-F238E27FC236}">
                <a16:creationId xmlns:a16="http://schemas.microsoft.com/office/drawing/2014/main" id="{49D152A8-DBDD-42CD-B210-7F21D14E1F5E}"/>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100" b="1" strike="noStrike" kern="1200" spc="0" normalizeH="0" noProof="0" dirty="0">
              <a:ln>
                <a:noFill/>
              </a:ln>
              <a:effectLst/>
              <a:uLnTx/>
              <a:uFillTx/>
              <a:latin typeface="+mn-lt"/>
            </a:endParaRPr>
          </a:p>
        </p:txBody>
      </p:sp>
      <p:sp>
        <p:nvSpPr>
          <p:cNvPr id="26" name="Rectangle 25" hidden="1">
            <a:extLst>
              <a:ext uri="{FF2B5EF4-FFF2-40B4-BE49-F238E27FC236}">
                <a16:creationId xmlns:a16="http://schemas.microsoft.com/office/drawing/2014/main" id="{91E97D54-B336-4043-B57D-5BA95E48D783}"/>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100" b="1" strike="noStrike" kern="1200" spc="0" normalizeH="0" noProof="0" dirty="0">
              <a:ln>
                <a:noFill/>
              </a:ln>
              <a:effectLst/>
              <a:uLnTx/>
              <a:uFillTx/>
              <a:latin typeface="+mn-lt"/>
            </a:endParaRPr>
          </a:p>
        </p:txBody>
      </p:sp>
    </p:spTree>
    <p:extLst>
      <p:ext uri="{BB962C8B-B14F-4D97-AF65-F5344CB8AC3E}">
        <p14:creationId xmlns:p14="http://schemas.microsoft.com/office/powerpoint/2010/main" val="32912389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66093099999999971317E+00&quot;&gt;&lt;m_msothmcolidx val=&quot;0&quot;/&gt;&lt;m_rgb r=&quot;FF&quot; g=&quot;77&quot; b=&quot;09&quot;/&gt;&lt;/elem&gt;&lt;elem m_fUsage=&quot;9.39006009760870452574E-01&quot;&gt;&lt;m_msothmcolidx val=&quot;0&quot;/&gt;&lt;m_rgb r=&quot;EC&quot; g=&quot;62&quot; b=&quot;24&quot;/&gt;&lt;/elem&gt;&lt;elem m_fUsage=&quot;6.56100000000000127542E-01&quot;&gt;&lt;m_msothmcolidx val=&quot;0&quot;/&gt;&lt;m_rgb r=&quot;FF&quot; g=&quot;C1&quot; b=&quot;8E&quot;/&gt;&lt;/elem&gt;&lt;elem m_fUsage=&quot;5.36743871571723762948E-01&quot;&gt;&lt;m_msothmcolidx val=&quot;0&quot;/&gt;&lt;m_rgb r=&quot;FF&quot; g=&quot;FF&quot; b=&quot;00&quot;/&gt;&lt;/elem&gt;&lt;elem m_fUsage=&quot;4.78296900000000135833E-01&quot;&gt;&lt;m_msothmcolidx val=&quot;0&quot;/&gt;&lt;m_rgb r=&quot;A9&quot; g=&quot;58&quot; b=&quot;2D&quot;/&gt;&lt;/elem&gt;&lt;elem m_fUsage=&quot;4.30467210000000155556E-01&quot;&gt;&lt;m_msothmcolidx val=&quot;0&quot;/&gt;&lt;m_rgb r=&quot;94&quot; g=&quot;C1&quot; b=&quot;1F&quot;/&gt;&lt;/elem&gt;&lt;elem m_fUsage=&quot;3.87420489000000145552E-01&quot;&gt;&lt;m_msothmcolidx val=&quot;0&quot;/&gt;&lt;m_rgb r=&quot;24&quot; g=&quot;2A&quot; b=&quot;5A&quot;/&gt;&lt;/elem&gt;&lt;elem m_fUsage=&quot;3.27242932021287069588E-01&quot;&gt;&lt;m_msothmcolidx val=&quot;0&quot;/&gt;&lt;m_rgb r=&quot;84&quot; g=&quot;18&quot; b=&quot;18&quot;/&gt;&lt;/elem&gt;&lt;elem m_fUsage=&quot;2.93902692820050215339E-01&quot;&gt;&lt;m_msothmcolidx val=&quot;0&quot;/&gt;&lt;m_rgb r=&quot;E9&quot; g=&quot;5D&quot; b=&quot;0F&quot;/&gt;&lt;/elem&gt;&lt;elem m_fUsage=&quot;2.93309728585342543994E-01&quot;&gt;&lt;m_msothmcolidx val=&quot;0&quot;/&gt;&lt;m_rgb r=&quot;00&quot; g=&quot;B7&quot; b=&quot;B2&quot;/&gt;&lt;/elem&gt;&lt;elem m_fUsage=&quot;2.58558219013540813158E-01&quot;&gt;&lt;m_msothmcolidx val=&quot;0&quot;/&gt;&lt;m_rgb r=&quot;55&quot; g=&quot;25&quot; b=&quot;88&quot;/&gt;&lt;/elem&gt;&lt;elem m_fUsage=&quot;2.35568279397916885420E-01&quot;&gt;&lt;m_msothmcolidx val=&quot;0&quot;/&gt;&lt;m_rgb r=&quot;67&quot; g=&quot;07&quot; b=&quot;59&quot;/&gt;&lt;/elem&gt;&lt;elem m_fUsage=&quot;2.11095094249560605304E-01&quot;&gt;&lt;m_msothmcolidx val=&quot;0&quot;/&gt;&lt;m_rgb r=&quot;00&quot; g=&quot;6B&quot; b=&quot;2C&quot;/&gt;&lt;/elem&gt;&lt;elem m_fUsage=&quot;1.89517228230662415633E-01&quot;&gt;&lt;m_msothmcolidx val=&quot;0&quot;/&gt;&lt;m_rgb r=&quot;00&quot; g=&quot;A5&quot; b=&quot;E8&quot;/&gt;&lt;/elem&gt;&lt;elem m_fUsage=&quot;1.82158651749065175762E-01&quot;&gt;&lt;m_msothmcolidx val=&quot;0&quot;/&gt;&lt;m_rgb r=&quot;E3&quot; g=&quot;06&quot; b=&quot;13&quot;/&gt;&lt;/elem&gt;&lt;elem m_fUsage=&quot;1.55384769089185886815E-01&quot;&gt;&lt;m_msothmcolidx val=&quot;0&quot;/&gt;&lt;m_rgb r=&quot;00&quot; g=&quot;7B&quot; b=&quot;5F&quot;/&gt;&lt;/elem&gt;&lt;elem m_fUsage=&quot;1.53840744743742235956E-01&quot;&gt;&lt;m_msothmcolidx val=&quot;0&quot;/&gt;&lt;m_rgb r=&quot;ED&quot; g=&quot;1C&quot; b=&quot;24&quot;/&gt;&lt;/elem&gt;&lt;elem m_fUsage=&quot;1.45180474048348606697E-01&quot;&gt;&lt;m_msothmcolidx val=&quot;0&quot;/&gt;&lt;m_rgb r=&quot;39&quot; g=&quot;A8&quot; b=&quot;35&quot;/&gt;&lt;/elem&gt;&lt;elem m_fUsage=&quot;1.32223623241502830084E-01&quot;&gt;&lt;m_msothmcolidx val=&quot;0&quot;/&gt;&lt;m_rgb r=&quot;00&quot; g=&quot;AE&quot; b=&quot;41&quot;/&gt;&lt;/elem&gt;&lt;elem m_fUsage=&quot;1.25049298596968894159E-01&quot;&gt;&lt;m_msothmcolidx val=&quot;0&quot;/&gt;&lt;m_rgb r=&quot;F3&quot; g=&quot;9E&quot; b=&quot;7A&quot;/&gt;&lt;/elem&gt;&lt;elem m_fUsage=&quot;1.22475242382576662847E-01&quot;&gt;&lt;m_msothmcolidx val=&quot;0&quot;/&gt;&lt;m_rgb r=&quot;01&quot; g=&quot;43&quot; b=&quot;77&quot;/&gt;&lt;/elem&gt;&lt;elem m_fUsage=&quot;5.81497370030401097840E-02&quot;&gt;&lt;m_msothmcolidx val=&quot;0&quot;/&gt;&lt;m_rgb r=&quot;16&quot; g=&quot;1C&quot; b=&quot;4C&quot;/&gt;&lt;/elem&gt;&lt;elem m_fUsage=&quot;2.02755595904452780298E-02&quot;&gt;&lt;m_msothmcolidx val=&quot;0&quot;/&gt;&lt;m_rgb r=&quot;E6&quot; g=&quot;E6&quot; b=&quot;E6&quot;/&gt;&lt;/elem&gt;&lt;elem m_fUsage=&quot;3.75498330942628227164E-03&quot;&gt;&lt;m_msothmcolidx val=&quot;0&quot;/&gt;&lt;m_rgb r=&quot;00&quot; g=&quot;20&quot; b=&quot;6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le2qXochvZvws286_lCi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4YN2VBguIA8D8gkdlA9Uj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cx9y2qqhM05GTHM0_HfI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Mv.2TCyqy7J0qCJRshW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ntdR6qUnjLxGpGer5Qhe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1ZFaA9ju5UsYvfM0ce_f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MnzW95TtJkRzOBD3g7EMS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JD0FGHjFYUPBEQcS6nSDA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oGi_HeUpg8ouZ1xKZNJV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J3S5uAgn9_ZinDoY0XQeb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SVM9N1hyPvf8YzqPReMb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2Aa_d8k224wy6cjYeFHUk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iC5Yb4mtxU69Ct3vwij4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p_BkUUAfjCqDCgjcVmkvv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bPPfm90aTZGS_Z567t16I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ca1sFGVJcaJPta1KRwoIN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WHiuW52ttm6n14zPkWNEs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SQwRDIdOvscym2e9HgpBM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c9HIB7M6narG0Wjo5P5nk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fNCFde2jaHVK9r6ahGq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w2QA7KFfYVP4E7VFs8eqi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AvJuO9nUjMYfjV2J66ML6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aMTtzgKZe97X_cBk0KZgO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drqd9PShMWOkEymjLE3xA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Qz.H0TNK0oA9wc6z56yWi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p.hGshKA02sMdNK1CLqw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W.PeKGEG0CB0DpU0lonOL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RepffQNBmvKzbu82l0F52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F2S_TBvRY_cp3l4ckKepP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en89i6OaTvxSICK.Z2Cv2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QOkvrBHeBzyKmnYVeQhm4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BX83Tf9cOklM2m3orQa2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oLuKh.7jW7R3MXNwknbzg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iEE.7gbDGED40L5T05ghO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LHZ0verDtSd27CiGrK7zp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01cUaEApu.Pm1CjpMj74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vJKCGTm16XH14jM.tYNT8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_l0zP7M99NoXs6IRkGUXs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qrcxYvAZRGH0fp591Dhf2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02ShrccnoslTnh1l3UrL.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KJAHKn3CYExuS2Kr4nc2l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0bZONst2muooWXYDJfZe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XpzSZv1Od1a7X6st3aJL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YghQwTpgBCM67sM3hF.ym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saPCL8DVRnonzKi80Z1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6T6ZaLCPw92o70cG91lPY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o7ZQnDs3v0L_EzP.d2Zb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3XsDgRG7Sx1ik2_2WS394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sCBBWSvux39dW6L62nJPp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ICoWQRl_K.AT6C3n_P9F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sjoZYEY.1k0BPXUhDE4KA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G0txC0ou0dQe0ncfB11D1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ec46WWNbmuLDDHOtaVbw5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O.XouiM7fPfG1aBNUZsv7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eb9M.Ot9SJi049pVhAqC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a1qMfYlHK.bVXOlQjwMGw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34TFk408Qfhqy8.uactZH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OTlVB94sbCXLfwW0fjB0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WFWxqtNb2u7iP0Lc..2IL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7xAfY09C2D10DfazinImn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m.FQBWBjxBYQQOiL1UQy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PGyrzOUy_rSKES.6UHwI5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x2VGppZMYTb.A1SnDON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83PwnSLVFt3iBzO5qot8a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i6V_xiLIJ9TNP6S1DNN1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Ud8vZt.HDQOT_0bIeeovB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4KqvBi6A1PoWfE2SB1dip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gtieIcq9lZThX9COXLHF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1H6LHnP1t_c5UUFY4.M3O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q.z_yF5YsZRiuOFbvBrOC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R.lySVMlYpe_cTXq7J8hQ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8wFDqxy8wf1PAwHfyAX93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1q7h49BnmFbGPeVhRPuz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_3V0BPtzqMMCj1ko1Qr_7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SBiI6LOwBNOGfS_Mw21p0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NXx4RiXcPYUB07mTUNqRc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xkffpnF1N_nDbq6FmpkN1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ONPyycubhEYM2ihr9EfLn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f5TOda7NuiQIg9lKLqSjq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6IvaWXRUFOYDBGR6E8Kp_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X0KEcbtYPyfsOfqGozah2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oV9hpnQPuBz1N93OymEl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9aMx4NGQNbXwRPK.M8bm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Q2RHIp.AJV2W4LC02Rr5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NzgLk2bOTduo92JnIL8ys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d5GHTOKQU0I83rTMgxrry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Gkq8s4g_KfUUAGLQz2KCK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1_JNKlvkv8vIR6saHRrI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v2Je7IbPjqZoP8xYJWPch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xeBIbb.KDEBGfJ40XlFK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2573</Words>
  <Application>Microsoft Office PowerPoint</Application>
  <PresentationFormat>Widescreen</PresentationFormat>
  <Paragraphs>976</Paragraphs>
  <Slides>27</Slides>
  <Notes>26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Corbel</vt:lpstr>
      <vt:lpstr>Wingdings</vt:lpstr>
      <vt:lpstr>itspublic 20200925</vt:lpstr>
      <vt:lpstr>AMSTERDAM template</vt:lpstr>
      <vt:lpstr>think-cell Slide</vt:lpstr>
      <vt:lpstr>Verkiezingsspecial 2021</vt:lpstr>
      <vt:lpstr>Top 3 partijen per gemeentetype</vt:lpstr>
      <vt:lpstr>Top 3 stijgende en dalende partijen per gemeentetype (1/2)</vt:lpstr>
      <vt:lpstr>Top 3 stijgende en dalende partijen per gemeentetype (2/2)</vt:lpstr>
      <vt:lpstr>PowerPoint Presentation</vt:lpstr>
      <vt:lpstr>PowerPoint Presentation</vt:lpstr>
      <vt:lpstr>PowerPoint Presentation</vt:lpstr>
      <vt:lpstr>PowerPoint Presentation</vt:lpstr>
      <vt:lpstr>PowerPoint Presentation</vt:lpstr>
      <vt:lpstr>Inhoud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Inhoud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1125</cp:revision>
  <dcterms:created xsi:type="dcterms:W3CDTF">2020-10-22T09:20:51Z</dcterms:created>
  <dcterms:modified xsi:type="dcterms:W3CDTF">2021-03-23T15:22:02Z</dcterms:modified>
</cp:coreProperties>
</file>